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 id="2147483752" r:id="rId2"/>
  </p:sldMasterIdLst>
  <p:notesMasterIdLst>
    <p:notesMasterId r:id="rId27"/>
  </p:notesMasterIdLst>
  <p:handoutMasterIdLst>
    <p:handoutMasterId r:id="rId28"/>
  </p:handoutMasterIdLst>
  <p:sldIdLst>
    <p:sldId id="256" r:id="rId3"/>
    <p:sldId id="282" r:id="rId4"/>
    <p:sldId id="325" r:id="rId5"/>
    <p:sldId id="283" r:id="rId6"/>
    <p:sldId id="321" r:id="rId7"/>
    <p:sldId id="284" r:id="rId8"/>
    <p:sldId id="285" r:id="rId9"/>
    <p:sldId id="286" r:id="rId10"/>
    <p:sldId id="287" r:id="rId11"/>
    <p:sldId id="288" r:id="rId12"/>
    <p:sldId id="289" r:id="rId13"/>
    <p:sldId id="290" r:id="rId14"/>
    <p:sldId id="316" r:id="rId15"/>
    <p:sldId id="317" r:id="rId16"/>
    <p:sldId id="329" r:id="rId17"/>
    <p:sldId id="330" r:id="rId18"/>
    <p:sldId id="331" r:id="rId19"/>
    <p:sldId id="303" r:id="rId20"/>
    <p:sldId id="306" r:id="rId21"/>
    <p:sldId id="304" r:id="rId22"/>
    <p:sldId id="305" r:id="rId23"/>
    <p:sldId id="327" r:id="rId24"/>
    <p:sldId id="281" r:id="rId25"/>
    <p:sldId id="318" r:id="rId26"/>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865"/>
    <a:srgbClr val="58585A"/>
    <a:srgbClr val="75AF32"/>
    <a:srgbClr val="FFFF66"/>
    <a:srgbClr val="CC66FF"/>
    <a:srgbClr val="00CCFF"/>
    <a:srgbClr val="FF0066"/>
    <a:srgbClr val="00CC66"/>
    <a:srgbClr val="FF3300"/>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75147" autoAdjust="0"/>
  </p:normalViewPr>
  <p:slideViewPr>
    <p:cSldViewPr>
      <p:cViewPr varScale="1">
        <p:scale>
          <a:sx n="55" d="100"/>
          <a:sy n="55" d="100"/>
        </p:scale>
        <p:origin x="1878" y="66"/>
      </p:cViewPr>
      <p:guideLst>
        <p:guide orient="horz" pos="2160"/>
        <p:guide pos="2880"/>
      </p:guideLst>
    </p:cSldViewPr>
  </p:slideViewPr>
  <p:outlineViewPr>
    <p:cViewPr>
      <p:scale>
        <a:sx n="33" d="100"/>
        <a:sy n="33" d="100"/>
      </p:scale>
      <p:origin x="0" y="9206"/>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411"/>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4" y="0"/>
            <a:ext cx="2945659" cy="496411"/>
          </a:xfrm>
          <a:prstGeom prst="rect">
            <a:avLst/>
          </a:prstGeom>
        </p:spPr>
        <p:txBody>
          <a:bodyPr vert="horz" lIns="91440" tIns="45720" rIns="91440" bIns="45720" rtlCol="0"/>
          <a:lstStyle>
            <a:lvl1pPr algn="r">
              <a:defRPr sz="1200"/>
            </a:lvl1pPr>
          </a:lstStyle>
          <a:p>
            <a:fld id="{FA2A8679-FC98-4B4B-8034-8192DA11EE43}" type="datetimeFigureOut">
              <a:rPr lang="en-GB" smtClean="0"/>
              <a:t>15/01/2019</a:t>
            </a:fld>
            <a:endParaRPr lang="en-GB" dirty="0"/>
          </a:p>
        </p:txBody>
      </p:sp>
      <p:sp>
        <p:nvSpPr>
          <p:cNvPr id="4" name="Footer Placeholder 3"/>
          <p:cNvSpPr>
            <a:spLocks noGrp="1"/>
          </p:cNvSpPr>
          <p:nvPr>
            <p:ph type="ftr" sz="quarter" idx="2"/>
          </p:nvPr>
        </p:nvSpPr>
        <p:spPr>
          <a:xfrm>
            <a:off x="1" y="9430091"/>
            <a:ext cx="2945659" cy="496411"/>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4" y="9430091"/>
            <a:ext cx="2945659" cy="496411"/>
          </a:xfrm>
          <a:prstGeom prst="rect">
            <a:avLst/>
          </a:prstGeom>
        </p:spPr>
        <p:txBody>
          <a:bodyPr vert="horz" lIns="91440" tIns="45720" rIns="91440" bIns="45720" rtlCol="0" anchor="b"/>
          <a:lstStyle>
            <a:lvl1pPr algn="r">
              <a:defRPr sz="1200"/>
            </a:lvl1pPr>
          </a:lstStyle>
          <a:p>
            <a:fld id="{498A1EEA-F1DA-4A60-9BBB-C055C92A45A1}" type="slidenum">
              <a:rPr lang="en-GB" smtClean="0"/>
              <a:t>‹#›</a:t>
            </a:fld>
            <a:endParaRPr lang="en-GB" dirty="0"/>
          </a:p>
        </p:txBody>
      </p:sp>
    </p:spTree>
    <p:extLst>
      <p:ext uri="{BB962C8B-B14F-4D97-AF65-F5344CB8AC3E}">
        <p14:creationId xmlns:p14="http://schemas.microsoft.com/office/powerpoint/2010/main" val="40488262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411"/>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4" y="0"/>
            <a:ext cx="2945659" cy="496411"/>
          </a:xfrm>
          <a:prstGeom prst="rect">
            <a:avLst/>
          </a:prstGeom>
        </p:spPr>
        <p:txBody>
          <a:bodyPr vert="horz" lIns="91440" tIns="45720" rIns="91440" bIns="45720" rtlCol="0"/>
          <a:lstStyle>
            <a:lvl1pPr algn="r">
              <a:defRPr sz="1200"/>
            </a:lvl1pPr>
          </a:lstStyle>
          <a:p>
            <a:fld id="{23965305-1DFB-4EA3-9B4F-8861C4C5C18B}" type="datetimeFigureOut">
              <a:rPr lang="en-GB" smtClean="0"/>
              <a:t>15/01/2019</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30091"/>
            <a:ext cx="2945659" cy="496411"/>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4" y="9430091"/>
            <a:ext cx="2945659" cy="496411"/>
          </a:xfrm>
          <a:prstGeom prst="rect">
            <a:avLst/>
          </a:prstGeom>
        </p:spPr>
        <p:txBody>
          <a:bodyPr vert="horz" lIns="91440" tIns="45720" rIns="91440" bIns="45720" rtlCol="0" anchor="b"/>
          <a:lstStyle>
            <a:lvl1pPr algn="r">
              <a:defRPr sz="1200"/>
            </a:lvl1pPr>
          </a:lstStyle>
          <a:p>
            <a:fld id="{7D3F1CF6-735C-4974-B010-83E09A348F2A}" type="slidenum">
              <a:rPr lang="en-GB" smtClean="0"/>
              <a:t>‹#›</a:t>
            </a:fld>
            <a:endParaRPr lang="en-GB" dirty="0"/>
          </a:p>
        </p:txBody>
      </p:sp>
    </p:spTree>
    <p:extLst>
      <p:ext uri="{BB962C8B-B14F-4D97-AF65-F5344CB8AC3E}">
        <p14:creationId xmlns:p14="http://schemas.microsoft.com/office/powerpoint/2010/main" val="2111336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4563" y="1347788"/>
            <a:ext cx="4849812" cy="3638550"/>
          </a:xfrm>
        </p:spPr>
      </p:sp>
      <p:sp>
        <p:nvSpPr>
          <p:cNvPr id="3" name="Notes Placeholder 2"/>
          <p:cNvSpPr>
            <a:spLocks noGrp="1"/>
          </p:cNvSpPr>
          <p:nvPr>
            <p:ph type="body" idx="1"/>
          </p:nvPr>
        </p:nvSpPr>
        <p:spPr>
          <a:xfrm>
            <a:off x="679768" y="5291863"/>
            <a:ext cx="5438140" cy="3396722"/>
          </a:xfrm>
        </p:spPr>
        <p:txBody>
          <a:bodyPr/>
          <a:lstStyle/>
          <a:p>
            <a:pPr marL="171450" indent="-171450">
              <a:buFont typeface="Arial" panose="020B0604020202020204" pitchFamily="34" charset="0"/>
              <a:buChar char="•"/>
            </a:pPr>
            <a:r>
              <a:rPr lang="en-GB" dirty="0" smtClean="0"/>
              <a:t>Good Morning and introduction to speaker and very briefly to Dentons </a:t>
            </a:r>
            <a:endParaRPr lang="en-GB" dirty="0"/>
          </a:p>
        </p:txBody>
      </p:sp>
      <p:sp>
        <p:nvSpPr>
          <p:cNvPr id="4" name="Slide Number Placeholder 3"/>
          <p:cNvSpPr>
            <a:spLocks noGrp="1"/>
          </p:cNvSpPr>
          <p:nvPr>
            <p:ph type="sldNum" sz="quarter" idx="10"/>
          </p:nvPr>
        </p:nvSpPr>
        <p:spPr/>
        <p:txBody>
          <a:bodyPr/>
          <a:lstStyle/>
          <a:p>
            <a:fld id="{AABA76EB-3145-4817-854A-06326F380287}" type="slidenum">
              <a:rPr lang="en-GB" smtClean="0"/>
              <a:t>1</a:t>
            </a:fld>
            <a:endParaRPr lang="en-GB" dirty="0"/>
          </a:p>
        </p:txBody>
      </p:sp>
    </p:spTree>
    <p:extLst>
      <p:ext uri="{BB962C8B-B14F-4D97-AF65-F5344CB8AC3E}">
        <p14:creationId xmlns:p14="http://schemas.microsoft.com/office/powerpoint/2010/main" val="4124235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8721"/>
            <a:ext cx="5438140" cy="4884682"/>
          </a:xfrm>
        </p:spPr>
        <p:txBody>
          <a:bodyPr/>
          <a:lstStyle/>
          <a:p>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154F80-A51E-47FF-9F49-50B3CE35B53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9650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F570BC-62B6-47E6-BFC2-D5CDEDACB28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5154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F570BC-62B6-47E6-BFC2-D5CDEDACB28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7321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Family business – SSAS with property fund built up by parents –generation 1</a:t>
            </a:r>
          </a:p>
          <a:p>
            <a:endParaRPr lang="en-GB" dirty="0"/>
          </a:p>
          <a:p>
            <a:r>
              <a:rPr lang="en-GB" dirty="0" smtClean="0"/>
              <a:t>Explain how new contributions in are used to pay benefits for generation 1 and as a result in return the allocation of the property is gradually transferred to generation 2 </a:t>
            </a:r>
          </a:p>
          <a:p>
            <a:r>
              <a:rPr lang="en-GB" dirty="0" smtClean="0"/>
              <a:t> </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154F80-A51E-47FF-9F49-50B3CE35B53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23551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Same situation of family business with individual SIPPs</a:t>
            </a:r>
          </a:p>
          <a:p>
            <a:endParaRPr lang="en-GB" dirty="0"/>
          </a:p>
          <a:p>
            <a:r>
              <a:rPr lang="en-GB" dirty="0" smtClean="0"/>
              <a:t>Can do exactly the same BUT moneys need to be physically moved from SIPP to SIPP and property is actually conveyed from SIPP to SIPP. Once SDLT threshold is reached, SDLT could be payable as the underlying beneficial ownership could change.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154F80-A51E-47FF-9F49-50B3CE35B53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4925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5175" y="614363"/>
            <a:ext cx="5387975" cy="4041775"/>
          </a:xfrm>
        </p:spPr>
      </p:sp>
      <p:sp>
        <p:nvSpPr>
          <p:cNvPr id="3" name="Notes Placeholder 2"/>
          <p:cNvSpPr>
            <a:spLocks noGrp="1"/>
          </p:cNvSpPr>
          <p:nvPr>
            <p:ph type="body" idx="1"/>
          </p:nvPr>
        </p:nvSpPr>
        <p:spPr>
          <a:xfrm>
            <a:off x="276328" y="5484739"/>
            <a:ext cx="6293185" cy="3945352"/>
          </a:xfrm>
        </p:spPr>
        <p:txBody>
          <a:bodyPr/>
          <a:lstStyle/>
          <a:p>
            <a:pPr marL="171450" indent="-171450">
              <a:buFont typeface="Arial" panose="020B0604020202020204" pitchFamily="34" charset="0"/>
              <a:buChar char="•"/>
            </a:pPr>
            <a:r>
              <a:rPr lang="en-GB" dirty="0" smtClean="0"/>
              <a:t>Ru</a:t>
            </a:r>
            <a:r>
              <a:rPr lang="en-GB" baseline="0" dirty="0" smtClean="0"/>
              <a:t>n through slide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3F1CF6-735C-4974-B010-83E09A348F2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7334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3675" y="541338"/>
            <a:ext cx="7185025" cy="4041775"/>
          </a:xfrm>
        </p:spPr>
      </p:sp>
      <p:sp>
        <p:nvSpPr>
          <p:cNvPr id="3" name="Notes Placeholder 2"/>
          <p:cNvSpPr>
            <a:spLocks noGrp="1"/>
          </p:cNvSpPr>
          <p:nvPr>
            <p:ph type="body" idx="1"/>
          </p:nvPr>
        </p:nvSpPr>
        <p:spPr>
          <a:xfrm>
            <a:off x="679768" y="5060974"/>
            <a:ext cx="5438140" cy="3626223"/>
          </a:xfrm>
        </p:spPr>
        <p:txBody>
          <a:bodyPr/>
          <a:lstStyle/>
          <a:p>
            <a:pPr marL="171450" indent="-171450">
              <a:buFont typeface="Arial" panose="020B0604020202020204" pitchFamily="34" charset="0"/>
              <a:buChar char="•"/>
            </a:pPr>
            <a:r>
              <a:rPr lang="en-GB" dirty="0" smtClean="0"/>
              <a:t>One</a:t>
            </a:r>
            <a:r>
              <a:rPr lang="en-GB" dirty="0"/>
              <a:t>: it’s a house – HMRC treat any property “capable” of residential as being so – explain tax charge arises.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Two: Bespoke halls of residence  - we’d need to see floorplans etc. and it needs to be attached to a recognised place of learning – each one reviewed separately.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Three: </a:t>
            </a:r>
            <a:r>
              <a:rPr lang="en-GB" dirty="0" smtClean="0"/>
              <a:t>Office</a:t>
            </a:r>
            <a:r>
              <a:rPr lang="en-GB" baseline="0" dirty="0" smtClean="0"/>
              <a:t> block with multi- leases. Fine</a:t>
            </a:r>
            <a:endParaRPr lang="en-GB" dirty="0"/>
          </a:p>
          <a:p>
            <a:pPr marL="171450" indent="-171450">
              <a:buFont typeface="Arial" panose="020B0604020202020204" pitchFamily="34" charset="0"/>
              <a:buChar char="•"/>
            </a:pPr>
            <a:r>
              <a:rPr lang="en-GB" dirty="0"/>
              <a:t> Four:  Shop with flat above: Explain cannot hold freehold if it includes even a reversionary interest – ways round so it can be held. Case study later.</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3F1CF6-735C-4974-B010-83E09A348F2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01289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2738" y="590550"/>
            <a:ext cx="7183438" cy="4041775"/>
          </a:xfrm>
        </p:spPr>
      </p:sp>
      <p:sp>
        <p:nvSpPr>
          <p:cNvPr id="3" name="Notes Placeholder 2"/>
          <p:cNvSpPr>
            <a:spLocks noGrp="1"/>
          </p:cNvSpPr>
          <p:nvPr>
            <p:ph type="body" idx="1"/>
          </p:nvPr>
        </p:nvSpPr>
        <p:spPr>
          <a:xfrm>
            <a:off x="757140" y="5108416"/>
            <a:ext cx="5438140" cy="3909239"/>
          </a:xfrm>
        </p:spPr>
        <p:txBody>
          <a:bodyPr/>
          <a:lstStyle/>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One: The Beatles, what we were looking for here was holding of intellectual property which can be held subject to valuation and individual assessment.</a:t>
            </a:r>
          </a:p>
          <a:p>
            <a:pPr marL="171450" indent="-171450">
              <a:buFont typeface="Arial" panose="020B0604020202020204" pitchFamily="34" charset="0"/>
              <a:buChar char="•"/>
            </a:pPr>
            <a:r>
              <a:rPr lang="en-GB" dirty="0"/>
              <a:t>Two: It’s a pub with managers accommodation above it/letting rooms so as long as it meets lease criteria and employee occupation criteria it can be acceptable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Three: It’s a holiday let so irrespective of what its used for or tenancy agreement in place,</a:t>
            </a:r>
            <a:r>
              <a:rPr lang="en-GB" baseline="0" dirty="0"/>
              <a:t> </a:t>
            </a:r>
            <a:r>
              <a:rPr lang="en-GB" dirty="0"/>
              <a:t>HMRC will regard this as residential</a:t>
            </a:r>
          </a:p>
          <a:p>
            <a:pPr marL="171450" indent="-171450">
              <a:buFont typeface="Arial" panose="020B0604020202020204" pitchFamily="34" charset="0"/>
              <a:buChar char="•"/>
            </a:pPr>
            <a:r>
              <a:rPr lang="en-GB" dirty="0"/>
              <a:t>Four: Agricultural – okay but needs to have a specific investment reason for acquisition and a tenant in place. We won’t entertain land </a:t>
            </a:r>
            <a:r>
              <a:rPr lang="en-GB" dirty="0" smtClean="0"/>
              <a:t>banking.</a:t>
            </a:r>
            <a:r>
              <a:rPr lang="en-GB" baseline="0" dirty="0" smtClean="0"/>
              <a:t>  </a:t>
            </a:r>
            <a:r>
              <a:rPr lang="en-GB" dirty="0" smtClean="0"/>
              <a:t>Warnings </a:t>
            </a:r>
            <a:r>
              <a:rPr lang="en-GB" dirty="0"/>
              <a:t>about proximity to member’s residence – separate title, separate boundary, separate access – ability to sell the land unfettered by residential neighbour.</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3F1CF6-735C-4974-B010-83E09A348F2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40828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469900"/>
            <a:ext cx="5387975" cy="4041775"/>
          </a:xfrm>
        </p:spPr>
      </p:sp>
      <p:sp>
        <p:nvSpPr>
          <p:cNvPr id="3" name="Notes Placeholder 2"/>
          <p:cNvSpPr>
            <a:spLocks noGrp="1"/>
          </p:cNvSpPr>
          <p:nvPr>
            <p:ph type="body" idx="1"/>
          </p:nvPr>
        </p:nvSpPr>
        <p:spPr>
          <a:xfrm>
            <a:off x="591342" y="5214665"/>
            <a:ext cx="5438140" cy="3909864"/>
          </a:xfrm>
        </p:spPr>
        <p:txBody>
          <a:bodyPr/>
          <a:lstStyle/>
          <a:p>
            <a:r>
              <a:rPr lang="en-GB" dirty="0" smtClean="0"/>
              <a:t>Case Study – now moving on to the more complex </a:t>
            </a:r>
          </a:p>
          <a:p>
            <a:endParaRPr lang="en-GB" dirty="0"/>
          </a:p>
          <a:p>
            <a:pPr marL="171450" indent="-171450">
              <a:buFont typeface="Arial" panose="020B0604020202020204" pitchFamily="34" charset="0"/>
              <a:buChar char="•"/>
            </a:pPr>
            <a:r>
              <a:rPr lang="en-GB" dirty="0" smtClean="0"/>
              <a:t>Explain figures on slide and that current pension fund and borrowing (buying power) is insufficient to acquire whole property at outset.</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smtClean="0"/>
              <a:t>For some SIPP providers this is where the discussion stops:  BUT – next slide: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3F1CF6-735C-4974-B010-83E09A348F2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97926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0" y="947738"/>
            <a:ext cx="4849813" cy="3636962"/>
          </a:xfrm>
        </p:spPr>
      </p:sp>
      <p:sp>
        <p:nvSpPr>
          <p:cNvPr id="3" name="Notes Placeholder 2"/>
          <p:cNvSpPr>
            <a:spLocks noGrp="1"/>
          </p:cNvSpPr>
          <p:nvPr>
            <p:ph type="body" idx="1"/>
          </p:nvPr>
        </p:nvSpPr>
        <p:spPr>
          <a:xfrm>
            <a:off x="825915" y="5073534"/>
            <a:ext cx="5438140" cy="3909864"/>
          </a:xfrm>
        </p:spPr>
        <p:txBody>
          <a:bodyPr/>
          <a:lstStyle/>
          <a:p>
            <a:r>
              <a:rPr lang="en-GB" dirty="0" smtClean="0"/>
              <a:t>Explain the visual of the case study: The pension is restricted to 50% of its assets but the company isn’t: </a:t>
            </a:r>
          </a:p>
          <a:p>
            <a:endParaRPr lang="en-GB" dirty="0"/>
          </a:p>
          <a:p>
            <a:r>
              <a:rPr lang="en-GB" dirty="0" smtClean="0"/>
              <a:t>Mention separate loans for the pension and company and the legal charge being specific to limit the recourse against the borrowings own share of the property.</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3F1CF6-735C-4974-B010-83E09A348F2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9299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154F80-A51E-47FF-9F49-50B3CE35B53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23218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2325" y="528638"/>
            <a:ext cx="5389563" cy="4041775"/>
          </a:xfrm>
        </p:spPr>
      </p:sp>
      <p:sp>
        <p:nvSpPr>
          <p:cNvPr id="3" name="Notes Placeholder 2"/>
          <p:cNvSpPr>
            <a:spLocks noGrp="1"/>
          </p:cNvSpPr>
          <p:nvPr>
            <p:ph type="body" idx="1"/>
          </p:nvPr>
        </p:nvSpPr>
        <p:spPr>
          <a:xfrm>
            <a:off x="646609" y="5347871"/>
            <a:ext cx="5438140" cy="3909864"/>
          </a:xfrm>
        </p:spPr>
        <p:txBody>
          <a:bodyPr/>
          <a:lstStyle/>
          <a:p>
            <a:r>
              <a:rPr lang="en-GB" dirty="0"/>
              <a:t>But there are multiple options with regard to </a:t>
            </a:r>
            <a:r>
              <a:rPr lang="en-GB" dirty="0" smtClean="0"/>
              <a:t>part purchase, joint ownership or staggered acquisition. </a:t>
            </a:r>
            <a:endParaRPr lang="en-GB" dirty="0"/>
          </a:p>
          <a:p>
            <a:pPr marL="171450" indent="-171450">
              <a:buFont typeface="Arial" panose="020B0604020202020204" pitchFamily="34" charset="0"/>
              <a:buChar char="•"/>
            </a:pPr>
            <a:r>
              <a:rPr lang="en-GB" dirty="0" smtClean="0"/>
              <a:t>This could be with other pension schemes </a:t>
            </a:r>
          </a:p>
          <a:p>
            <a:pPr marL="171450" indent="-171450">
              <a:buFont typeface="Arial" panose="020B0604020202020204" pitchFamily="34" charset="0"/>
              <a:buChar char="•"/>
            </a:pPr>
            <a:r>
              <a:rPr lang="en-GB" dirty="0" smtClean="0"/>
              <a:t>This could be with the employer company</a:t>
            </a:r>
          </a:p>
          <a:p>
            <a:pPr marL="171450" indent="-171450">
              <a:buFont typeface="Arial" panose="020B0604020202020204" pitchFamily="34" charset="0"/>
              <a:buChar char="•"/>
            </a:pPr>
            <a:r>
              <a:rPr lang="en-GB" dirty="0" smtClean="0"/>
              <a:t>This could be with other individuals personally</a:t>
            </a:r>
          </a:p>
          <a:p>
            <a:pPr marL="171450" indent="-171450">
              <a:buFont typeface="Arial" panose="020B0604020202020204" pitchFamily="34" charset="0"/>
              <a:buChar char="•"/>
            </a:pPr>
            <a:r>
              <a:rPr lang="en-GB" dirty="0" smtClean="0"/>
              <a:t>It could be with any combination of the above.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3F1CF6-735C-4974-B010-83E09A348F2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3491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7888" y="863600"/>
            <a:ext cx="4849812" cy="3636963"/>
          </a:xfrm>
        </p:spPr>
      </p:sp>
      <p:sp>
        <p:nvSpPr>
          <p:cNvPr id="3" name="Notes Placeholder 2"/>
          <p:cNvSpPr>
            <a:spLocks noGrp="1"/>
          </p:cNvSpPr>
          <p:nvPr>
            <p:ph type="body" idx="1"/>
          </p:nvPr>
        </p:nvSpPr>
        <p:spPr>
          <a:xfrm>
            <a:off x="679768" y="4989125"/>
            <a:ext cx="5438140" cy="3699461"/>
          </a:xfrm>
        </p:spPr>
        <p:txBody>
          <a:bodyPr/>
          <a:lstStyle/>
          <a:p>
            <a:r>
              <a:rPr lang="en-GB" dirty="0" smtClean="0"/>
              <a:t>Where property is jointly held and in particular where proportional ownership of it might change over time we suggest the use of a: </a:t>
            </a:r>
          </a:p>
          <a:p>
            <a:r>
              <a:rPr lang="en-GB" dirty="0"/>
              <a:t/>
            </a:r>
            <a:br>
              <a:rPr lang="en-GB" dirty="0"/>
            </a:br>
            <a:r>
              <a:rPr lang="en-GB" dirty="0" smtClean="0"/>
              <a:t>Tax neutral nominee trust: Explain it holds the assets as a nominee for the beneficial interest of the underlying parties: In this case a SIPP and the members company.</a:t>
            </a:r>
          </a:p>
          <a:p>
            <a:r>
              <a:rPr lang="en-GB" dirty="0" smtClean="0"/>
              <a:t>Explain the  trust (of which the member and the SIPP company are trustees)  is the party registered at the land registry and that when changes in proportional ownership occur, they do so by variation of the trust wording rather than having to go back and make changes at the land registry.</a:t>
            </a:r>
          </a:p>
          <a:p>
            <a:r>
              <a:rPr lang="en-GB" dirty="0" smtClean="0"/>
              <a:t>Each change though is a change of beneficial ownership so SDLT (LBTT) would apply and we’d need to have a valuation of the property in date at the time of any subsequent movement to make sure we are conveying the right amount of property for the correct consideration.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3F1CF6-735C-4974-B010-83E09A348F2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77693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smtClean="0"/>
              <a:t>That our awards are voted for by IFAs and we have consistently held the 5* category. Only firm to have done this.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3F1CF6-735C-4974-B010-83E09A348F2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44453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Any questions </a:t>
            </a:r>
          </a:p>
          <a:p>
            <a:endParaRPr lang="en-GB" dirty="0"/>
          </a:p>
          <a:p>
            <a:endParaRPr lang="en-GB" dirty="0"/>
          </a:p>
        </p:txBody>
      </p:sp>
      <p:sp>
        <p:nvSpPr>
          <p:cNvPr id="4" name="Slide Number Placeholder 3"/>
          <p:cNvSpPr>
            <a:spLocks noGrp="1"/>
          </p:cNvSpPr>
          <p:nvPr>
            <p:ph type="sldNum" sz="quarter" idx="10"/>
          </p:nvPr>
        </p:nvSpPr>
        <p:spPr/>
        <p:txBody>
          <a:bodyPr/>
          <a:lstStyle/>
          <a:p>
            <a:fld id="{AABA76EB-3145-4817-854A-06326F380287}" type="slidenum">
              <a:rPr lang="en-GB" smtClean="0"/>
              <a:t>23</a:t>
            </a:fld>
            <a:endParaRPr lang="en-GB" dirty="0"/>
          </a:p>
        </p:txBody>
      </p:sp>
    </p:spTree>
    <p:extLst>
      <p:ext uri="{BB962C8B-B14F-4D97-AF65-F5344CB8AC3E}">
        <p14:creationId xmlns:p14="http://schemas.microsoft.com/office/powerpoint/2010/main" val="35856022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4563" y="1347788"/>
            <a:ext cx="4849812" cy="36385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BA76EB-3145-4817-854A-06326F38028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1525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smtClean="0"/>
              <a:t>Read slide,</a:t>
            </a:r>
            <a:r>
              <a:rPr lang="en-GB" baseline="0" dirty="0" smtClean="0"/>
              <a:t> </a:t>
            </a:r>
            <a:r>
              <a:rPr lang="en-GB" dirty="0" smtClean="0"/>
              <a:t>Focus on</a:t>
            </a:r>
            <a:r>
              <a:rPr lang="en-GB" baseline="0" dirty="0" smtClean="0"/>
              <a:t>:</a:t>
            </a:r>
          </a:p>
          <a:p>
            <a:endParaRPr lang="en-GB" baseline="0" dirty="0" smtClean="0"/>
          </a:p>
          <a:p>
            <a:pPr marL="171450" indent="-171450">
              <a:buFont typeface="Arial" panose="020B0604020202020204" pitchFamily="34" charset="0"/>
              <a:buChar char="•"/>
            </a:pPr>
            <a:r>
              <a:rPr lang="en-GB" baseline="0" dirty="0" smtClean="0"/>
              <a:t>Bespoke player in the market, experts in Commercial Property and non-standard investments. Provide tailored services for the market segments that the big providers don’t serve well. (AJ Bell, James Hay, Curtis Banks)</a:t>
            </a:r>
          </a:p>
          <a:p>
            <a:pPr marL="171450" indent="-171450">
              <a:buFont typeface="Arial" panose="020B0604020202020204" pitchFamily="34" charset="0"/>
              <a:buChar char="•"/>
            </a:pPr>
            <a:r>
              <a:rPr lang="en-GB" baseline="0" dirty="0" smtClean="0"/>
              <a:t>Longevity and experience of staff. Pension Consultants over 20/25 years with the company. Ian and Derrick (Joint MD and Senior Pension Consultants)  sit on the board. Admin 10 years +</a:t>
            </a:r>
          </a:p>
          <a:p>
            <a:pPr marL="171450" indent="-171450">
              <a:buFont typeface="Arial" panose="020B0604020202020204" pitchFamily="34" charset="0"/>
              <a:buChar char="•"/>
            </a:pPr>
            <a:r>
              <a:rPr lang="en-GB" baseline="0" dirty="0" smtClean="0"/>
              <a:t>In profit and more than meet Capital Adequacy requirements.</a:t>
            </a:r>
          </a:p>
          <a:p>
            <a:pPr marL="171450" indent="-171450">
              <a:buFont typeface="Arial" panose="020B0604020202020204" pitchFamily="34" charset="0"/>
              <a:buChar char="•"/>
            </a:pPr>
            <a:r>
              <a:rPr lang="en-GB" baseline="0" dirty="0" smtClean="0"/>
              <a:t>Average SIPP £530+m SSAS £1.4m, over nearly 2600 properties held in our schemes.</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3F1CF6-735C-4974-B010-83E09A348F2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1794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8721"/>
            <a:ext cx="5438140" cy="4884682"/>
          </a:xfrm>
        </p:spPr>
        <p:txBody>
          <a:bodyPr/>
          <a:lstStyle/>
          <a:p>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154F80-A51E-47FF-9F49-50B3CE35B53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8856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Explain the common master trust – sub trust structure and the roles of the relevant parties using Dentons structure as an example: </a:t>
            </a:r>
          </a:p>
          <a:p>
            <a:endParaRPr lang="en-GB" dirty="0"/>
          </a:p>
          <a:p>
            <a:r>
              <a:rPr lang="en-GB" dirty="0" smtClean="0"/>
              <a:t>Explain the inclusion of the Financial Adviser as no advice offered by SIPP provider.</a:t>
            </a:r>
            <a:endParaRPr lang="en-GB" dirty="0"/>
          </a:p>
        </p:txBody>
      </p:sp>
      <p:sp>
        <p:nvSpPr>
          <p:cNvPr id="4" name="Slide Number Placeholder 3"/>
          <p:cNvSpPr>
            <a:spLocks noGrp="1"/>
          </p:cNvSpPr>
          <p:nvPr>
            <p:ph type="sldNum" sz="quarter" idx="10"/>
          </p:nvPr>
        </p:nvSpPr>
        <p:spPr/>
        <p:txBody>
          <a:bodyPr/>
          <a:lstStyle/>
          <a:p>
            <a:fld id="{45154F80-A51E-47FF-9F49-50B3CE35B530}" type="slidenum">
              <a:rPr lang="en-GB" smtClean="0"/>
              <a:t>5</a:t>
            </a:fld>
            <a:endParaRPr lang="en-GB" dirty="0"/>
          </a:p>
        </p:txBody>
      </p:sp>
    </p:spTree>
    <p:extLst>
      <p:ext uri="{BB962C8B-B14F-4D97-AF65-F5344CB8AC3E}">
        <p14:creationId xmlns:p14="http://schemas.microsoft.com/office/powerpoint/2010/main" val="1642096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4725" y="769938"/>
            <a:ext cx="4848225" cy="36369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3F1CF6-735C-4974-B010-83E09A348F2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4779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8721"/>
            <a:ext cx="5438140" cy="4884682"/>
          </a:xfrm>
        </p:spPr>
        <p:txBody>
          <a:bodyPr/>
          <a:lstStyle/>
          <a:p>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154F80-A51E-47FF-9F49-50B3CE35B53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2544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154F80-A51E-47FF-9F49-50B3CE35B53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1447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F570BC-62B6-47E6-BFC2-D5CDEDACB28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5466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rotWithShape="0">
          <a:gsLst>
            <a:gs pos="0">
              <a:srgbClr val="003865"/>
            </a:gs>
            <a:gs pos="24001">
              <a:srgbClr val="003865"/>
            </a:gs>
            <a:gs pos="100000">
              <a:srgbClr val="0180AA"/>
            </a:gs>
          </a:gsLst>
          <a:lin ang="19920000"/>
        </a:gradFill>
        <a:effectLst/>
      </p:bgPr>
    </p:bg>
    <p:spTree>
      <p:nvGrpSpPr>
        <p:cNvPr id="1" name=""/>
        <p:cNvGrpSpPr/>
        <p:nvPr/>
      </p:nvGrpSpPr>
      <p:grpSpPr>
        <a:xfrm>
          <a:off x="0" y="0"/>
          <a:ext cx="0" cy="0"/>
          <a:chOff x="0" y="0"/>
          <a:chExt cx="0" cy="0"/>
        </a:xfrm>
      </p:grpSpPr>
      <p:sp>
        <p:nvSpPr>
          <p:cNvPr id="4" name="TextBox 3"/>
          <p:cNvSpPr txBox="1"/>
          <p:nvPr userDrawn="1"/>
        </p:nvSpPr>
        <p:spPr>
          <a:xfrm>
            <a:off x="684215" y="4526013"/>
            <a:ext cx="3816350" cy="1692275"/>
          </a:xfrm>
          <a:prstGeom prst="rect">
            <a:avLst/>
          </a:prstGeom>
          <a:noFill/>
        </p:spPr>
        <p:txBody>
          <a:bodyPr>
            <a:spAutoFit/>
          </a:bodyPr>
          <a:lstStyle>
            <a:lvl1pPr eaLnBrk="0" hangingPunct="0">
              <a:defRPr sz="2400">
                <a:solidFill>
                  <a:schemeClr val="tx1"/>
                </a:solidFill>
                <a:latin typeface="Arial" charset="0"/>
                <a:ea typeface="ＭＳ Ｐゴシック" pitchFamily="34" charset="-128"/>
              </a:defRPr>
            </a:lvl1pPr>
            <a:lvl2pPr marL="37931725" indent="-37474525" eaLnBrk="0" hangingPunct="0">
              <a:defRPr sz="2400">
                <a:solidFill>
                  <a:schemeClr val="tx1"/>
                </a:solidFill>
                <a:latin typeface="Arial" charset="0"/>
                <a:ea typeface="ＭＳ Ｐゴシック" pitchFamily="34" charset="-128"/>
              </a:defRPr>
            </a:lvl2pPr>
            <a:lvl3pPr eaLnBrk="0" hangingPunct="0">
              <a:defRPr sz="2400">
                <a:solidFill>
                  <a:schemeClr val="tx1"/>
                </a:solidFill>
                <a:latin typeface="Arial" charset="0"/>
                <a:ea typeface="ＭＳ Ｐゴシック" pitchFamily="34" charset="-128"/>
              </a:defRPr>
            </a:lvl3pPr>
            <a:lvl4pPr eaLnBrk="0" hangingPunct="0">
              <a:defRPr sz="2400">
                <a:solidFill>
                  <a:schemeClr val="tx1"/>
                </a:solidFill>
                <a:latin typeface="Arial" charset="0"/>
                <a:ea typeface="ＭＳ Ｐゴシック" pitchFamily="34" charset="-128"/>
              </a:defRPr>
            </a:lvl4pPr>
            <a:lvl5pPr eaLnBrk="0" hangingPunct="0">
              <a:defRPr sz="2400">
                <a:solidFill>
                  <a:schemeClr val="tx1"/>
                </a:solidFill>
                <a:latin typeface="Arial" charset="0"/>
                <a:ea typeface="ＭＳ Ｐゴシック" pitchFamily="34" charset="-128"/>
              </a:defRPr>
            </a:lvl5pPr>
            <a:lvl6pPr marL="457200" eaLnBrk="0" fontAlgn="base" hangingPunct="0">
              <a:spcBef>
                <a:spcPct val="0"/>
              </a:spcBef>
              <a:spcAft>
                <a:spcPct val="0"/>
              </a:spcAft>
              <a:defRPr sz="2400">
                <a:solidFill>
                  <a:schemeClr val="tx1"/>
                </a:solidFill>
                <a:latin typeface="Arial" charset="0"/>
                <a:ea typeface="ＭＳ Ｐゴシック" pitchFamily="34" charset="-128"/>
              </a:defRPr>
            </a:lvl6pPr>
            <a:lvl7pPr marL="914400" eaLnBrk="0" fontAlgn="base" hangingPunct="0">
              <a:spcBef>
                <a:spcPct val="0"/>
              </a:spcBef>
              <a:spcAft>
                <a:spcPct val="0"/>
              </a:spcAft>
              <a:defRPr sz="2400">
                <a:solidFill>
                  <a:schemeClr val="tx1"/>
                </a:solidFill>
                <a:latin typeface="Arial" charset="0"/>
                <a:ea typeface="ＭＳ Ｐゴシック" pitchFamily="34" charset="-128"/>
              </a:defRPr>
            </a:lvl7pPr>
            <a:lvl8pPr marL="1371600" eaLnBrk="0" fontAlgn="base" hangingPunct="0">
              <a:spcBef>
                <a:spcPct val="0"/>
              </a:spcBef>
              <a:spcAft>
                <a:spcPct val="0"/>
              </a:spcAft>
              <a:defRPr sz="2400">
                <a:solidFill>
                  <a:schemeClr val="tx1"/>
                </a:solidFill>
                <a:latin typeface="Arial" charset="0"/>
                <a:ea typeface="ＭＳ Ｐゴシック" pitchFamily="34" charset="-128"/>
              </a:defRPr>
            </a:lvl8pPr>
            <a:lvl9pPr marL="18288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fontAlgn="base" hangingPunct="1">
              <a:lnSpc>
                <a:spcPts val="1400"/>
              </a:lnSpc>
              <a:spcBef>
                <a:spcPct val="0"/>
              </a:spcBef>
              <a:spcAft>
                <a:spcPct val="0"/>
              </a:spcAft>
              <a:defRPr/>
            </a:pPr>
            <a:r>
              <a:rPr lang="en-GB" sz="1000" dirty="0" smtClean="0">
                <a:solidFill>
                  <a:prstClr val="white"/>
                </a:solidFill>
              </a:rPr>
              <a:t>Dentons Pension Management Ltd</a:t>
            </a:r>
          </a:p>
          <a:p>
            <a:pPr eaLnBrk="1" fontAlgn="base" hangingPunct="1">
              <a:lnSpc>
                <a:spcPts val="1400"/>
              </a:lnSpc>
              <a:spcBef>
                <a:spcPct val="0"/>
              </a:spcBef>
              <a:spcAft>
                <a:spcPct val="0"/>
              </a:spcAft>
              <a:defRPr/>
            </a:pPr>
            <a:r>
              <a:rPr lang="en-GB" sz="1000" dirty="0" smtClean="0">
                <a:solidFill>
                  <a:prstClr val="white"/>
                </a:solidFill>
              </a:rPr>
              <a:t>Sutton House, Weyside Park</a:t>
            </a:r>
          </a:p>
          <a:p>
            <a:pPr eaLnBrk="1" fontAlgn="base" hangingPunct="1">
              <a:lnSpc>
                <a:spcPts val="1400"/>
              </a:lnSpc>
              <a:spcBef>
                <a:spcPct val="0"/>
              </a:spcBef>
              <a:spcAft>
                <a:spcPct val="0"/>
              </a:spcAft>
              <a:defRPr/>
            </a:pPr>
            <a:r>
              <a:rPr lang="en-GB" sz="1000" dirty="0" smtClean="0">
                <a:solidFill>
                  <a:prstClr val="white"/>
                </a:solidFill>
              </a:rPr>
              <a:t>Catteshall Lane, Godalming</a:t>
            </a:r>
          </a:p>
          <a:p>
            <a:pPr eaLnBrk="1" fontAlgn="base" hangingPunct="1">
              <a:lnSpc>
                <a:spcPts val="1400"/>
              </a:lnSpc>
              <a:spcBef>
                <a:spcPct val="0"/>
              </a:spcBef>
              <a:spcAft>
                <a:spcPct val="0"/>
              </a:spcAft>
              <a:defRPr/>
            </a:pPr>
            <a:r>
              <a:rPr lang="en-GB" sz="1000" dirty="0" smtClean="0">
                <a:solidFill>
                  <a:prstClr val="white"/>
                </a:solidFill>
              </a:rPr>
              <a:t>Surrey GU7 1XE</a:t>
            </a:r>
          </a:p>
          <a:p>
            <a:pPr eaLnBrk="1" fontAlgn="base" hangingPunct="1">
              <a:lnSpc>
                <a:spcPts val="1400"/>
              </a:lnSpc>
              <a:spcBef>
                <a:spcPct val="0"/>
              </a:spcBef>
              <a:spcAft>
                <a:spcPct val="0"/>
              </a:spcAft>
              <a:defRPr/>
            </a:pPr>
            <a:endParaRPr lang="en-GB" sz="1000" dirty="0" smtClean="0">
              <a:solidFill>
                <a:prstClr val="white"/>
              </a:solidFill>
            </a:endParaRPr>
          </a:p>
          <a:p>
            <a:pPr eaLnBrk="1" fontAlgn="base" hangingPunct="1">
              <a:lnSpc>
                <a:spcPts val="1400"/>
              </a:lnSpc>
              <a:spcBef>
                <a:spcPct val="0"/>
              </a:spcBef>
              <a:spcAft>
                <a:spcPct val="0"/>
              </a:spcAft>
              <a:defRPr/>
            </a:pPr>
            <a:r>
              <a:rPr lang="en-GB" sz="1000" b="1" dirty="0" smtClean="0">
                <a:solidFill>
                  <a:srgbClr val="75AF32"/>
                </a:solidFill>
              </a:rPr>
              <a:t>T</a:t>
            </a:r>
            <a:r>
              <a:rPr lang="en-GB" sz="1000" dirty="0" smtClean="0">
                <a:solidFill>
                  <a:prstClr val="white"/>
                </a:solidFill>
              </a:rPr>
              <a:t>   01483 521 521    </a:t>
            </a:r>
          </a:p>
          <a:p>
            <a:pPr eaLnBrk="1" fontAlgn="base" hangingPunct="1">
              <a:lnSpc>
                <a:spcPts val="1400"/>
              </a:lnSpc>
              <a:spcBef>
                <a:spcPct val="0"/>
              </a:spcBef>
              <a:spcAft>
                <a:spcPct val="0"/>
              </a:spcAft>
              <a:defRPr/>
            </a:pPr>
            <a:r>
              <a:rPr lang="en-GB" sz="1000" b="1" dirty="0" smtClean="0">
                <a:solidFill>
                  <a:srgbClr val="75AF32"/>
                </a:solidFill>
              </a:rPr>
              <a:t>F </a:t>
            </a:r>
            <a:r>
              <a:rPr lang="en-GB" sz="1000" dirty="0" smtClean="0">
                <a:solidFill>
                  <a:prstClr val="white"/>
                </a:solidFill>
              </a:rPr>
              <a:t>  01483 521 515</a:t>
            </a:r>
          </a:p>
          <a:p>
            <a:pPr eaLnBrk="1" fontAlgn="base" hangingPunct="1">
              <a:lnSpc>
                <a:spcPts val="1400"/>
              </a:lnSpc>
              <a:spcBef>
                <a:spcPct val="0"/>
              </a:spcBef>
              <a:spcAft>
                <a:spcPct val="0"/>
              </a:spcAft>
              <a:defRPr/>
            </a:pPr>
            <a:r>
              <a:rPr lang="en-GB" sz="1000" b="1" dirty="0" smtClean="0">
                <a:solidFill>
                  <a:srgbClr val="75AF32"/>
                </a:solidFill>
              </a:rPr>
              <a:t>E </a:t>
            </a:r>
            <a:r>
              <a:rPr lang="en-GB" sz="1000" dirty="0" smtClean="0">
                <a:solidFill>
                  <a:prstClr val="white"/>
                </a:solidFill>
              </a:rPr>
              <a:t>  enquiries@dentonspensions.co.uk</a:t>
            </a:r>
          </a:p>
          <a:p>
            <a:pPr eaLnBrk="1" fontAlgn="base" hangingPunct="1">
              <a:lnSpc>
                <a:spcPts val="1400"/>
              </a:lnSpc>
              <a:spcBef>
                <a:spcPct val="0"/>
              </a:spcBef>
              <a:spcAft>
                <a:spcPct val="0"/>
              </a:spcAft>
              <a:defRPr/>
            </a:pPr>
            <a:r>
              <a:rPr lang="en-GB" sz="1000" b="1" dirty="0" smtClean="0">
                <a:solidFill>
                  <a:srgbClr val="75AF32"/>
                </a:solidFill>
              </a:rPr>
              <a:t>W </a:t>
            </a:r>
            <a:r>
              <a:rPr lang="en-GB" sz="1000" dirty="0" smtClean="0">
                <a:solidFill>
                  <a:prstClr val="white"/>
                </a:solidFill>
              </a:rPr>
              <a:t> www.dentonspensions.co.uk</a:t>
            </a:r>
          </a:p>
        </p:txBody>
      </p:sp>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88125" y="744542"/>
            <a:ext cx="2095500"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2076"/>
          <p:cNvGrpSpPr>
            <a:grpSpLocks/>
          </p:cNvGrpSpPr>
          <p:nvPr userDrawn="1"/>
        </p:nvGrpSpPr>
        <p:grpSpPr bwMode="auto">
          <a:xfrm>
            <a:off x="6154738" y="5819825"/>
            <a:ext cx="2489200" cy="417513"/>
            <a:chOff x="6154738" y="5819776"/>
            <a:chExt cx="2489200" cy="417512"/>
          </a:xfrm>
        </p:grpSpPr>
        <p:sp>
          <p:nvSpPr>
            <p:cNvPr id="7" name="AutoShape 4"/>
            <p:cNvSpPr>
              <a:spLocks noChangeAspect="1" noChangeArrowheads="1" noTextEdit="1"/>
            </p:cNvSpPr>
            <p:nvPr userDrawn="1"/>
          </p:nvSpPr>
          <p:spPr bwMode="auto">
            <a:xfrm>
              <a:off x="6156325" y="5821364"/>
              <a:ext cx="2486025" cy="415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dirty="0">
                <a:solidFill>
                  <a:prstClr val="black"/>
                </a:solidFill>
              </a:endParaRPr>
            </a:p>
          </p:txBody>
        </p:sp>
        <p:sp>
          <p:nvSpPr>
            <p:cNvPr id="8" name="Freeform 6"/>
            <p:cNvSpPr>
              <a:spLocks/>
            </p:cNvSpPr>
            <p:nvPr userDrawn="1"/>
          </p:nvSpPr>
          <p:spPr bwMode="auto">
            <a:xfrm>
              <a:off x="6156325" y="5819776"/>
              <a:ext cx="128588" cy="136525"/>
            </a:xfrm>
            <a:custGeom>
              <a:avLst/>
              <a:gdLst>
                <a:gd name="T0" fmla="*/ 2147483647 w 64"/>
                <a:gd name="T1" fmla="*/ 2147483647 h 68"/>
                <a:gd name="T2" fmla="*/ 2147483647 w 64"/>
                <a:gd name="T3" fmla="*/ 2147483647 h 68"/>
                <a:gd name="T4" fmla="*/ 2147483647 w 64"/>
                <a:gd name="T5" fmla="*/ 2147483647 h 68"/>
                <a:gd name="T6" fmla="*/ 2147483647 w 64"/>
                <a:gd name="T7" fmla="*/ 2147483647 h 68"/>
                <a:gd name="T8" fmla="*/ 2147483647 w 64"/>
                <a:gd name="T9" fmla="*/ 2147483647 h 68"/>
                <a:gd name="T10" fmla="*/ 2147483647 w 64"/>
                <a:gd name="T11" fmla="*/ 2147483647 h 68"/>
                <a:gd name="T12" fmla="*/ 2147483647 w 64"/>
                <a:gd name="T13" fmla="*/ 2147483647 h 68"/>
                <a:gd name="T14" fmla="*/ 2147483647 w 64"/>
                <a:gd name="T15" fmla="*/ 2147483647 h 68"/>
                <a:gd name="T16" fmla="*/ 0 w 64"/>
                <a:gd name="T17" fmla="*/ 2147483647 h 68"/>
                <a:gd name="T18" fmla="*/ 2147483647 w 64"/>
                <a:gd name="T19" fmla="*/ 2147483647 h 68"/>
                <a:gd name="T20" fmla="*/ 2147483647 w 64"/>
                <a:gd name="T21" fmla="*/ 0 h 68"/>
                <a:gd name="T22" fmla="*/ 2147483647 w 64"/>
                <a:gd name="T23" fmla="*/ 2147483647 h 68"/>
                <a:gd name="T24" fmla="*/ 2147483647 w 64"/>
                <a:gd name="T25" fmla="*/ 2147483647 h 68"/>
                <a:gd name="T26" fmla="*/ 2147483647 w 64"/>
                <a:gd name="T27" fmla="*/ 2147483647 h 68"/>
                <a:gd name="T28" fmla="*/ 2147483647 w 64"/>
                <a:gd name="T29" fmla="*/ 2147483647 h 68"/>
                <a:gd name="T30" fmla="*/ 2147483647 w 64"/>
                <a:gd name="T31" fmla="*/ 2147483647 h 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4" h="68">
                  <a:moveTo>
                    <a:pt x="57" y="17"/>
                  </a:moveTo>
                  <a:cubicBezTo>
                    <a:pt x="52" y="10"/>
                    <a:pt x="43" y="6"/>
                    <a:pt x="34" y="6"/>
                  </a:cubicBezTo>
                  <a:cubicBezTo>
                    <a:pt x="19" y="6"/>
                    <a:pt x="7" y="18"/>
                    <a:pt x="7" y="33"/>
                  </a:cubicBezTo>
                  <a:cubicBezTo>
                    <a:pt x="7" y="48"/>
                    <a:pt x="18" y="61"/>
                    <a:pt x="34" y="61"/>
                  </a:cubicBezTo>
                  <a:cubicBezTo>
                    <a:pt x="43" y="61"/>
                    <a:pt x="52" y="57"/>
                    <a:pt x="57" y="49"/>
                  </a:cubicBezTo>
                  <a:cubicBezTo>
                    <a:pt x="64" y="49"/>
                    <a:pt x="64" y="49"/>
                    <a:pt x="64" y="49"/>
                  </a:cubicBezTo>
                  <a:cubicBezTo>
                    <a:pt x="59" y="61"/>
                    <a:pt x="47" y="68"/>
                    <a:pt x="34" y="68"/>
                  </a:cubicBezTo>
                  <a:cubicBezTo>
                    <a:pt x="25" y="68"/>
                    <a:pt x="16" y="64"/>
                    <a:pt x="10" y="58"/>
                  </a:cubicBezTo>
                  <a:cubicBezTo>
                    <a:pt x="3" y="51"/>
                    <a:pt x="0" y="43"/>
                    <a:pt x="0" y="33"/>
                  </a:cubicBezTo>
                  <a:cubicBezTo>
                    <a:pt x="0" y="24"/>
                    <a:pt x="4" y="16"/>
                    <a:pt x="10" y="9"/>
                  </a:cubicBezTo>
                  <a:cubicBezTo>
                    <a:pt x="16" y="3"/>
                    <a:pt x="25" y="0"/>
                    <a:pt x="34" y="0"/>
                  </a:cubicBezTo>
                  <a:cubicBezTo>
                    <a:pt x="43" y="0"/>
                    <a:pt x="51" y="3"/>
                    <a:pt x="57" y="9"/>
                  </a:cubicBezTo>
                  <a:cubicBezTo>
                    <a:pt x="57" y="1"/>
                    <a:pt x="57" y="1"/>
                    <a:pt x="57" y="1"/>
                  </a:cubicBezTo>
                  <a:cubicBezTo>
                    <a:pt x="63" y="1"/>
                    <a:pt x="63" y="1"/>
                    <a:pt x="63" y="1"/>
                  </a:cubicBezTo>
                  <a:cubicBezTo>
                    <a:pt x="63" y="17"/>
                    <a:pt x="63" y="17"/>
                    <a:pt x="63" y="17"/>
                  </a:cubicBezTo>
                  <a:lnTo>
                    <a:pt x="57" y="17"/>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9" name="Freeform 7"/>
            <p:cNvSpPr>
              <a:spLocks noEditPoints="1"/>
            </p:cNvSpPr>
            <p:nvPr userDrawn="1"/>
          </p:nvSpPr>
          <p:spPr bwMode="auto">
            <a:xfrm>
              <a:off x="6286500" y="5856289"/>
              <a:ext cx="117475" cy="100012"/>
            </a:xfrm>
            <a:custGeom>
              <a:avLst/>
              <a:gdLst>
                <a:gd name="T0" fmla="*/ 2147483647 w 58"/>
                <a:gd name="T1" fmla="*/ 2147483647 h 50"/>
                <a:gd name="T2" fmla="*/ 2147483647 w 58"/>
                <a:gd name="T3" fmla="*/ 2147483647 h 50"/>
                <a:gd name="T4" fmla="*/ 2147483647 w 58"/>
                <a:gd name="T5" fmla="*/ 2147483647 h 50"/>
                <a:gd name="T6" fmla="*/ 0 w 58"/>
                <a:gd name="T7" fmla="*/ 2147483647 h 50"/>
                <a:gd name="T8" fmla="*/ 2147483647 w 58"/>
                <a:gd name="T9" fmla="*/ 2147483647 h 50"/>
                <a:gd name="T10" fmla="*/ 2147483647 w 58"/>
                <a:gd name="T11" fmla="*/ 0 h 50"/>
                <a:gd name="T12" fmla="*/ 2147483647 w 58"/>
                <a:gd name="T13" fmla="*/ 2147483647 h 50"/>
                <a:gd name="T14" fmla="*/ 2147483647 w 58"/>
                <a:gd name="T15" fmla="*/ 2147483647 h 50"/>
                <a:gd name="T16" fmla="*/ 2147483647 w 58"/>
                <a:gd name="T17" fmla="*/ 2147483647 h 50"/>
                <a:gd name="T18" fmla="*/ 2147483647 w 58"/>
                <a:gd name="T19" fmla="*/ 2147483647 h 50"/>
                <a:gd name="T20" fmla="*/ 2147483647 w 58"/>
                <a:gd name="T21" fmla="*/ 2147483647 h 50"/>
                <a:gd name="T22" fmla="*/ 2147483647 w 58"/>
                <a:gd name="T23" fmla="*/ 2147483647 h 50"/>
                <a:gd name="T24" fmla="*/ 2147483647 w 58"/>
                <a:gd name="T25" fmla="*/ 2147483647 h 50"/>
                <a:gd name="T26" fmla="*/ 2147483647 w 58"/>
                <a:gd name="T27" fmla="*/ 2147483647 h 50"/>
                <a:gd name="T28" fmla="*/ 2147483647 w 58"/>
                <a:gd name="T29" fmla="*/ 2147483647 h 50"/>
                <a:gd name="T30" fmla="*/ 2147483647 w 58"/>
                <a:gd name="T31" fmla="*/ 2147483647 h 50"/>
                <a:gd name="T32" fmla="*/ 2147483647 w 58"/>
                <a:gd name="T33" fmla="*/ 2147483647 h 50"/>
                <a:gd name="T34" fmla="*/ 2147483647 w 58"/>
                <a:gd name="T35" fmla="*/ 2147483647 h 50"/>
                <a:gd name="T36" fmla="*/ 2147483647 w 58"/>
                <a:gd name="T37" fmla="*/ 2147483647 h 50"/>
                <a:gd name="T38" fmla="*/ 2147483647 w 58"/>
                <a:gd name="T39" fmla="*/ 2147483647 h 50"/>
                <a:gd name="T40" fmla="*/ 2147483647 w 58"/>
                <a:gd name="T41" fmla="*/ 2147483647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8" h="50">
                  <a:moveTo>
                    <a:pt x="44" y="39"/>
                  </a:moveTo>
                  <a:cubicBezTo>
                    <a:pt x="40" y="46"/>
                    <a:pt x="33" y="50"/>
                    <a:pt x="25" y="50"/>
                  </a:cubicBezTo>
                  <a:cubicBezTo>
                    <a:pt x="16" y="50"/>
                    <a:pt x="8" y="45"/>
                    <a:pt x="4" y="39"/>
                  </a:cubicBezTo>
                  <a:cubicBezTo>
                    <a:pt x="2" y="35"/>
                    <a:pt x="0" y="30"/>
                    <a:pt x="0" y="25"/>
                  </a:cubicBezTo>
                  <a:cubicBezTo>
                    <a:pt x="0" y="18"/>
                    <a:pt x="2" y="15"/>
                    <a:pt x="4" y="11"/>
                  </a:cubicBezTo>
                  <a:cubicBezTo>
                    <a:pt x="8" y="4"/>
                    <a:pt x="16" y="0"/>
                    <a:pt x="25" y="0"/>
                  </a:cubicBezTo>
                  <a:cubicBezTo>
                    <a:pt x="33" y="0"/>
                    <a:pt x="40" y="4"/>
                    <a:pt x="44" y="11"/>
                  </a:cubicBezTo>
                  <a:cubicBezTo>
                    <a:pt x="44" y="1"/>
                    <a:pt x="44" y="1"/>
                    <a:pt x="44" y="1"/>
                  </a:cubicBezTo>
                  <a:cubicBezTo>
                    <a:pt x="58" y="1"/>
                    <a:pt x="58" y="1"/>
                    <a:pt x="58" y="1"/>
                  </a:cubicBezTo>
                  <a:cubicBezTo>
                    <a:pt x="58" y="6"/>
                    <a:pt x="58" y="6"/>
                    <a:pt x="58" y="6"/>
                  </a:cubicBezTo>
                  <a:cubicBezTo>
                    <a:pt x="51" y="6"/>
                    <a:pt x="51" y="6"/>
                    <a:pt x="51" y="6"/>
                  </a:cubicBezTo>
                  <a:cubicBezTo>
                    <a:pt x="51" y="43"/>
                    <a:pt x="51" y="43"/>
                    <a:pt x="51" y="43"/>
                  </a:cubicBezTo>
                  <a:cubicBezTo>
                    <a:pt x="58" y="43"/>
                    <a:pt x="58" y="43"/>
                    <a:pt x="58" y="43"/>
                  </a:cubicBezTo>
                  <a:cubicBezTo>
                    <a:pt x="58" y="49"/>
                    <a:pt x="58" y="49"/>
                    <a:pt x="58" y="49"/>
                  </a:cubicBezTo>
                  <a:cubicBezTo>
                    <a:pt x="44" y="49"/>
                    <a:pt x="44" y="49"/>
                    <a:pt x="44" y="49"/>
                  </a:cubicBezTo>
                  <a:lnTo>
                    <a:pt x="44" y="39"/>
                  </a:lnTo>
                  <a:close/>
                  <a:moveTo>
                    <a:pt x="6" y="25"/>
                  </a:moveTo>
                  <a:cubicBezTo>
                    <a:pt x="6" y="35"/>
                    <a:pt x="15" y="44"/>
                    <a:pt x="25" y="44"/>
                  </a:cubicBezTo>
                  <a:cubicBezTo>
                    <a:pt x="36" y="44"/>
                    <a:pt x="45" y="35"/>
                    <a:pt x="45" y="25"/>
                  </a:cubicBezTo>
                  <a:cubicBezTo>
                    <a:pt x="45" y="14"/>
                    <a:pt x="36" y="6"/>
                    <a:pt x="25" y="6"/>
                  </a:cubicBezTo>
                  <a:cubicBezTo>
                    <a:pt x="15" y="6"/>
                    <a:pt x="6" y="14"/>
                    <a:pt x="6" y="25"/>
                  </a:cubicBez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0" name="Freeform 8"/>
            <p:cNvSpPr>
              <a:spLocks noEditPoints="1"/>
            </p:cNvSpPr>
            <p:nvPr userDrawn="1"/>
          </p:nvSpPr>
          <p:spPr bwMode="auto">
            <a:xfrm>
              <a:off x="6405563" y="5856289"/>
              <a:ext cx="115887" cy="131762"/>
            </a:xfrm>
            <a:custGeom>
              <a:avLst/>
              <a:gdLst>
                <a:gd name="T0" fmla="*/ 2147483647 w 58"/>
                <a:gd name="T1" fmla="*/ 2147483647 h 66"/>
                <a:gd name="T2" fmla="*/ 2147483647 w 58"/>
                <a:gd name="T3" fmla="*/ 0 h 66"/>
                <a:gd name="T4" fmla="*/ 2147483647 w 58"/>
                <a:gd name="T5" fmla="*/ 2147483647 h 66"/>
                <a:gd name="T6" fmla="*/ 2147483647 w 58"/>
                <a:gd name="T7" fmla="*/ 2147483647 h 66"/>
                <a:gd name="T8" fmla="*/ 2147483647 w 58"/>
                <a:gd name="T9" fmla="*/ 2147483647 h 66"/>
                <a:gd name="T10" fmla="*/ 2147483647 w 58"/>
                <a:gd name="T11" fmla="*/ 2147483647 h 66"/>
                <a:gd name="T12" fmla="*/ 2147483647 w 58"/>
                <a:gd name="T13" fmla="*/ 2147483647 h 66"/>
                <a:gd name="T14" fmla="*/ 2147483647 w 58"/>
                <a:gd name="T15" fmla="*/ 2147483647 h 66"/>
                <a:gd name="T16" fmla="*/ 2147483647 w 58"/>
                <a:gd name="T17" fmla="*/ 2147483647 h 66"/>
                <a:gd name="T18" fmla="*/ 0 w 58"/>
                <a:gd name="T19" fmla="*/ 2147483647 h 66"/>
                <a:gd name="T20" fmla="*/ 0 w 58"/>
                <a:gd name="T21" fmla="*/ 2147483647 h 66"/>
                <a:gd name="T22" fmla="*/ 2147483647 w 58"/>
                <a:gd name="T23" fmla="*/ 2147483647 h 66"/>
                <a:gd name="T24" fmla="*/ 2147483647 w 58"/>
                <a:gd name="T25" fmla="*/ 2147483647 h 66"/>
                <a:gd name="T26" fmla="*/ 0 w 58"/>
                <a:gd name="T27" fmla="*/ 2147483647 h 66"/>
                <a:gd name="T28" fmla="*/ 0 w 58"/>
                <a:gd name="T29" fmla="*/ 2147483647 h 66"/>
                <a:gd name="T30" fmla="*/ 2147483647 w 58"/>
                <a:gd name="T31" fmla="*/ 2147483647 h 66"/>
                <a:gd name="T32" fmla="*/ 2147483647 w 58"/>
                <a:gd name="T33" fmla="*/ 2147483647 h 66"/>
                <a:gd name="T34" fmla="*/ 2147483647 w 58"/>
                <a:gd name="T35" fmla="*/ 2147483647 h 66"/>
                <a:gd name="T36" fmla="*/ 2147483647 w 58"/>
                <a:gd name="T37" fmla="*/ 2147483647 h 66"/>
                <a:gd name="T38" fmla="*/ 2147483647 w 58"/>
                <a:gd name="T39" fmla="*/ 2147483647 h 66"/>
                <a:gd name="T40" fmla="*/ 2147483647 w 58"/>
                <a:gd name="T41" fmla="*/ 2147483647 h 66"/>
                <a:gd name="T42" fmla="*/ 2147483647 w 58"/>
                <a:gd name="T43" fmla="*/ 2147483647 h 6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8" h="66">
                  <a:moveTo>
                    <a:pt x="14" y="11"/>
                  </a:moveTo>
                  <a:cubicBezTo>
                    <a:pt x="18" y="4"/>
                    <a:pt x="25" y="0"/>
                    <a:pt x="34" y="0"/>
                  </a:cubicBezTo>
                  <a:cubicBezTo>
                    <a:pt x="41" y="0"/>
                    <a:pt x="50" y="3"/>
                    <a:pt x="54" y="11"/>
                  </a:cubicBezTo>
                  <a:cubicBezTo>
                    <a:pt x="56" y="14"/>
                    <a:pt x="58" y="19"/>
                    <a:pt x="58" y="25"/>
                  </a:cubicBezTo>
                  <a:cubicBezTo>
                    <a:pt x="58" y="39"/>
                    <a:pt x="47" y="50"/>
                    <a:pt x="34" y="50"/>
                  </a:cubicBezTo>
                  <a:cubicBezTo>
                    <a:pt x="25" y="50"/>
                    <a:pt x="18" y="46"/>
                    <a:pt x="14" y="38"/>
                  </a:cubicBezTo>
                  <a:cubicBezTo>
                    <a:pt x="14" y="61"/>
                    <a:pt x="14" y="61"/>
                    <a:pt x="14" y="61"/>
                  </a:cubicBezTo>
                  <a:cubicBezTo>
                    <a:pt x="22" y="61"/>
                    <a:pt x="22" y="61"/>
                    <a:pt x="22" y="61"/>
                  </a:cubicBezTo>
                  <a:cubicBezTo>
                    <a:pt x="22" y="66"/>
                    <a:pt x="22" y="66"/>
                    <a:pt x="22" y="66"/>
                  </a:cubicBezTo>
                  <a:cubicBezTo>
                    <a:pt x="0" y="66"/>
                    <a:pt x="0" y="66"/>
                    <a:pt x="0" y="66"/>
                  </a:cubicBezTo>
                  <a:cubicBezTo>
                    <a:pt x="0" y="61"/>
                    <a:pt x="0" y="61"/>
                    <a:pt x="0" y="61"/>
                  </a:cubicBezTo>
                  <a:cubicBezTo>
                    <a:pt x="8" y="61"/>
                    <a:pt x="8" y="61"/>
                    <a:pt x="8" y="61"/>
                  </a:cubicBezTo>
                  <a:cubicBezTo>
                    <a:pt x="8" y="6"/>
                    <a:pt x="8" y="6"/>
                    <a:pt x="8" y="6"/>
                  </a:cubicBezTo>
                  <a:cubicBezTo>
                    <a:pt x="0" y="6"/>
                    <a:pt x="0" y="6"/>
                    <a:pt x="0" y="6"/>
                  </a:cubicBezTo>
                  <a:cubicBezTo>
                    <a:pt x="0" y="1"/>
                    <a:pt x="0" y="1"/>
                    <a:pt x="0" y="1"/>
                  </a:cubicBezTo>
                  <a:cubicBezTo>
                    <a:pt x="14" y="1"/>
                    <a:pt x="14" y="1"/>
                    <a:pt x="14" y="1"/>
                  </a:cubicBezTo>
                  <a:lnTo>
                    <a:pt x="14" y="11"/>
                  </a:lnTo>
                  <a:close/>
                  <a:moveTo>
                    <a:pt x="52" y="25"/>
                  </a:moveTo>
                  <a:cubicBezTo>
                    <a:pt x="52" y="13"/>
                    <a:pt x="43" y="5"/>
                    <a:pt x="33" y="5"/>
                  </a:cubicBezTo>
                  <a:cubicBezTo>
                    <a:pt x="23" y="6"/>
                    <a:pt x="14" y="13"/>
                    <a:pt x="14" y="25"/>
                  </a:cubicBezTo>
                  <a:cubicBezTo>
                    <a:pt x="14" y="35"/>
                    <a:pt x="22" y="44"/>
                    <a:pt x="33" y="44"/>
                  </a:cubicBezTo>
                  <a:cubicBezTo>
                    <a:pt x="43" y="44"/>
                    <a:pt x="52" y="35"/>
                    <a:pt x="52" y="25"/>
                  </a:cubicBez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1" name="Freeform 9"/>
            <p:cNvSpPr>
              <a:spLocks noEditPoints="1"/>
            </p:cNvSpPr>
            <p:nvPr userDrawn="1"/>
          </p:nvSpPr>
          <p:spPr bwMode="auto">
            <a:xfrm>
              <a:off x="6521450" y="5856289"/>
              <a:ext cx="115888" cy="100012"/>
            </a:xfrm>
            <a:custGeom>
              <a:avLst/>
              <a:gdLst>
                <a:gd name="T0" fmla="*/ 2147483647 w 58"/>
                <a:gd name="T1" fmla="*/ 2147483647 h 50"/>
                <a:gd name="T2" fmla="*/ 2147483647 w 58"/>
                <a:gd name="T3" fmla="*/ 2147483647 h 50"/>
                <a:gd name="T4" fmla="*/ 2147483647 w 58"/>
                <a:gd name="T5" fmla="*/ 2147483647 h 50"/>
                <a:gd name="T6" fmla="*/ 0 w 58"/>
                <a:gd name="T7" fmla="*/ 2147483647 h 50"/>
                <a:gd name="T8" fmla="*/ 2147483647 w 58"/>
                <a:gd name="T9" fmla="*/ 2147483647 h 50"/>
                <a:gd name="T10" fmla="*/ 2147483647 w 58"/>
                <a:gd name="T11" fmla="*/ 0 h 50"/>
                <a:gd name="T12" fmla="*/ 2147483647 w 58"/>
                <a:gd name="T13" fmla="*/ 2147483647 h 50"/>
                <a:gd name="T14" fmla="*/ 2147483647 w 58"/>
                <a:gd name="T15" fmla="*/ 2147483647 h 50"/>
                <a:gd name="T16" fmla="*/ 2147483647 w 58"/>
                <a:gd name="T17" fmla="*/ 2147483647 h 50"/>
                <a:gd name="T18" fmla="*/ 2147483647 w 58"/>
                <a:gd name="T19" fmla="*/ 2147483647 h 50"/>
                <a:gd name="T20" fmla="*/ 2147483647 w 58"/>
                <a:gd name="T21" fmla="*/ 2147483647 h 50"/>
                <a:gd name="T22" fmla="*/ 2147483647 w 58"/>
                <a:gd name="T23" fmla="*/ 2147483647 h 50"/>
                <a:gd name="T24" fmla="*/ 2147483647 w 58"/>
                <a:gd name="T25" fmla="*/ 2147483647 h 50"/>
                <a:gd name="T26" fmla="*/ 2147483647 w 58"/>
                <a:gd name="T27" fmla="*/ 2147483647 h 50"/>
                <a:gd name="T28" fmla="*/ 2147483647 w 58"/>
                <a:gd name="T29" fmla="*/ 2147483647 h 50"/>
                <a:gd name="T30" fmla="*/ 2147483647 w 58"/>
                <a:gd name="T31" fmla="*/ 2147483647 h 50"/>
                <a:gd name="T32" fmla="*/ 2147483647 w 58"/>
                <a:gd name="T33" fmla="*/ 2147483647 h 50"/>
                <a:gd name="T34" fmla="*/ 2147483647 w 58"/>
                <a:gd name="T35" fmla="*/ 2147483647 h 50"/>
                <a:gd name="T36" fmla="*/ 2147483647 w 58"/>
                <a:gd name="T37" fmla="*/ 2147483647 h 50"/>
                <a:gd name="T38" fmla="*/ 2147483647 w 58"/>
                <a:gd name="T39" fmla="*/ 2147483647 h 50"/>
                <a:gd name="T40" fmla="*/ 2147483647 w 58"/>
                <a:gd name="T41" fmla="*/ 2147483647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8" h="50">
                  <a:moveTo>
                    <a:pt x="44" y="39"/>
                  </a:moveTo>
                  <a:cubicBezTo>
                    <a:pt x="40" y="46"/>
                    <a:pt x="33" y="50"/>
                    <a:pt x="25" y="50"/>
                  </a:cubicBezTo>
                  <a:cubicBezTo>
                    <a:pt x="16" y="50"/>
                    <a:pt x="8" y="45"/>
                    <a:pt x="4" y="39"/>
                  </a:cubicBezTo>
                  <a:cubicBezTo>
                    <a:pt x="2" y="35"/>
                    <a:pt x="0" y="30"/>
                    <a:pt x="0" y="25"/>
                  </a:cubicBezTo>
                  <a:cubicBezTo>
                    <a:pt x="0" y="18"/>
                    <a:pt x="2" y="15"/>
                    <a:pt x="4" y="11"/>
                  </a:cubicBezTo>
                  <a:cubicBezTo>
                    <a:pt x="8" y="4"/>
                    <a:pt x="16" y="0"/>
                    <a:pt x="25" y="0"/>
                  </a:cubicBezTo>
                  <a:cubicBezTo>
                    <a:pt x="34" y="0"/>
                    <a:pt x="40" y="4"/>
                    <a:pt x="44" y="11"/>
                  </a:cubicBezTo>
                  <a:cubicBezTo>
                    <a:pt x="44" y="1"/>
                    <a:pt x="44" y="1"/>
                    <a:pt x="44" y="1"/>
                  </a:cubicBezTo>
                  <a:cubicBezTo>
                    <a:pt x="58" y="1"/>
                    <a:pt x="58" y="1"/>
                    <a:pt x="58" y="1"/>
                  </a:cubicBezTo>
                  <a:cubicBezTo>
                    <a:pt x="58" y="6"/>
                    <a:pt x="58" y="6"/>
                    <a:pt x="58" y="6"/>
                  </a:cubicBezTo>
                  <a:cubicBezTo>
                    <a:pt x="51" y="6"/>
                    <a:pt x="51" y="6"/>
                    <a:pt x="51" y="6"/>
                  </a:cubicBezTo>
                  <a:cubicBezTo>
                    <a:pt x="51" y="43"/>
                    <a:pt x="51" y="43"/>
                    <a:pt x="51" y="43"/>
                  </a:cubicBezTo>
                  <a:cubicBezTo>
                    <a:pt x="58" y="43"/>
                    <a:pt x="58" y="43"/>
                    <a:pt x="58" y="43"/>
                  </a:cubicBezTo>
                  <a:cubicBezTo>
                    <a:pt x="58" y="49"/>
                    <a:pt x="58" y="49"/>
                    <a:pt x="58" y="49"/>
                  </a:cubicBezTo>
                  <a:cubicBezTo>
                    <a:pt x="44" y="49"/>
                    <a:pt x="44" y="49"/>
                    <a:pt x="44" y="49"/>
                  </a:cubicBezTo>
                  <a:lnTo>
                    <a:pt x="44" y="39"/>
                  </a:lnTo>
                  <a:close/>
                  <a:moveTo>
                    <a:pt x="6" y="25"/>
                  </a:moveTo>
                  <a:cubicBezTo>
                    <a:pt x="6" y="35"/>
                    <a:pt x="15" y="44"/>
                    <a:pt x="25" y="44"/>
                  </a:cubicBezTo>
                  <a:cubicBezTo>
                    <a:pt x="36" y="44"/>
                    <a:pt x="45" y="35"/>
                    <a:pt x="45" y="25"/>
                  </a:cubicBezTo>
                  <a:cubicBezTo>
                    <a:pt x="45" y="14"/>
                    <a:pt x="36" y="6"/>
                    <a:pt x="25" y="6"/>
                  </a:cubicBezTo>
                  <a:cubicBezTo>
                    <a:pt x="15" y="6"/>
                    <a:pt x="6" y="14"/>
                    <a:pt x="6" y="25"/>
                  </a:cubicBez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2" name="Freeform 10"/>
            <p:cNvSpPr>
              <a:spLocks noEditPoints="1"/>
            </p:cNvSpPr>
            <p:nvPr userDrawn="1"/>
          </p:nvSpPr>
          <p:spPr bwMode="auto">
            <a:xfrm>
              <a:off x="6640513" y="5821364"/>
              <a:ext cx="115887" cy="134937"/>
            </a:xfrm>
            <a:custGeom>
              <a:avLst/>
              <a:gdLst>
                <a:gd name="T0" fmla="*/ 2147483647 w 58"/>
                <a:gd name="T1" fmla="*/ 2147483647 h 67"/>
                <a:gd name="T2" fmla="*/ 2147483647 w 58"/>
                <a:gd name="T3" fmla="*/ 2147483647 h 67"/>
                <a:gd name="T4" fmla="*/ 2147483647 w 58"/>
                <a:gd name="T5" fmla="*/ 2147483647 h 67"/>
                <a:gd name="T6" fmla="*/ 2147483647 w 58"/>
                <a:gd name="T7" fmla="*/ 2147483647 h 67"/>
                <a:gd name="T8" fmla="*/ 2147483647 w 58"/>
                <a:gd name="T9" fmla="*/ 2147483647 h 67"/>
                <a:gd name="T10" fmla="*/ 2147483647 w 58"/>
                <a:gd name="T11" fmla="*/ 2147483647 h 67"/>
                <a:gd name="T12" fmla="*/ 2147483647 w 58"/>
                <a:gd name="T13" fmla="*/ 2147483647 h 67"/>
                <a:gd name="T14" fmla="*/ 0 w 58"/>
                <a:gd name="T15" fmla="*/ 2147483647 h 67"/>
                <a:gd name="T16" fmla="*/ 0 w 58"/>
                <a:gd name="T17" fmla="*/ 2147483647 h 67"/>
                <a:gd name="T18" fmla="*/ 2147483647 w 58"/>
                <a:gd name="T19" fmla="*/ 2147483647 h 67"/>
                <a:gd name="T20" fmla="*/ 2147483647 w 58"/>
                <a:gd name="T21" fmla="*/ 2147483647 h 67"/>
                <a:gd name="T22" fmla="*/ 0 w 58"/>
                <a:gd name="T23" fmla="*/ 2147483647 h 67"/>
                <a:gd name="T24" fmla="*/ 0 w 58"/>
                <a:gd name="T25" fmla="*/ 0 h 67"/>
                <a:gd name="T26" fmla="*/ 2147483647 w 58"/>
                <a:gd name="T27" fmla="*/ 0 h 67"/>
                <a:gd name="T28" fmla="*/ 2147483647 w 58"/>
                <a:gd name="T29" fmla="*/ 2147483647 h 67"/>
                <a:gd name="T30" fmla="*/ 2147483647 w 58"/>
                <a:gd name="T31" fmla="*/ 2147483647 h 67"/>
                <a:gd name="T32" fmla="*/ 2147483647 w 58"/>
                <a:gd name="T33" fmla="*/ 2147483647 h 67"/>
                <a:gd name="T34" fmla="*/ 2147483647 w 58"/>
                <a:gd name="T35" fmla="*/ 2147483647 h 67"/>
                <a:gd name="T36" fmla="*/ 2147483647 w 58"/>
                <a:gd name="T37" fmla="*/ 2147483647 h 67"/>
                <a:gd name="T38" fmla="*/ 2147483647 w 58"/>
                <a:gd name="T39" fmla="*/ 2147483647 h 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8" h="67">
                  <a:moveTo>
                    <a:pt x="14" y="28"/>
                  </a:moveTo>
                  <a:cubicBezTo>
                    <a:pt x="18" y="21"/>
                    <a:pt x="25" y="17"/>
                    <a:pt x="33" y="17"/>
                  </a:cubicBezTo>
                  <a:cubicBezTo>
                    <a:pt x="47" y="17"/>
                    <a:pt x="58" y="28"/>
                    <a:pt x="58" y="42"/>
                  </a:cubicBezTo>
                  <a:cubicBezTo>
                    <a:pt x="58" y="47"/>
                    <a:pt x="56" y="52"/>
                    <a:pt x="54" y="56"/>
                  </a:cubicBezTo>
                  <a:cubicBezTo>
                    <a:pt x="50" y="61"/>
                    <a:pt x="42" y="67"/>
                    <a:pt x="33" y="67"/>
                  </a:cubicBezTo>
                  <a:cubicBezTo>
                    <a:pt x="25" y="67"/>
                    <a:pt x="18" y="63"/>
                    <a:pt x="14" y="56"/>
                  </a:cubicBezTo>
                  <a:cubicBezTo>
                    <a:pt x="14" y="66"/>
                    <a:pt x="14" y="66"/>
                    <a:pt x="14" y="66"/>
                  </a:cubicBezTo>
                  <a:cubicBezTo>
                    <a:pt x="0" y="66"/>
                    <a:pt x="0" y="66"/>
                    <a:pt x="0" y="66"/>
                  </a:cubicBezTo>
                  <a:cubicBezTo>
                    <a:pt x="0" y="60"/>
                    <a:pt x="0" y="60"/>
                    <a:pt x="0" y="60"/>
                  </a:cubicBezTo>
                  <a:cubicBezTo>
                    <a:pt x="8" y="60"/>
                    <a:pt x="8" y="60"/>
                    <a:pt x="8" y="60"/>
                  </a:cubicBezTo>
                  <a:cubicBezTo>
                    <a:pt x="8" y="6"/>
                    <a:pt x="8" y="6"/>
                    <a:pt x="8" y="6"/>
                  </a:cubicBezTo>
                  <a:cubicBezTo>
                    <a:pt x="0" y="6"/>
                    <a:pt x="0" y="6"/>
                    <a:pt x="0" y="6"/>
                  </a:cubicBezTo>
                  <a:cubicBezTo>
                    <a:pt x="0" y="0"/>
                    <a:pt x="0" y="0"/>
                    <a:pt x="0" y="0"/>
                  </a:cubicBezTo>
                  <a:cubicBezTo>
                    <a:pt x="14" y="0"/>
                    <a:pt x="14" y="0"/>
                    <a:pt x="14" y="0"/>
                  </a:cubicBezTo>
                  <a:lnTo>
                    <a:pt x="14" y="28"/>
                  </a:lnTo>
                  <a:close/>
                  <a:moveTo>
                    <a:pt x="52" y="42"/>
                  </a:moveTo>
                  <a:cubicBezTo>
                    <a:pt x="52" y="31"/>
                    <a:pt x="43" y="23"/>
                    <a:pt x="33" y="23"/>
                  </a:cubicBezTo>
                  <a:cubicBezTo>
                    <a:pt x="22" y="23"/>
                    <a:pt x="13" y="31"/>
                    <a:pt x="13" y="42"/>
                  </a:cubicBezTo>
                  <a:cubicBezTo>
                    <a:pt x="13" y="53"/>
                    <a:pt x="22" y="61"/>
                    <a:pt x="33" y="61"/>
                  </a:cubicBezTo>
                  <a:cubicBezTo>
                    <a:pt x="43" y="61"/>
                    <a:pt x="52" y="52"/>
                    <a:pt x="52" y="42"/>
                  </a:cubicBez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3" name="Freeform 11"/>
            <p:cNvSpPr>
              <a:spLocks noEditPoints="1"/>
            </p:cNvSpPr>
            <p:nvPr userDrawn="1"/>
          </p:nvSpPr>
          <p:spPr bwMode="auto">
            <a:xfrm>
              <a:off x="6756400" y="5821364"/>
              <a:ext cx="44450" cy="133350"/>
            </a:xfrm>
            <a:custGeom>
              <a:avLst/>
              <a:gdLst>
                <a:gd name="T0" fmla="*/ 2147483647 w 28"/>
                <a:gd name="T1" fmla="*/ 2147483647 h 84"/>
                <a:gd name="T2" fmla="*/ 2147483647 w 28"/>
                <a:gd name="T3" fmla="*/ 2147483647 h 84"/>
                <a:gd name="T4" fmla="*/ 2147483647 w 28"/>
                <a:gd name="T5" fmla="*/ 2147483647 h 84"/>
                <a:gd name="T6" fmla="*/ 0 w 28"/>
                <a:gd name="T7" fmla="*/ 2147483647 h 84"/>
                <a:gd name="T8" fmla="*/ 0 w 28"/>
                <a:gd name="T9" fmla="*/ 2147483647 h 84"/>
                <a:gd name="T10" fmla="*/ 2147483647 w 28"/>
                <a:gd name="T11" fmla="*/ 2147483647 h 84"/>
                <a:gd name="T12" fmla="*/ 2147483647 w 28"/>
                <a:gd name="T13" fmla="*/ 2147483647 h 84"/>
                <a:gd name="T14" fmla="*/ 0 w 28"/>
                <a:gd name="T15" fmla="*/ 2147483647 h 84"/>
                <a:gd name="T16" fmla="*/ 0 w 28"/>
                <a:gd name="T17" fmla="*/ 2147483647 h 84"/>
                <a:gd name="T18" fmla="*/ 2147483647 w 28"/>
                <a:gd name="T19" fmla="*/ 2147483647 h 84"/>
                <a:gd name="T20" fmla="*/ 2147483647 w 28"/>
                <a:gd name="T21" fmla="*/ 2147483647 h 84"/>
                <a:gd name="T22" fmla="*/ 2147483647 w 28"/>
                <a:gd name="T23" fmla="*/ 2147483647 h 84"/>
                <a:gd name="T24" fmla="*/ 2147483647 w 28"/>
                <a:gd name="T25" fmla="*/ 2147483647 h 84"/>
                <a:gd name="T26" fmla="*/ 2147483647 w 28"/>
                <a:gd name="T27" fmla="*/ 0 h 84"/>
                <a:gd name="T28" fmla="*/ 2147483647 w 28"/>
                <a:gd name="T29" fmla="*/ 0 h 84"/>
                <a:gd name="T30" fmla="*/ 2147483647 w 28"/>
                <a:gd name="T31" fmla="*/ 2147483647 h 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 h="84">
                  <a:moveTo>
                    <a:pt x="18" y="76"/>
                  </a:moveTo>
                  <a:lnTo>
                    <a:pt x="28" y="76"/>
                  </a:lnTo>
                  <a:lnTo>
                    <a:pt x="28" y="84"/>
                  </a:lnTo>
                  <a:lnTo>
                    <a:pt x="0" y="84"/>
                  </a:lnTo>
                  <a:lnTo>
                    <a:pt x="0" y="76"/>
                  </a:lnTo>
                  <a:lnTo>
                    <a:pt x="10" y="76"/>
                  </a:lnTo>
                  <a:lnTo>
                    <a:pt x="10" y="29"/>
                  </a:lnTo>
                  <a:lnTo>
                    <a:pt x="0" y="29"/>
                  </a:lnTo>
                  <a:lnTo>
                    <a:pt x="0" y="23"/>
                  </a:lnTo>
                  <a:lnTo>
                    <a:pt x="18" y="23"/>
                  </a:lnTo>
                  <a:lnTo>
                    <a:pt x="18" y="76"/>
                  </a:lnTo>
                  <a:close/>
                  <a:moveTo>
                    <a:pt x="18" y="13"/>
                  </a:moveTo>
                  <a:lnTo>
                    <a:pt x="10" y="13"/>
                  </a:lnTo>
                  <a:lnTo>
                    <a:pt x="10" y="0"/>
                  </a:lnTo>
                  <a:lnTo>
                    <a:pt x="18" y="0"/>
                  </a:lnTo>
                  <a:lnTo>
                    <a:pt x="18" y="13"/>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4" name="Freeform 12"/>
            <p:cNvSpPr>
              <a:spLocks/>
            </p:cNvSpPr>
            <p:nvPr userDrawn="1"/>
          </p:nvSpPr>
          <p:spPr bwMode="auto">
            <a:xfrm>
              <a:off x="6800850" y="5821364"/>
              <a:ext cx="46038" cy="133350"/>
            </a:xfrm>
            <a:custGeom>
              <a:avLst/>
              <a:gdLst>
                <a:gd name="T0" fmla="*/ 2147483647 w 29"/>
                <a:gd name="T1" fmla="*/ 2147483647 h 84"/>
                <a:gd name="T2" fmla="*/ 2147483647 w 29"/>
                <a:gd name="T3" fmla="*/ 2147483647 h 84"/>
                <a:gd name="T4" fmla="*/ 2147483647 w 29"/>
                <a:gd name="T5" fmla="*/ 2147483647 h 84"/>
                <a:gd name="T6" fmla="*/ 0 w 29"/>
                <a:gd name="T7" fmla="*/ 2147483647 h 84"/>
                <a:gd name="T8" fmla="*/ 0 w 29"/>
                <a:gd name="T9" fmla="*/ 2147483647 h 84"/>
                <a:gd name="T10" fmla="*/ 2147483647 w 29"/>
                <a:gd name="T11" fmla="*/ 2147483647 h 84"/>
                <a:gd name="T12" fmla="*/ 2147483647 w 29"/>
                <a:gd name="T13" fmla="*/ 2147483647 h 84"/>
                <a:gd name="T14" fmla="*/ 2147483647 w 29"/>
                <a:gd name="T15" fmla="*/ 2147483647 h 84"/>
                <a:gd name="T16" fmla="*/ 2147483647 w 29"/>
                <a:gd name="T17" fmla="*/ 0 h 84"/>
                <a:gd name="T18" fmla="*/ 2147483647 w 29"/>
                <a:gd name="T19" fmla="*/ 0 h 84"/>
                <a:gd name="T20" fmla="*/ 2147483647 w 29"/>
                <a:gd name="T21" fmla="*/ 2147483647 h 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 h="84">
                  <a:moveTo>
                    <a:pt x="19" y="76"/>
                  </a:moveTo>
                  <a:lnTo>
                    <a:pt x="29" y="76"/>
                  </a:lnTo>
                  <a:lnTo>
                    <a:pt x="29" y="84"/>
                  </a:lnTo>
                  <a:lnTo>
                    <a:pt x="0" y="84"/>
                  </a:lnTo>
                  <a:lnTo>
                    <a:pt x="0" y="76"/>
                  </a:lnTo>
                  <a:lnTo>
                    <a:pt x="11" y="76"/>
                  </a:lnTo>
                  <a:lnTo>
                    <a:pt x="11" y="8"/>
                  </a:lnTo>
                  <a:lnTo>
                    <a:pt x="1" y="8"/>
                  </a:lnTo>
                  <a:lnTo>
                    <a:pt x="1" y="0"/>
                  </a:lnTo>
                  <a:lnTo>
                    <a:pt x="19" y="0"/>
                  </a:lnTo>
                  <a:lnTo>
                    <a:pt x="19" y="76"/>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5" name="Freeform 13"/>
            <p:cNvSpPr>
              <a:spLocks noEditPoints="1"/>
            </p:cNvSpPr>
            <p:nvPr userDrawn="1"/>
          </p:nvSpPr>
          <p:spPr bwMode="auto">
            <a:xfrm>
              <a:off x="6848475" y="5821364"/>
              <a:ext cx="44450" cy="133350"/>
            </a:xfrm>
            <a:custGeom>
              <a:avLst/>
              <a:gdLst>
                <a:gd name="T0" fmla="*/ 2147483647 w 28"/>
                <a:gd name="T1" fmla="*/ 2147483647 h 84"/>
                <a:gd name="T2" fmla="*/ 2147483647 w 28"/>
                <a:gd name="T3" fmla="*/ 2147483647 h 84"/>
                <a:gd name="T4" fmla="*/ 2147483647 w 28"/>
                <a:gd name="T5" fmla="*/ 2147483647 h 84"/>
                <a:gd name="T6" fmla="*/ 0 w 28"/>
                <a:gd name="T7" fmla="*/ 2147483647 h 84"/>
                <a:gd name="T8" fmla="*/ 0 w 28"/>
                <a:gd name="T9" fmla="*/ 2147483647 h 84"/>
                <a:gd name="T10" fmla="*/ 2147483647 w 28"/>
                <a:gd name="T11" fmla="*/ 2147483647 h 84"/>
                <a:gd name="T12" fmla="*/ 2147483647 w 28"/>
                <a:gd name="T13" fmla="*/ 2147483647 h 84"/>
                <a:gd name="T14" fmla="*/ 0 w 28"/>
                <a:gd name="T15" fmla="*/ 2147483647 h 84"/>
                <a:gd name="T16" fmla="*/ 0 w 28"/>
                <a:gd name="T17" fmla="*/ 2147483647 h 84"/>
                <a:gd name="T18" fmla="*/ 2147483647 w 28"/>
                <a:gd name="T19" fmla="*/ 2147483647 h 84"/>
                <a:gd name="T20" fmla="*/ 2147483647 w 28"/>
                <a:gd name="T21" fmla="*/ 2147483647 h 84"/>
                <a:gd name="T22" fmla="*/ 2147483647 w 28"/>
                <a:gd name="T23" fmla="*/ 2147483647 h 84"/>
                <a:gd name="T24" fmla="*/ 2147483647 w 28"/>
                <a:gd name="T25" fmla="*/ 2147483647 h 84"/>
                <a:gd name="T26" fmla="*/ 2147483647 w 28"/>
                <a:gd name="T27" fmla="*/ 0 h 84"/>
                <a:gd name="T28" fmla="*/ 2147483647 w 28"/>
                <a:gd name="T29" fmla="*/ 0 h 84"/>
                <a:gd name="T30" fmla="*/ 2147483647 w 28"/>
                <a:gd name="T31" fmla="*/ 2147483647 h 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 h="84">
                  <a:moveTo>
                    <a:pt x="18" y="76"/>
                  </a:moveTo>
                  <a:lnTo>
                    <a:pt x="28" y="76"/>
                  </a:lnTo>
                  <a:lnTo>
                    <a:pt x="28" y="84"/>
                  </a:lnTo>
                  <a:lnTo>
                    <a:pt x="0" y="84"/>
                  </a:lnTo>
                  <a:lnTo>
                    <a:pt x="0" y="76"/>
                  </a:lnTo>
                  <a:lnTo>
                    <a:pt x="10" y="76"/>
                  </a:lnTo>
                  <a:lnTo>
                    <a:pt x="10" y="29"/>
                  </a:lnTo>
                  <a:lnTo>
                    <a:pt x="0" y="29"/>
                  </a:lnTo>
                  <a:lnTo>
                    <a:pt x="0" y="23"/>
                  </a:lnTo>
                  <a:lnTo>
                    <a:pt x="18" y="23"/>
                  </a:lnTo>
                  <a:lnTo>
                    <a:pt x="18" y="76"/>
                  </a:lnTo>
                  <a:close/>
                  <a:moveTo>
                    <a:pt x="18" y="13"/>
                  </a:moveTo>
                  <a:lnTo>
                    <a:pt x="10" y="13"/>
                  </a:lnTo>
                  <a:lnTo>
                    <a:pt x="10" y="0"/>
                  </a:lnTo>
                  <a:lnTo>
                    <a:pt x="18" y="0"/>
                  </a:lnTo>
                  <a:lnTo>
                    <a:pt x="18" y="13"/>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6" name="Freeform 14"/>
            <p:cNvSpPr>
              <a:spLocks/>
            </p:cNvSpPr>
            <p:nvPr userDrawn="1"/>
          </p:nvSpPr>
          <p:spPr bwMode="auto">
            <a:xfrm>
              <a:off x="6892925" y="5821364"/>
              <a:ext cx="52388" cy="133350"/>
            </a:xfrm>
            <a:custGeom>
              <a:avLst/>
              <a:gdLst>
                <a:gd name="T0" fmla="*/ 2147483647 w 33"/>
                <a:gd name="T1" fmla="*/ 2147483647 h 84"/>
                <a:gd name="T2" fmla="*/ 2147483647 w 33"/>
                <a:gd name="T3" fmla="*/ 2147483647 h 84"/>
                <a:gd name="T4" fmla="*/ 2147483647 w 33"/>
                <a:gd name="T5" fmla="*/ 2147483647 h 84"/>
                <a:gd name="T6" fmla="*/ 2147483647 w 33"/>
                <a:gd name="T7" fmla="*/ 2147483647 h 84"/>
                <a:gd name="T8" fmla="*/ 2147483647 w 33"/>
                <a:gd name="T9" fmla="*/ 2147483647 h 84"/>
                <a:gd name="T10" fmla="*/ 0 w 33"/>
                <a:gd name="T11" fmla="*/ 2147483647 h 84"/>
                <a:gd name="T12" fmla="*/ 0 w 33"/>
                <a:gd name="T13" fmla="*/ 2147483647 h 84"/>
                <a:gd name="T14" fmla="*/ 2147483647 w 33"/>
                <a:gd name="T15" fmla="*/ 2147483647 h 84"/>
                <a:gd name="T16" fmla="*/ 2147483647 w 33"/>
                <a:gd name="T17" fmla="*/ 0 h 84"/>
                <a:gd name="T18" fmla="*/ 2147483647 w 33"/>
                <a:gd name="T19" fmla="*/ 0 h 84"/>
                <a:gd name="T20" fmla="*/ 2147483647 w 33"/>
                <a:gd name="T21" fmla="*/ 2147483647 h 84"/>
                <a:gd name="T22" fmla="*/ 2147483647 w 33"/>
                <a:gd name="T23" fmla="*/ 2147483647 h 84"/>
                <a:gd name="T24" fmla="*/ 2147483647 w 33"/>
                <a:gd name="T25" fmla="*/ 2147483647 h 84"/>
                <a:gd name="T26" fmla="*/ 2147483647 w 33"/>
                <a:gd name="T27" fmla="*/ 2147483647 h 84"/>
                <a:gd name="T28" fmla="*/ 2147483647 w 33"/>
                <a:gd name="T29" fmla="*/ 2147483647 h 8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 h="84">
                  <a:moveTo>
                    <a:pt x="19" y="76"/>
                  </a:moveTo>
                  <a:lnTo>
                    <a:pt x="33" y="76"/>
                  </a:lnTo>
                  <a:lnTo>
                    <a:pt x="33" y="84"/>
                  </a:lnTo>
                  <a:lnTo>
                    <a:pt x="11" y="84"/>
                  </a:lnTo>
                  <a:lnTo>
                    <a:pt x="11" y="29"/>
                  </a:lnTo>
                  <a:lnTo>
                    <a:pt x="0" y="29"/>
                  </a:lnTo>
                  <a:lnTo>
                    <a:pt x="0" y="23"/>
                  </a:lnTo>
                  <a:lnTo>
                    <a:pt x="11" y="23"/>
                  </a:lnTo>
                  <a:lnTo>
                    <a:pt x="11" y="0"/>
                  </a:lnTo>
                  <a:lnTo>
                    <a:pt x="19" y="0"/>
                  </a:lnTo>
                  <a:lnTo>
                    <a:pt x="19" y="23"/>
                  </a:lnTo>
                  <a:lnTo>
                    <a:pt x="32" y="23"/>
                  </a:lnTo>
                  <a:lnTo>
                    <a:pt x="32" y="29"/>
                  </a:lnTo>
                  <a:lnTo>
                    <a:pt x="19" y="29"/>
                  </a:lnTo>
                  <a:lnTo>
                    <a:pt x="19" y="76"/>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7" name="Freeform 15"/>
            <p:cNvSpPr>
              <a:spLocks/>
            </p:cNvSpPr>
            <p:nvPr userDrawn="1"/>
          </p:nvSpPr>
          <p:spPr bwMode="auto">
            <a:xfrm>
              <a:off x="6945313" y="5857876"/>
              <a:ext cx="114300" cy="130175"/>
            </a:xfrm>
            <a:custGeom>
              <a:avLst/>
              <a:gdLst>
                <a:gd name="T0" fmla="*/ 2147483647 w 72"/>
                <a:gd name="T1" fmla="*/ 2147483647 h 82"/>
                <a:gd name="T2" fmla="*/ 2147483647 w 72"/>
                <a:gd name="T3" fmla="*/ 2147483647 h 82"/>
                <a:gd name="T4" fmla="*/ 2147483647 w 72"/>
                <a:gd name="T5" fmla="*/ 2147483647 h 82"/>
                <a:gd name="T6" fmla="*/ 2147483647 w 72"/>
                <a:gd name="T7" fmla="*/ 2147483647 h 82"/>
                <a:gd name="T8" fmla="*/ 2147483647 w 72"/>
                <a:gd name="T9" fmla="*/ 2147483647 h 82"/>
                <a:gd name="T10" fmla="*/ 2147483647 w 72"/>
                <a:gd name="T11" fmla="*/ 2147483647 h 82"/>
                <a:gd name="T12" fmla="*/ 2147483647 w 72"/>
                <a:gd name="T13" fmla="*/ 2147483647 h 82"/>
                <a:gd name="T14" fmla="*/ 2147483647 w 72"/>
                <a:gd name="T15" fmla="*/ 2147483647 h 82"/>
                <a:gd name="T16" fmla="*/ 0 w 72"/>
                <a:gd name="T17" fmla="*/ 2147483647 h 82"/>
                <a:gd name="T18" fmla="*/ 0 w 72"/>
                <a:gd name="T19" fmla="*/ 0 h 82"/>
                <a:gd name="T20" fmla="*/ 2147483647 w 72"/>
                <a:gd name="T21" fmla="*/ 0 h 82"/>
                <a:gd name="T22" fmla="*/ 2147483647 w 72"/>
                <a:gd name="T23" fmla="*/ 2147483647 h 82"/>
                <a:gd name="T24" fmla="*/ 2147483647 w 72"/>
                <a:gd name="T25" fmla="*/ 2147483647 h 82"/>
                <a:gd name="T26" fmla="*/ 2147483647 w 72"/>
                <a:gd name="T27" fmla="*/ 2147483647 h 82"/>
                <a:gd name="T28" fmla="*/ 2147483647 w 72"/>
                <a:gd name="T29" fmla="*/ 2147483647 h 82"/>
                <a:gd name="T30" fmla="*/ 2147483647 w 72"/>
                <a:gd name="T31" fmla="*/ 2147483647 h 82"/>
                <a:gd name="T32" fmla="*/ 2147483647 w 72"/>
                <a:gd name="T33" fmla="*/ 0 h 82"/>
                <a:gd name="T34" fmla="*/ 2147483647 w 72"/>
                <a:gd name="T35" fmla="*/ 0 h 82"/>
                <a:gd name="T36" fmla="*/ 2147483647 w 72"/>
                <a:gd name="T37" fmla="*/ 2147483647 h 82"/>
                <a:gd name="T38" fmla="*/ 2147483647 w 72"/>
                <a:gd name="T39" fmla="*/ 2147483647 h 82"/>
                <a:gd name="T40" fmla="*/ 2147483647 w 72"/>
                <a:gd name="T41" fmla="*/ 2147483647 h 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2" h="82">
                  <a:moveTo>
                    <a:pt x="33" y="76"/>
                  </a:moveTo>
                  <a:lnTo>
                    <a:pt x="43" y="76"/>
                  </a:lnTo>
                  <a:lnTo>
                    <a:pt x="43" y="82"/>
                  </a:lnTo>
                  <a:lnTo>
                    <a:pt x="15" y="82"/>
                  </a:lnTo>
                  <a:lnTo>
                    <a:pt x="15" y="76"/>
                  </a:lnTo>
                  <a:lnTo>
                    <a:pt x="25" y="76"/>
                  </a:lnTo>
                  <a:lnTo>
                    <a:pt x="31" y="61"/>
                  </a:lnTo>
                  <a:lnTo>
                    <a:pt x="10" y="6"/>
                  </a:lnTo>
                  <a:lnTo>
                    <a:pt x="0" y="6"/>
                  </a:lnTo>
                  <a:lnTo>
                    <a:pt x="0" y="0"/>
                  </a:lnTo>
                  <a:lnTo>
                    <a:pt x="28" y="0"/>
                  </a:lnTo>
                  <a:lnTo>
                    <a:pt x="28" y="6"/>
                  </a:lnTo>
                  <a:lnTo>
                    <a:pt x="19" y="6"/>
                  </a:lnTo>
                  <a:lnTo>
                    <a:pt x="35" y="50"/>
                  </a:lnTo>
                  <a:lnTo>
                    <a:pt x="54" y="6"/>
                  </a:lnTo>
                  <a:lnTo>
                    <a:pt x="44" y="6"/>
                  </a:lnTo>
                  <a:lnTo>
                    <a:pt x="44" y="0"/>
                  </a:lnTo>
                  <a:lnTo>
                    <a:pt x="72" y="0"/>
                  </a:lnTo>
                  <a:lnTo>
                    <a:pt x="72" y="6"/>
                  </a:lnTo>
                  <a:lnTo>
                    <a:pt x="62" y="6"/>
                  </a:lnTo>
                  <a:lnTo>
                    <a:pt x="33" y="76"/>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8" name="Freeform 16"/>
            <p:cNvSpPr>
              <a:spLocks noEditPoints="1"/>
            </p:cNvSpPr>
            <p:nvPr userDrawn="1"/>
          </p:nvSpPr>
          <p:spPr bwMode="auto">
            <a:xfrm>
              <a:off x="7112000" y="5856289"/>
              <a:ext cx="101600" cy="100012"/>
            </a:xfrm>
            <a:custGeom>
              <a:avLst/>
              <a:gdLst>
                <a:gd name="T0" fmla="*/ 0 w 51"/>
                <a:gd name="T1" fmla="*/ 2147483647 h 50"/>
                <a:gd name="T2" fmla="*/ 2147483647 w 51"/>
                <a:gd name="T3" fmla="*/ 0 h 50"/>
                <a:gd name="T4" fmla="*/ 2147483647 w 51"/>
                <a:gd name="T5" fmla="*/ 2147483647 h 50"/>
                <a:gd name="T6" fmla="*/ 2147483647 w 51"/>
                <a:gd name="T7" fmla="*/ 2147483647 h 50"/>
                <a:gd name="T8" fmla="*/ 0 w 51"/>
                <a:gd name="T9" fmla="*/ 2147483647 h 50"/>
                <a:gd name="T10" fmla="*/ 2147483647 w 51"/>
                <a:gd name="T11" fmla="*/ 2147483647 h 50"/>
                <a:gd name="T12" fmla="*/ 2147483647 w 51"/>
                <a:gd name="T13" fmla="*/ 2147483647 h 50"/>
                <a:gd name="T14" fmla="*/ 2147483647 w 51"/>
                <a:gd name="T15" fmla="*/ 2147483647 h 50"/>
                <a:gd name="T16" fmla="*/ 2147483647 w 51"/>
                <a:gd name="T17" fmla="*/ 2147483647 h 50"/>
                <a:gd name="T18" fmla="*/ 2147483647 w 51"/>
                <a:gd name="T19" fmla="*/ 2147483647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1" h="50">
                  <a:moveTo>
                    <a:pt x="0" y="25"/>
                  </a:moveTo>
                  <a:cubicBezTo>
                    <a:pt x="0" y="11"/>
                    <a:pt x="12" y="0"/>
                    <a:pt x="26" y="0"/>
                  </a:cubicBezTo>
                  <a:cubicBezTo>
                    <a:pt x="39" y="0"/>
                    <a:pt x="51" y="11"/>
                    <a:pt x="51" y="24"/>
                  </a:cubicBezTo>
                  <a:cubicBezTo>
                    <a:pt x="51" y="38"/>
                    <a:pt x="40" y="50"/>
                    <a:pt x="25" y="50"/>
                  </a:cubicBezTo>
                  <a:cubicBezTo>
                    <a:pt x="12" y="50"/>
                    <a:pt x="0" y="39"/>
                    <a:pt x="0" y="25"/>
                  </a:cubicBezTo>
                  <a:close/>
                  <a:moveTo>
                    <a:pt x="45" y="25"/>
                  </a:moveTo>
                  <a:cubicBezTo>
                    <a:pt x="45" y="14"/>
                    <a:pt x="36" y="6"/>
                    <a:pt x="26" y="6"/>
                  </a:cubicBezTo>
                  <a:cubicBezTo>
                    <a:pt x="15" y="6"/>
                    <a:pt x="6" y="14"/>
                    <a:pt x="6" y="25"/>
                  </a:cubicBezTo>
                  <a:cubicBezTo>
                    <a:pt x="6" y="35"/>
                    <a:pt x="15" y="44"/>
                    <a:pt x="25" y="44"/>
                  </a:cubicBezTo>
                  <a:cubicBezTo>
                    <a:pt x="36" y="44"/>
                    <a:pt x="45" y="35"/>
                    <a:pt x="45" y="25"/>
                  </a:cubicBez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9" name="Freeform 17"/>
            <p:cNvSpPr>
              <a:spLocks/>
            </p:cNvSpPr>
            <p:nvPr userDrawn="1"/>
          </p:nvSpPr>
          <p:spPr bwMode="auto">
            <a:xfrm>
              <a:off x="7215188" y="5856289"/>
              <a:ext cx="114300" cy="98425"/>
            </a:xfrm>
            <a:custGeom>
              <a:avLst/>
              <a:gdLst>
                <a:gd name="T0" fmla="*/ 2147483647 w 57"/>
                <a:gd name="T1" fmla="*/ 2147483647 h 49"/>
                <a:gd name="T2" fmla="*/ 2147483647 w 57"/>
                <a:gd name="T3" fmla="*/ 0 h 49"/>
                <a:gd name="T4" fmla="*/ 2147483647 w 57"/>
                <a:gd name="T5" fmla="*/ 2147483647 h 49"/>
                <a:gd name="T6" fmla="*/ 2147483647 w 57"/>
                <a:gd name="T7" fmla="*/ 2147483647 h 49"/>
                <a:gd name="T8" fmla="*/ 2147483647 w 57"/>
                <a:gd name="T9" fmla="*/ 2147483647 h 49"/>
                <a:gd name="T10" fmla="*/ 2147483647 w 57"/>
                <a:gd name="T11" fmla="*/ 2147483647 h 49"/>
                <a:gd name="T12" fmla="*/ 2147483647 w 57"/>
                <a:gd name="T13" fmla="*/ 2147483647 h 49"/>
                <a:gd name="T14" fmla="*/ 2147483647 w 57"/>
                <a:gd name="T15" fmla="*/ 2147483647 h 49"/>
                <a:gd name="T16" fmla="*/ 2147483647 w 57"/>
                <a:gd name="T17" fmla="*/ 2147483647 h 49"/>
                <a:gd name="T18" fmla="*/ 2147483647 w 57"/>
                <a:gd name="T19" fmla="*/ 2147483647 h 49"/>
                <a:gd name="T20" fmla="*/ 2147483647 w 57"/>
                <a:gd name="T21" fmla="*/ 2147483647 h 49"/>
                <a:gd name="T22" fmla="*/ 2147483647 w 57"/>
                <a:gd name="T23" fmla="*/ 2147483647 h 49"/>
                <a:gd name="T24" fmla="*/ 2147483647 w 57"/>
                <a:gd name="T25" fmla="*/ 2147483647 h 49"/>
                <a:gd name="T26" fmla="*/ 2147483647 w 57"/>
                <a:gd name="T27" fmla="*/ 2147483647 h 49"/>
                <a:gd name="T28" fmla="*/ 2147483647 w 57"/>
                <a:gd name="T29" fmla="*/ 2147483647 h 49"/>
                <a:gd name="T30" fmla="*/ 2147483647 w 57"/>
                <a:gd name="T31" fmla="*/ 2147483647 h 49"/>
                <a:gd name="T32" fmla="*/ 2147483647 w 57"/>
                <a:gd name="T33" fmla="*/ 2147483647 h 49"/>
                <a:gd name="T34" fmla="*/ 2147483647 w 57"/>
                <a:gd name="T35" fmla="*/ 2147483647 h 49"/>
                <a:gd name="T36" fmla="*/ 0 w 57"/>
                <a:gd name="T37" fmla="*/ 2147483647 h 49"/>
                <a:gd name="T38" fmla="*/ 0 w 57"/>
                <a:gd name="T39" fmla="*/ 2147483647 h 49"/>
                <a:gd name="T40" fmla="*/ 2147483647 w 57"/>
                <a:gd name="T41" fmla="*/ 2147483647 h 49"/>
                <a:gd name="T42" fmla="*/ 2147483647 w 57"/>
                <a:gd name="T43" fmla="*/ 2147483647 h 49"/>
                <a:gd name="T44" fmla="*/ 0 w 57"/>
                <a:gd name="T45" fmla="*/ 2147483647 h 49"/>
                <a:gd name="T46" fmla="*/ 0 w 57"/>
                <a:gd name="T47" fmla="*/ 2147483647 h 49"/>
                <a:gd name="T48" fmla="*/ 2147483647 w 57"/>
                <a:gd name="T49" fmla="*/ 2147483647 h 49"/>
                <a:gd name="T50" fmla="*/ 2147483647 w 57"/>
                <a:gd name="T51" fmla="*/ 2147483647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7" h="49">
                  <a:moveTo>
                    <a:pt x="14" y="9"/>
                  </a:moveTo>
                  <a:cubicBezTo>
                    <a:pt x="17" y="3"/>
                    <a:pt x="23" y="0"/>
                    <a:pt x="30" y="0"/>
                  </a:cubicBezTo>
                  <a:cubicBezTo>
                    <a:pt x="35" y="0"/>
                    <a:pt x="43" y="3"/>
                    <a:pt x="46" y="9"/>
                  </a:cubicBezTo>
                  <a:cubicBezTo>
                    <a:pt x="48" y="11"/>
                    <a:pt x="49" y="16"/>
                    <a:pt x="49" y="21"/>
                  </a:cubicBezTo>
                  <a:cubicBezTo>
                    <a:pt x="49" y="43"/>
                    <a:pt x="49" y="43"/>
                    <a:pt x="49" y="43"/>
                  </a:cubicBezTo>
                  <a:cubicBezTo>
                    <a:pt x="57" y="43"/>
                    <a:pt x="57" y="43"/>
                    <a:pt x="57" y="43"/>
                  </a:cubicBezTo>
                  <a:cubicBezTo>
                    <a:pt x="57" y="49"/>
                    <a:pt x="57" y="49"/>
                    <a:pt x="57" y="49"/>
                  </a:cubicBezTo>
                  <a:cubicBezTo>
                    <a:pt x="35" y="49"/>
                    <a:pt x="35" y="49"/>
                    <a:pt x="35" y="49"/>
                  </a:cubicBezTo>
                  <a:cubicBezTo>
                    <a:pt x="35" y="43"/>
                    <a:pt x="35" y="43"/>
                    <a:pt x="35" y="43"/>
                  </a:cubicBezTo>
                  <a:cubicBezTo>
                    <a:pt x="43" y="43"/>
                    <a:pt x="43" y="43"/>
                    <a:pt x="43" y="43"/>
                  </a:cubicBezTo>
                  <a:cubicBezTo>
                    <a:pt x="43" y="24"/>
                    <a:pt x="43" y="24"/>
                    <a:pt x="43" y="24"/>
                  </a:cubicBezTo>
                  <a:cubicBezTo>
                    <a:pt x="43" y="19"/>
                    <a:pt x="43" y="15"/>
                    <a:pt x="41" y="11"/>
                  </a:cubicBezTo>
                  <a:cubicBezTo>
                    <a:pt x="38" y="7"/>
                    <a:pt x="33" y="6"/>
                    <a:pt x="28" y="6"/>
                  </a:cubicBezTo>
                  <a:cubicBezTo>
                    <a:pt x="24" y="6"/>
                    <a:pt x="20" y="7"/>
                    <a:pt x="17" y="11"/>
                  </a:cubicBezTo>
                  <a:cubicBezTo>
                    <a:pt x="14" y="14"/>
                    <a:pt x="14" y="18"/>
                    <a:pt x="14" y="23"/>
                  </a:cubicBezTo>
                  <a:cubicBezTo>
                    <a:pt x="14" y="43"/>
                    <a:pt x="14" y="43"/>
                    <a:pt x="14" y="43"/>
                  </a:cubicBezTo>
                  <a:cubicBezTo>
                    <a:pt x="22" y="43"/>
                    <a:pt x="22" y="43"/>
                    <a:pt x="22" y="43"/>
                  </a:cubicBezTo>
                  <a:cubicBezTo>
                    <a:pt x="22" y="49"/>
                    <a:pt x="22" y="49"/>
                    <a:pt x="22" y="49"/>
                  </a:cubicBezTo>
                  <a:cubicBezTo>
                    <a:pt x="0" y="49"/>
                    <a:pt x="0" y="49"/>
                    <a:pt x="0" y="49"/>
                  </a:cubicBezTo>
                  <a:cubicBezTo>
                    <a:pt x="0" y="43"/>
                    <a:pt x="0" y="43"/>
                    <a:pt x="0" y="43"/>
                  </a:cubicBezTo>
                  <a:cubicBezTo>
                    <a:pt x="8" y="43"/>
                    <a:pt x="8" y="43"/>
                    <a:pt x="8" y="43"/>
                  </a:cubicBezTo>
                  <a:cubicBezTo>
                    <a:pt x="8" y="6"/>
                    <a:pt x="8" y="6"/>
                    <a:pt x="8" y="6"/>
                  </a:cubicBezTo>
                  <a:cubicBezTo>
                    <a:pt x="0" y="6"/>
                    <a:pt x="0" y="6"/>
                    <a:pt x="0" y="6"/>
                  </a:cubicBezTo>
                  <a:cubicBezTo>
                    <a:pt x="0" y="1"/>
                    <a:pt x="0" y="1"/>
                    <a:pt x="0" y="1"/>
                  </a:cubicBezTo>
                  <a:cubicBezTo>
                    <a:pt x="14" y="1"/>
                    <a:pt x="14" y="1"/>
                    <a:pt x="14" y="1"/>
                  </a:cubicBezTo>
                  <a:lnTo>
                    <a:pt x="14" y="9"/>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0" name="Freeform 18"/>
            <p:cNvSpPr>
              <a:spLocks noEditPoints="1"/>
            </p:cNvSpPr>
            <p:nvPr userDrawn="1"/>
          </p:nvSpPr>
          <p:spPr bwMode="auto">
            <a:xfrm>
              <a:off x="7385050" y="5856289"/>
              <a:ext cx="98425" cy="100012"/>
            </a:xfrm>
            <a:custGeom>
              <a:avLst/>
              <a:gdLst>
                <a:gd name="T0" fmla="*/ 2147483647 w 49"/>
                <a:gd name="T1" fmla="*/ 2147483647 h 50"/>
                <a:gd name="T2" fmla="*/ 2147483647 w 49"/>
                <a:gd name="T3" fmla="*/ 2147483647 h 50"/>
                <a:gd name="T4" fmla="*/ 0 w 49"/>
                <a:gd name="T5" fmla="*/ 2147483647 h 50"/>
                <a:gd name="T6" fmla="*/ 2147483647 w 49"/>
                <a:gd name="T7" fmla="*/ 0 h 50"/>
                <a:gd name="T8" fmla="*/ 2147483647 w 49"/>
                <a:gd name="T9" fmla="*/ 2147483647 h 50"/>
                <a:gd name="T10" fmla="*/ 2147483647 w 49"/>
                <a:gd name="T11" fmla="*/ 2147483647 h 50"/>
                <a:gd name="T12" fmla="*/ 2147483647 w 49"/>
                <a:gd name="T13" fmla="*/ 2147483647 h 50"/>
                <a:gd name="T14" fmla="*/ 2147483647 w 49"/>
                <a:gd name="T15" fmla="*/ 2147483647 h 50"/>
                <a:gd name="T16" fmla="*/ 2147483647 w 49"/>
                <a:gd name="T17" fmla="*/ 2147483647 h 50"/>
                <a:gd name="T18" fmla="*/ 2147483647 w 49"/>
                <a:gd name="T19" fmla="*/ 2147483647 h 50"/>
                <a:gd name="T20" fmla="*/ 2147483647 w 49"/>
                <a:gd name="T21" fmla="*/ 2147483647 h 50"/>
                <a:gd name="T22" fmla="*/ 2147483647 w 49"/>
                <a:gd name="T23" fmla="*/ 2147483647 h 50"/>
                <a:gd name="T24" fmla="*/ 2147483647 w 49"/>
                <a:gd name="T25" fmla="*/ 2147483647 h 50"/>
                <a:gd name="T26" fmla="*/ 2147483647 w 49"/>
                <a:gd name="T27" fmla="*/ 2147483647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9" h="50">
                  <a:moveTo>
                    <a:pt x="47" y="35"/>
                  </a:moveTo>
                  <a:cubicBezTo>
                    <a:pt x="43" y="44"/>
                    <a:pt x="35" y="50"/>
                    <a:pt x="25" y="50"/>
                  </a:cubicBezTo>
                  <a:cubicBezTo>
                    <a:pt x="11" y="50"/>
                    <a:pt x="0" y="39"/>
                    <a:pt x="0" y="25"/>
                  </a:cubicBezTo>
                  <a:cubicBezTo>
                    <a:pt x="0" y="11"/>
                    <a:pt x="10" y="0"/>
                    <a:pt x="24" y="0"/>
                  </a:cubicBezTo>
                  <a:cubicBezTo>
                    <a:pt x="39" y="0"/>
                    <a:pt x="49" y="11"/>
                    <a:pt x="49" y="25"/>
                  </a:cubicBezTo>
                  <a:cubicBezTo>
                    <a:pt x="49" y="27"/>
                    <a:pt x="49" y="27"/>
                    <a:pt x="49" y="27"/>
                  </a:cubicBezTo>
                  <a:cubicBezTo>
                    <a:pt x="6" y="27"/>
                    <a:pt x="6" y="27"/>
                    <a:pt x="6" y="27"/>
                  </a:cubicBezTo>
                  <a:cubicBezTo>
                    <a:pt x="6" y="37"/>
                    <a:pt x="15" y="44"/>
                    <a:pt x="24" y="44"/>
                  </a:cubicBezTo>
                  <a:cubicBezTo>
                    <a:pt x="31" y="44"/>
                    <a:pt x="38" y="41"/>
                    <a:pt x="41" y="35"/>
                  </a:cubicBezTo>
                  <a:lnTo>
                    <a:pt x="47" y="35"/>
                  </a:lnTo>
                  <a:close/>
                  <a:moveTo>
                    <a:pt x="44" y="22"/>
                  </a:moveTo>
                  <a:cubicBezTo>
                    <a:pt x="42" y="12"/>
                    <a:pt x="34" y="5"/>
                    <a:pt x="24" y="5"/>
                  </a:cubicBezTo>
                  <a:cubicBezTo>
                    <a:pt x="15" y="5"/>
                    <a:pt x="7" y="13"/>
                    <a:pt x="6" y="22"/>
                  </a:cubicBezTo>
                  <a:lnTo>
                    <a:pt x="44" y="22"/>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1" name="Freeform 19"/>
            <p:cNvSpPr>
              <a:spLocks/>
            </p:cNvSpPr>
            <p:nvPr userDrawn="1"/>
          </p:nvSpPr>
          <p:spPr bwMode="auto">
            <a:xfrm>
              <a:off x="7485063" y="5857876"/>
              <a:ext cx="114300" cy="96838"/>
            </a:xfrm>
            <a:custGeom>
              <a:avLst/>
              <a:gdLst>
                <a:gd name="T0" fmla="*/ 2147483647 w 72"/>
                <a:gd name="T1" fmla="*/ 2147483647 h 61"/>
                <a:gd name="T2" fmla="*/ 2147483647 w 72"/>
                <a:gd name="T3" fmla="*/ 2147483647 h 61"/>
                <a:gd name="T4" fmla="*/ 2147483647 w 72"/>
                <a:gd name="T5" fmla="*/ 2147483647 h 61"/>
                <a:gd name="T6" fmla="*/ 0 w 72"/>
                <a:gd name="T7" fmla="*/ 2147483647 h 61"/>
                <a:gd name="T8" fmla="*/ 0 w 72"/>
                <a:gd name="T9" fmla="*/ 0 h 61"/>
                <a:gd name="T10" fmla="*/ 2147483647 w 72"/>
                <a:gd name="T11" fmla="*/ 0 h 61"/>
                <a:gd name="T12" fmla="*/ 2147483647 w 72"/>
                <a:gd name="T13" fmla="*/ 2147483647 h 61"/>
                <a:gd name="T14" fmla="*/ 2147483647 w 72"/>
                <a:gd name="T15" fmla="*/ 2147483647 h 61"/>
                <a:gd name="T16" fmla="*/ 2147483647 w 72"/>
                <a:gd name="T17" fmla="*/ 2147483647 h 61"/>
                <a:gd name="T18" fmla="*/ 2147483647 w 72"/>
                <a:gd name="T19" fmla="*/ 2147483647 h 61"/>
                <a:gd name="T20" fmla="*/ 2147483647 w 72"/>
                <a:gd name="T21" fmla="*/ 2147483647 h 61"/>
                <a:gd name="T22" fmla="*/ 2147483647 w 72"/>
                <a:gd name="T23" fmla="*/ 0 h 61"/>
                <a:gd name="T24" fmla="*/ 2147483647 w 72"/>
                <a:gd name="T25" fmla="*/ 0 h 61"/>
                <a:gd name="T26" fmla="*/ 2147483647 w 72"/>
                <a:gd name="T27" fmla="*/ 2147483647 h 61"/>
                <a:gd name="T28" fmla="*/ 2147483647 w 72"/>
                <a:gd name="T29" fmla="*/ 2147483647 h 61"/>
                <a:gd name="T30" fmla="*/ 2147483647 w 72"/>
                <a:gd name="T31" fmla="*/ 2147483647 h 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2" h="61">
                  <a:moveTo>
                    <a:pt x="40" y="61"/>
                  </a:moveTo>
                  <a:lnTo>
                    <a:pt x="31" y="61"/>
                  </a:lnTo>
                  <a:lnTo>
                    <a:pt x="10" y="6"/>
                  </a:lnTo>
                  <a:lnTo>
                    <a:pt x="0" y="6"/>
                  </a:lnTo>
                  <a:lnTo>
                    <a:pt x="0" y="0"/>
                  </a:lnTo>
                  <a:lnTo>
                    <a:pt x="28" y="0"/>
                  </a:lnTo>
                  <a:lnTo>
                    <a:pt x="28" y="6"/>
                  </a:lnTo>
                  <a:lnTo>
                    <a:pt x="19" y="6"/>
                  </a:lnTo>
                  <a:lnTo>
                    <a:pt x="36" y="50"/>
                  </a:lnTo>
                  <a:lnTo>
                    <a:pt x="54" y="6"/>
                  </a:lnTo>
                  <a:lnTo>
                    <a:pt x="45" y="6"/>
                  </a:lnTo>
                  <a:lnTo>
                    <a:pt x="45" y="0"/>
                  </a:lnTo>
                  <a:lnTo>
                    <a:pt x="72" y="0"/>
                  </a:lnTo>
                  <a:lnTo>
                    <a:pt x="72" y="6"/>
                  </a:lnTo>
                  <a:lnTo>
                    <a:pt x="63" y="6"/>
                  </a:lnTo>
                  <a:lnTo>
                    <a:pt x="40" y="61"/>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2" name="Freeform 20"/>
            <p:cNvSpPr>
              <a:spLocks noEditPoints="1"/>
            </p:cNvSpPr>
            <p:nvPr userDrawn="1"/>
          </p:nvSpPr>
          <p:spPr bwMode="auto">
            <a:xfrm>
              <a:off x="7599363" y="5856289"/>
              <a:ext cx="100012" cy="100012"/>
            </a:xfrm>
            <a:custGeom>
              <a:avLst/>
              <a:gdLst>
                <a:gd name="T0" fmla="*/ 2147483647 w 50"/>
                <a:gd name="T1" fmla="*/ 2147483647 h 50"/>
                <a:gd name="T2" fmla="*/ 2147483647 w 50"/>
                <a:gd name="T3" fmla="*/ 2147483647 h 50"/>
                <a:gd name="T4" fmla="*/ 0 w 50"/>
                <a:gd name="T5" fmla="*/ 2147483647 h 50"/>
                <a:gd name="T6" fmla="*/ 2147483647 w 50"/>
                <a:gd name="T7" fmla="*/ 0 h 50"/>
                <a:gd name="T8" fmla="*/ 2147483647 w 50"/>
                <a:gd name="T9" fmla="*/ 2147483647 h 50"/>
                <a:gd name="T10" fmla="*/ 2147483647 w 50"/>
                <a:gd name="T11" fmla="*/ 2147483647 h 50"/>
                <a:gd name="T12" fmla="*/ 2147483647 w 50"/>
                <a:gd name="T13" fmla="*/ 2147483647 h 50"/>
                <a:gd name="T14" fmla="*/ 2147483647 w 50"/>
                <a:gd name="T15" fmla="*/ 2147483647 h 50"/>
                <a:gd name="T16" fmla="*/ 2147483647 w 50"/>
                <a:gd name="T17" fmla="*/ 2147483647 h 50"/>
                <a:gd name="T18" fmla="*/ 2147483647 w 50"/>
                <a:gd name="T19" fmla="*/ 2147483647 h 50"/>
                <a:gd name="T20" fmla="*/ 2147483647 w 50"/>
                <a:gd name="T21" fmla="*/ 2147483647 h 50"/>
                <a:gd name="T22" fmla="*/ 2147483647 w 50"/>
                <a:gd name="T23" fmla="*/ 2147483647 h 50"/>
                <a:gd name="T24" fmla="*/ 2147483647 w 50"/>
                <a:gd name="T25" fmla="*/ 2147483647 h 50"/>
                <a:gd name="T26" fmla="*/ 2147483647 w 50"/>
                <a:gd name="T27" fmla="*/ 2147483647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0" h="50">
                  <a:moveTo>
                    <a:pt x="48" y="35"/>
                  </a:moveTo>
                  <a:cubicBezTo>
                    <a:pt x="44" y="44"/>
                    <a:pt x="35" y="50"/>
                    <a:pt x="25" y="50"/>
                  </a:cubicBezTo>
                  <a:cubicBezTo>
                    <a:pt x="12" y="50"/>
                    <a:pt x="0" y="39"/>
                    <a:pt x="0" y="25"/>
                  </a:cubicBezTo>
                  <a:cubicBezTo>
                    <a:pt x="0" y="11"/>
                    <a:pt x="11" y="0"/>
                    <a:pt x="25" y="0"/>
                  </a:cubicBezTo>
                  <a:cubicBezTo>
                    <a:pt x="39" y="0"/>
                    <a:pt x="50" y="11"/>
                    <a:pt x="50" y="25"/>
                  </a:cubicBezTo>
                  <a:cubicBezTo>
                    <a:pt x="50" y="27"/>
                    <a:pt x="50" y="27"/>
                    <a:pt x="50" y="27"/>
                  </a:cubicBezTo>
                  <a:cubicBezTo>
                    <a:pt x="6" y="27"/>
                    <a:pt x="6" y="27"/>
                    <a:pt x="6" y="27"/>
                  </a:cubicBezTo>
                  <a:cubicBezTo>
                    <a:pt x="7" y="37"/>
                    <a:pt x="15" y="44"/>
                    <a:pt x="25" y="44"/>
                  </a:cubicBezTo>
                  <a:cubicBezTo>
                    <a:pt x="32" y="44"/>
                    <a:pt x="38" y="41"/>
                    <a:pt x="42" y="35"/>
                  </a:cubicBezTo>
                  <a:lnTo>
                    <a:pt x="48" y="35"/>
                  </a:lnTo>
                  <a:close/>
                  <a:moveTo>
                    <a:pt x="45" y="22"/>
                  </a:moveTo>
                  <a:cubicBezTo>
                    <a:pt x="43" y="12"/>
                    <a:pt x="35" y="5"/>
                    <a:pt x="25" y="5"/>
                  </a:cubicBezTo>
                  <a:cubicBezTo>
                    <a:pt x="16" y="5"/>
                    <a:pt x="8" y="13"/>
                    <a:pt x="6" y="22"/>
                  </a:cubicBezTo>
                  <a:lnTo>
                    <a:pt x="45" y="22"/>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3" name="Freeform 21"/>
            <p:cNvSpPr>
              <a:spLocks/>
            </p:cNvSpPr>
            <p:nvPr userDrawn="1"/>
          </p:nvSpPr>
          <p:spPr bwMode="auto">
            <a:xfrm>
              <a:off x="7704138" y="5857876"/>
              <a:ext cx="57150" cy="96838"/>
            </a:xfrm>
            <a:custGeom>
              <a:avLst/>
              <a:gdLst>
                <a:gd name="T0" fmla="*/ 2147483647 w 29"/>
                <a:gd name="T1" fmla="*/ 2147483647 h 48"/>
                <a:gd name="T2" fmla="*/ 2147483647 w 29"/>
                <a:gd name="T3" fmla="*/ 0 h 48"/>
                <a:gd name="T4" fmla="*/ 2147483647 w 29"/>
                <a:gd name="T5" fmla="*/ 2147483647 h 48"/>
                <a:gd name="T6" fmla="*/ 2147483647 w 29"/>
                <a:gd name="T7" fmla="*/ 2147483647 h 48"/>
                <a:gd name="T8" fmla="*/ 2147483647 w 29"/>
                <a:gd name="T9" fmla="*/ 2147483647 h 48"/>
                <a:gd name="T10" fmla="*/ 2147483647 w 29"/>
                <a:gd name="T11" fmla="*/ 2147483647 h 48"/>
                <a:gd name="T12" fmla="*/ 2147483647 w 29"/>
                <a:gd name="T13" fmla="*/ 2147483647 h 48"/>
                <a:gd name="T14" fmla="*/ 0 w 29"/>
                <a:gd name="T15" fmla="*/ 2147483647 h 48"/>
                <a:gd name="T16" fmla="*/ 0 w 29"/>
                <a:gd name="T17" fmla="*/ 2147483647 h 48"/>
                <a:gd name="T18" fmla="*/ 2147483647 w 29"/>
                <a:gd name="T19" fmla="*/ 2147483647 h 48"/>
                <a:gd name="T20" fmla="*/ 2147483647 w 29"/>
                <a:gd name="T21" fmla="*/ 2147483647 h 48"/>
                <a:gd name="T22" fmla="*/ 0 w 29"/>
                <a:gd name="T23" fmla="*/ 2147483647 h 48"/>
                <a:gd name="T24" fmla="*/ 0 w 29"/>
                <a:gd name="T25" fmla="*/ 0 h 48"/>
                <a:gd name="T26" fmla="*/ 2147483647 w 29"/>
                <a:gd name="T27" fmla="*/ 0 h 48"/>
                <a:gd name="T28" fmla="*/ 2147483647 w 29"/>
                <a:gd name="T29" fmla="*/ 2147483647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 h="48">
                  <a:moveTo>
                    <a:pt x="14" y="9"/>
                  </a:moveTo>
                  <a:cubicBezTo>
                    <a:pt x="16" y="3"/>
                    <a:pt x="22" y="0"/>
                    <a:pt x="29" y="0"/>
                  </a:cubicBezTo>
                  <a:cubicBezTo>
                    <a:pt x="29" y="5"/>
                    <a:pt x="29" y="5"/>
                    <a:pt x="29" y="5"/>
                  </a:cubicBezTo>
                  <a:cubicBezTo>
                    <a:pt x="19" y="6"/>
                    <a:pt x="14" y="12"/>
                    <a:pt x="14" y="23"/>
                  </a:cubicBezTo>
                  <a:cubicBezTo>
                    <a:pt x="14" y="42"/>
                    <a:pt x="14" y="42"/>
                    <a:pt x="14" y="42"/>
                  </a:cubicBezTo>
                  <a:cubicBezTo>
                    <a:pt x="22" y="42"/>
                    <a:pt x="22" y="42"/>
                    <a:pt x="22" y="42"/>
                  </a:cubicBezTo>
                  <a:cubicBezTo>
                    <a:pt x="22" y="48"/>
                    <a:pt x="22" y="48"/>
                    <a:pt x="22" y="48"/>
                  </a:cubicBezTo>
                  <a:cubicBezTo>
                    <a:pt x="0" y="48"/>
                    <a:pt x="0" y="48"/>
                    <a:pt x="0" y="48"/>
                  </a:cubicBezTo>
                  <a:cubicBezTo>
                    <a:pt x="0" y="42"/>
                    <a:pt x="0" y="42"/>
                    <a:pt x="0" y="42"/>
                  </a:cubicBezTo>
                  <a:cubicBezTo>
                    <a:pt x="8" y="42"/>
                    <a:pt x="8" y="42"/>
                    <a:pt x="8" y="42"/>
                  </a:cubicBezTo>
                  <a:cubicBezTo>
                    <a:pt x="8" y="5"/>
                    <a:pt x="8" y="5"/>
                    <a:pt x="8" y="5"/>
                  </a:cubicBezTo>
                  <a:cubicBezTo>
                    <a:pt x="0" y="5"/>
                    <a:pt x="0" y="5"/>
                    <a:pt x="0" y="5"/>
                  </a:cubicBezTo>
                  <a:cubicBezTo>
                    <a:pt x="0" y="0"/>
                    <a:pt x="0" y="0"/>
                    <a:pt x="0" y="0"/>
                  </a:cubicBezTo>
                  <a:cubicBezTo>
                    <a:pt x="14" y="0"/>
                    <a:pt x="14" y="0"/>
                    <a:pt x="14" y="0"/>
                  </a:cubicBezTo>
                  <a:lnTo>
                    <a:pt x="14" y="9"/>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4" name="Freeform 22"/>
            <p:cNvSpPr>
              <a:spLocks/>
            </p:cNvSpPr>
            <p:nvPr userDrawn="1"/>
          </p:nvSpPr>
          <p:spPr bwMode="auto">
            <a:xfrm>
              <a:off x="7764463" y="5857876"/>
              <a:ext cx="114300" cy="130175"/>
            </a:xfrm>
            <a:custGeom>
              <a:avLst/>
              <a:gdLst>
                <a:gd name="T0" fmla="*/ 2147483647 w 72"/>
                <a:gd name="T1" fmla="*/ 2147483647 h 82"/>
                <a:gd name="T2" fmla="*/ 2147483647 w 72"/>
                <a:gd name="T3" fmla="*/ 2147483647 h 82"/>
                <a:gd name="T4" fmla="*/ 2147483647 w 72"/>
                <a:gd name="T5" fmla="*/ 2147483647 h 82"/>
                <a:gd name="T6" fmla="*/ 2147483647 w 72"/>
                <a:gd name="T7" fmla="*/ 2147483647 h 82"/>
                <a:gd name="T8" fmla="*/ 2147483647 w 72"/>
                <a:gd name="T9" fmla="*/ 2147483647 h 82"/>
                <a:gd name="T10" fmla="*/ 2147483647 w 72"/>
                <a:gd name="T11" fmla="*/ 2147483647 h 82"/>
                <a:gd name="T12" fmla="*/ 2147483647 w 72"/>
                <a:gd name="T13" fmla="*/ 2147483647 h 82"/>
                <a:gd name="T14" fmla="*/ 2147483647 w 72"/>
                <a:gd name="T15" fmla="*/ 2147483647 h 82"/>
                <a:gd name="T16" fmla="*/ 0 w 72"/>
                <a:gd name="T17" fmla="*/ 2147483647 h 82"/>
                <a:gd name="T18" fmla="*/ 0 w 72"/>
                <a:gd name="T19" fmla="*/ 0 h 82"/>
                <a:gd name="T20" fmla="*/ 2147483647 w 72"/>
                <a:gd name="T21" fmla="*/ 0 h 82"/>
                <a:gd name="T22" fmla="*/ 2147483647 w 72"/>
                <a:gd name="T23" fmla="*/ 2147483647 h 82"/>
                <a:gd name="T24" fmla="*/ 2147483647 w 72"/>
                <a:gd name="T25" fmla="*/ 2147483647 h 82"/>
                <a:gd name="T26" fmla="*/ 2147483647 w 72"/>
                <a:gd name="T27" fmla="*/ 2147483647 h 82"/>
                <a:gd name="T28" fmla="*/ 2147483647 w 72"/>
                <a:gd name="T29" fmla="*/ 2147483647 h 82"/>
                <a:gd name="T30" fmla="*/ 2147483647 w 72"/>
                <a:gd name="T31" fmla="*/ 2147483647 h 82"/>
                <a:gd name="T32" fmla="*/ 2147483647 w 72"/>
                <a:gd name="T33" fmla="*/ 0 h 82"/>
                <a:gd name="T34" fmla="*/ 2147483647 w 72"/>
                <a:gd name="T35" fmla="*/ 0 h 82"/>
                <a:gd name="T36" fmla="*/ 2147483647 w 72"/>
                <a:gd name="T37" fmla="*/ 2147483647 h 82"/>
                <a:gd name="T38" fmla="*/ 2147483647 w 72"/>
                <a:gd name="T39" fmla="*/ 2147483647 h 82"/>
                <a:gd name="T40" fmla="*/ 2147483647 w 72"/>
                <a:gd name="T41" fmla="*/ 2147483647 h 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2" h="82">
                  <a:moveTo>
                    <a:pt x="32" y="76"/>
                  </a:moveTo>
                  <a:lnTo>
                    <a:pt x="42" y="76"/>
                  </a:lnTo>
                  <a:lnTo>
                    <a:pt x="42" y="82"/>
                  </a:lnTo>
                  <a:lnTo>
                    <a:pt x="15" y="82"/>
                  </a:lnTo>
                  <a:lnTo>
                    <a:pt x="15" y="76"/>
                  </a:lnTo>
                  <a:lnTo>
                    <a:pt x="25" y="76"/>
                  </a:lnTo>
                  <a:lnTo>
                    <a:pt x="31" y="61"/>
                  </a:lnTo>
                  <a:lnTo>
                    <a:pt x="10" y="6"/>
                  </a:lnTo>
                  <a:lnTo>
                    <a:pt x="0" y="6"/>
                  </a:lnTo>
                  <a:lnTo>
                    <a:pt x="0" y="0"/>
                  </a:lnTo>
                  <a:lnTo>
                    <a:pt x="27" y="0"/>
                  </a:lnTo>
                  <a:lnTo>
                    <a:pt x="27" y="6"/>
                  </a:lnTo>
                  <a:lnTo>
                    <a:pt x="18" y="6"/>
                  </a:lnTo>
                  <a:lnTo>
                    <a:pt x="35" y="50"/>
                  </a:lnTo>
                  <a:lnTo>
                    <a:pt x="53" y="6"/>
                  </a:lnTo>
                  <a:lnTo>
                    <a:pt x="44" y="6"/>
                  </a:lnTo>
                  <a:lnTo>
                    <a:pt x="44" y="0"/>
                  </a:lnTo>
                  <a:lnTo>
                    <a:pt x="72" y="0"/>
                  </a:lnTo>
                  <a:lnTo>
                    <a:pt x="72" y="6"/>
                  </a:lnTo>
                  <a:lnTo>
                    <a:pt x="61" y="6"/>
                  </a:lnTo>
                  <a:lnTo>
                    <a:pt x="32" y="76"/>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5" name="Freeform 23"/>
            <p:cNvSpPr>
              <a:spLocks/>
            </p:cNvSpPr>
            <p:nvPr userDrawn="1"/>
          </p:nvSpPr>
          <p:spPr bwMode="auto">
            <a:xfrm>
              <a:off x="7929563" y="5821364"/>
              <a:ext cx="46037" cy="133350"/>
            </a:xfrm>
            <a:custGeom>
              <a:avLst/>
              <a:gdLst>
                <a:gd name="T0" fmla="*/ 2147483647 w 29"/>
                <a:gd name="T1" fmla="*/ 2147483647 h 84"/>
                <a:gd name="T2" fmla="*/ 2147483647 w 29"/>
                <a:gd name="T3" fmla="*/ 2147483647 h 84"/>
                <a:gd name="T4" fmla="*/ 2147483647 w 29"/>
                <a:gd name="T5" fmla="*/ 2147483647 h 84"/>
                <a:gd name="T6" fmla="*/ 0 w 29"/>
                <a:gd name="T7" fmla="*/ 2147483647 h 84"/>
                <a:gd name="T8" fmla="*/ 0 w 29"/>
                <a:gd name="T9" fmla="*/ 2147483647 h 84"/>
                <a:gd name="T10" fmla="*/ 2147483647 w 29"/>
                <a:gd name="T11" fmla="*/ 2147483647 h 84"/>
                <a:gd name="T12" fmla="*/ 2147483647 w 29"/>
                <a:gd name="T13" fmla="*/ 2147483647 h 84"/>
                <a:gd name="T14" fmla="*/ 2147483647 w 29"/>
                <a:gd name="T15" fmla="*/ 2147483647 h 84"/>
                <a:gd name="T16" fmla="*/ 2147483647 w 29"/>
                <a:gd name="T17" fmla="*/ 0 h 84"/>
                <a:gd name="T18" fmla="*/ 2147483647 w 29"/>
                <a:gd name="T19" fmla="*/ 0 h 84"/>
                <a:gd name="T20" fmla="*/ 2147483647 w 29"/>
                <a:gd name="T21" fmla="*/ 2147483647 h 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 h="84">
                  <a:moveTo>
                    <a:pt x="19" y="76"/>
                  </a:moveTo>
                  <a:lnTo>
                    <a:pt x="29" y="76"/>
                  </a:lnTo>
                  <a:lnTo>
                    <a:pt x="29" y="84"/>
                  </a:lnTo>
                  <a:lnTo>
                    <a:pt x="0" y="84"/>
                  </a:lnTo>
                  <a:lnTo>
                    <a:pt x="0" y="76"/>
                  </a:lnTo>
                  <a:lnTo>
                    <a:pt x="12" y="76"/>
                  </a:lnTo>
                  <a:lnTo>
                    <a:pt x="12" y="8"/>
                  </a:lnTo>
                  <a:lnTo>
                    <a:pt x="2" y="8"/>
                  </a:lnTo>
                  <a:lnTo>
                    <a:pt x="2" y="0"/>
                  </a:lnTo>
                  <a:lnTo>
                    <a:pt x="19" y="0"/>
                  </a:lnTo>
                  <a:lnTo>
                    <a:pt x="19" y="76"/>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6" name="Freeform 24"/>
            <p:cNvSpPr>
              <a:spLocks noEditPoints="1"/>
            </p:cNvSpPr>
            <p:nvPr userDrawn="1"/>
          </p:nvSpPr>
          <p:spPr bwMode="auto">
            <a:xfrm>
              <a:off x="7978775" y="5856289"/>
              <a:ext cx="100013" cy="100012"/>
            </a:xfrm>
            <a:custGeom>
              <a:avLst/>
              <a:gdLst>
                <a:gd name="T0" fmla="*/ 2147483647 w 50"/>
                <a:gd name="T1" fmla="*/ 2147483647 h 50"/>
                <a:gd name="T2" fmla="*/ 2147483647 w 50"/>
                <a:gd name="T3" fmla="*/ 2147483647 h 50"/>
                <a:gd name="T4" fmla="*/ 0 w 50"/>
                <a:gd name="T5" fmla="*/ 2147483647 h 50"/>
                <a:gd name="T6" fmla="*/ 2147483647 w 50"/>
                <a:gd name="T7" fmla="*/ 0 h 50"/>
                <a:gd name="T8" fmla="*/ 2147483647 w 50"/>
                <a:gd name="T9" fmla="*/ 2147483647 h 50"/>
                <a:gd name="T10" fmla="*/ 2147483647 w 50"/>
                <a:gd name="T11" fmla="*/ 2147483647 h 50"/>
                <a:gd name="T12" fmla="*/ 2147483647 w 50"/>
                <a:gd name="T13" fmla="*/ 2147483647 h 50"/>
                <a:gd name="T14" fmla="*/ 2147483647 w 50"/>
                <a:gd name="T15" fmla="*/ 2147483647 h 50"/>
                <a:gd name="T16" fmla="*/ 2147483647 w 50"/>
                <a:gd name="T17" fmla="*/ 2147483647 h 50"/>
                <a:gd name="T18" fmla="*/ 2147483647 w 50"/>
                <a:gd name="T19" fmla="*/ 2147483647 h 50"/>
                <a:gd name="T20" fmla="*/ 2147483647 w 50"/>
                <a:gd name="T21" fmla="*/ 2147483647 h 50"/>
                <a:gd name="T22" fmla="*/ 2147483647 w 50"/>
                <a:gd name="T23" fmla="*/ 2147483647 h 50"/>
                <a:gd name="T24" fmla="*/ 2147483647 w 50"/>
                <a:gd name="T25" fmla="*/ 2147483647 h 50"/>
                <a:gd name="T26" fmla="*/ 2147483647 w 50"/>
                <a:gd name="T27" fmla="*/ 2147483647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0" h="50">
                  <a:moveTo>
                    <a:pt x="48" y="35"/>
                  </a:moveTo>
                  <a:cubicBezTo>
                    <a:pt x="44" y="44"/>
                    <a:pt x="35" y="50"/>
                    <a:pt x="25" y="50"/>
                  </a:cubicBezTo>
                  <a:cubicBezTo>
                    <a:pt x="11" y="50"/>
                    <a:pt x="0" y="39"/>
                    <a:pt x="0" y="25"/>
                  </a:cubicBezTo>
                  <a:cubicBezTo>
                    <a:pt x="0" y="11"/>
                    <a:pt x="11" y="0"/>
                    <a:pt x="24" y="0"/>
                  </a:cubicBezTo>
                  <a:cubicBezTo>
                    <a:pt x="39" y="0"/>
                    <a:pt x="50" y="11"/>
                    <a:pt x="50" y="25"/>
                  </a:cubicBezTo>
                  <a:cubicBezTo>
                    <a:pt x="50" y="27"/>
                    <a:pt x="50" y="27"/>
                    <a:pt x="50" y="27"/>
                  </a:cubicBezTo>
                  <a:cubicBezTo>
                    <a:pt x="6" y="27"/>
                    <a:pt x="6" y="27"/>
                    <a:pt x="6" y="27"/>
                  </a:cubicBezTo>
                  <a:cubicBezTo>
                    <a:pt x="6" y="37"/>
                    <a:pt x="15" y="44"/>
                    <a:pt x="25" y="44"/>
                  </a:cubicBezTo>
                  <a:cubicBezTo>
                    <a:pt x="32" y="44"/>
                    <a:pt x="38" y="41"/>
                    <a:pt x="41" y="35"/>
                  </a:cubicBezTo>
                  <a:lnTo>
                    <a:pt x="48" y="35"/>
                  </a:lnTo>
                  <a:close/>
                  <a:moveTo>
                    <a:pt x="44" y="22"/>
                  </a:moveTo>
                  <a:cubicBezTo>
                    <a:pt x="43" y="12"/>
                    <a:pt x="34" y="5"/>
                    <a:pt x="24" y="5"/>
                  </a:cubicBezTo>
                  <a:cubicBezTo>
                    <a:pt x="15" y="5"/>
                    <a:pt x="7" y="13"/>
                    <a:pt x="6" y="22"/>
                  </a:cubicBezTo>
                  <a:lnTo>
                    <a:pt x="44" y="22"/>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7" name="Freeform 25"/>
            <p:cNvSpPr>
              <a:spLocks/>
            </p:cNvSpPr>
            <p:nvPr userDrawn="1"/>
          </p:nvSpPr>
          <p:spPr bwMode="auto">
            <a:xfrm>
              <a:off x="8078788" y="5857876"/>
              <a:ext cx="115887" cy="96838"/>
            </a:xfrm>
            <a:custGeom>
              <a:avLst/>
              <a:gdLst>
                <a:gd name="T0" fmla="*/ 2147483647 w 73"/>
                <a:gd name="T1" fmla="*/ 2147483647 h 61"/>
                <a:gd name="T2" fmla="*/ 2147483647 w 73"/>
                <a:gd name="T3" fmla="*/ 2147483647 h 61"/>
                <a:gd name="T4" fmla="*/ 2147483647 w 73"/>
                <a:gd name="T5" fmla="*/ 2147483647 h 61"/>
                <a:gd name="T6" fmla="*/ 0 w 73"/>
                <a:gd name="T7" fmla="*/ 2147483647 h 61"/>
                <a:gd name="T8" fmla="*/ 0 w 73"/>
                <a:gd name="T9" fmla="*/ 0 h 61"/>
                <a:gd name="T10" fmla="*/ 2147483647 w 73"/>
                <a:gd name="T11" fmla="*/ 0 h 61"/>
                <a:gd name="T12" fmla="*/ 2147483647 w 73"/>
                <a:gd name="T13" fmla="*/ 2147483647 h 61"/>
                <a:gd name="T14" fmla="*/ 2147483647 w 73"/>
                <a:gd name="T15" fmla="*/ 2147483647 h 61"/>
                <a:gd name="T16" fmla="*/ 2147483647 w 73"/>
                <a:gd name="T17" fmla="*/ 2147483647 h 61"/>
                <a:gd name="T18" fmla="*/ 2147483647 w 73"/>
                <a:gd name="T19" fmla="*/ 2147483647 h 61"/>
                <a:gd name="T20" fmla="*/ 2147483647 w 73"/>
                <a:gd name="T21" fmla="*/ 2147483647 h 61"/>
                <a:gd name="T22" fmla="*/ 2147483647 w 73"/>
                <a:gd name="T23" fmla="*/ 0 h 61"/>
                <a:gd name="T24" fmla="*/ 2147483647 w 73"/>
                <a:gd name="T25" fmla="*/ 0 h 61"/>
                <a:gd name="T26" fmla="*/ 2147483647 w 73"/>
                <a:gd name="T27" fmla="*/ 2147483647 h 61"/>
                <a:gd name="T28" fmla="*/ 2147483647 w 73"/>
                <a:gd name="T29" fmla="*/ 2147483647 h 61"/>
                <a:gd name="T30" fmla="*/ 2147483647 w 73"/>
                <a:gd name="T31" fmla="*/ 2147483647 h 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3" h="61">
                  <a:moveTo>
                    <a:pt x="40" y="61"/>
                  </a:moveTo>
                  <a:lnTo>
                    <a:pt x="33" y="61"/>
                  </a:lnTo>
                  <a:lnTo>
                    <a:pt x="10" y="6"/>
                  </a:lnTo>
                  <a:lnTo>
                    <a:pt x="0" y="6"/>
                  </a:lnTo>
                  <a:lnTo>
                    <a:pt x="0" y="0"/>
                  </a:lnTo>
                  <a:lnTo>
                    <a:pt x="28" y="0"/>
                  </a:lnTo>
                  <a:lnTo>
                    <a:pt x="28" y="6"/>
                  </a:lnTo>
                  <a:lnTo>
                    <a:pt x="19" y="6"/>
                  </a:lnTo>
                  <a:lnTo>
                    <a:pt x="37" y="50"/>
                  </a:lnTo>
                  <a:lnTo>
                    <a:pt x="54" y="6"/>
                  </a:lnTo>
                  <a:lnTo>
                    <a:pt x="45" y="6"/>
                  </a:lnTo>
                  <a:lnTo>
                    <a:pt x="45" y="0"/>
                  </a:lnTo>
                  <a:lnTo>
                    <a:pt x="73" y="0"/>
                  </a:lnTo>
                  <a:lnTo>
                    <a:pt x="73" y="6"/>
                  </a:lnTo>
                  <a:lnTo>
                    <a:pt x="63" y="6"/>
                  </a:lnTo>
                  <a:lnTo>
                    <a:pt x="40" y="61"/>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8" name="Freeform 26"/>
            <p:cNvSpPr>
              <a:spLocks noEditPoints="1"/>
            </p:cNvSpPr>
            <p:nvPr userDrawn="1"/>
          </p:nvSpPr>
          <p:spPr bwMode="auto">
            <a:xfrm>
              <a:off x="8194675" y="5856289"/>
              <a:ext cx="100013" cy="100012"/>
            </a:xfrm>
            <a:custGeom>
              <a:avLst/>
              <a:gdLst>
                <a:gd name="T0" fmla="*/ 2147483647 w 50"/>
                <a:gd name="T1" fmla="*/ 2147483647 h 50"/>
                <a:gd name="T2" fmla="*/ 2147483647 w 50"/>
                <a:gd name="T3" fmla="*/ 2147483647 h 50"/>
                <a:gd name="T4" fmla="*/ 0 w 50"/>
                <a:gd name="T5" fmla="*/ 2147483647 h 50"/>
                <a:gd name="T6" fmla="*/ 2147483647 w 50"/>
                <a:gd name="T7" fmla="*/ 0 h 50"/>
                <a:gd name="T8" fmla="*/ 2147483647 w 50"/>
                <a:gd name="T9" fmla="*/ 2147483647 h 50"/>
                <a:gd name="T10" fmla="*/ 2147483647 w 50"/>
                <a:gd name="T11" fmla="*/ 2147483647 h 50"/>
                <a:gd name="T12" fmla="*/ 2147483647 w 50"/>
                <a:gd name="T13" fmla="*/ 2147483647 h 50"/>
                <a:gd name="T14" fmla="*/ 2147483647 w 50"/>
                <a:gd name="T15" fmla="*/ 2147483647 h 50"/>
                <a:gd name="T16" fmla="*/ 2147483647 w 50"/>
                <a:gd name="T17" fmla="*/ 2147483647 h 50"/>
                <a:gd name="T18" fmla="*/ 2147483647 w 50"/>
                <a:gd name="T19" fmla="*/ 2147483647 h 50"/>
                <a:gd name="T20" fmla="*/ 2147483647 w 50"/>
                <a:gd name="T21" fmla="*/ 2147483647 h 50"/>
                <a:gd name="T22" fmla="*/ 2147483647 w 50"/>
                <a:gd name="T23" fmla="*/ 2147483647 h 50"/>
                <a:gd name="T24" fmla="*/ 2147483647 w 50"/>
                <a:gd name="T25" fmla="*/ 2147483647 h 50"/>
                <a:gd name="T26" fmla="*/ 2147483647 w 50"/>
                <a:gd name="T27" fmla="*/ 2147483647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0" h="50">
                  <a:moveTo>
                    <a:pt x="48" y="35"/>
                  </a:moveTo>
                  <a:cubicBezTo>
                    <a:pt x="43" y="44"/>
                    <a:pt x="35" y="50"/>
                    <a:pt x="25" y="50"/>
                  </a:cubicBezTo>
                  <a:cubicBezTo>
                    <a:pt x="11" y="50"/>
                    <a:pt x="0" y="39"/>
                    <a:pt x="0" y="25"/>
                  </a:cubicBezTo>
                  <a:cubicBezTo>
                    <a:pt x="0" y="11"/>
                    <a:pt x="10" y="0"/>
                    <a:pt x="24" y="0"/>
                  </a:cubicBezTo>
                  <a:cubicBezTo>
                    <a:pt x="39" y="0"/>
                    <a:pt x="50" y="11"/>
                    <a:pt x="50" y="25"/>
                  </a:cubicBezTo>
                  <a:cubicBezTo>
                    <a:pt x="50" y="27"/>
                    <a:pt x="50" y="27"/>
                    <a:pt x="50" y="27"/>
                  </a:cubicBezTo>
                  <a:cubicBezTo>
                    <a:pt x="6" y="27"/>
                    <a:pt x="6" y="27"/>
                    <a:pt x="6" y="27"/>
                  </a:cubicBezTo>
                  <a:cubicBezTo>
                    <a:pt x="6" y="37"/>
                    <a:pt x="15" y="44"/>
                    <a:pt x="24" y="44"/>
                  </a:cubicBezTo>
                  <a:cubicBezTo>
                    <a:pt x="31" y="44"/>
                    <a:pt x="38" y="41"/>
                    <a:pt x="41" y="35"/>
                  </a:cubicBezTo>
                  <a:lnTo>
                    <a:pt x="48" y="35"/>
                  </a:lnTo>
                  <a:close/>
                  <a:moveTo>
                    <a:pt x="44" y="22"/>
                  </a:moveTo>
                  <a:cubicBezTo>
                    <a:pt x="42" y="12"/>
                    <a:pt x="34" y="5"/>
                    <a:pt x="24" y="5"/>
                  </a:cubicBezTo>
                  <a:cubicBezTo>
                    <a:pt x="15" y="5"/>
                    <a:pt x="7" y="13"/>
                    <a:pt x="6" y="22"/>
                  </a:cubicBezTo>
                  <a:lnTo>
                    <a:pt x="44" y="22"/>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9" name="Freeform 27"/>
            <p:cNvSpPr>
              <a:spLocks/>
            </p:cNvSpPr>
            <p:nvPr userDrawn="1"/>
          </p:nvSpPr>
          <p:spPr bwMode="auto">
            <a:xfrm>
              <a:off x="8297863" y="5821364"/>
              <a:ext cx="46037" cy="133350"/>
            </a:xfrm>
            <a:custGeom>
              <a:avLst/>
              <a:gdLst>
                <a:gd name="T0" fmla="*/ 2147483647 w 29"/>
                <a:gd name="T1" fmla="*/ 2147483647 h 84"/>
                <a:gd name="T2" fmla="*/ 2147483647 w 29"/>
                <a:gd name="T3" fmla="*/ 2147483647 h 84"/>
                <a:gd name="T4" fmla="*/ 2147483647 w 29"/>
                <a:gd name="T5" fmla="*/ 2147483647 h 84"/>
                <a:gd name="T6" fmla="*/ 0 w 29"/>
                <a:gd name="T7" fmla="*/ 2147483647 h 84"/>
                <a:gd name="T8" fmla="*/ 0 w 29"/>
                <a:gd name="T9" fmla="*/ 2147483647 h 84"/>
                <a:gd name="T10" fmla="*/ 2147483647 w 29"/>
                <a:gd name="T11" fmla="*/ 2147483647 h 84"/>
                <a:gd name="T12" fmla="*/ 2147483647 w 29"/>
                <a:gd name="T13" fmla="*/ 2147483647 h 84"/>
                <a:gd name="T14" fmla="*/ 2147483647 w 29"/>
                <a:gd name="T15" fmla="*/ 2147483647 h 84"/>
                <a:gd name="T16" fmla="*/ 2147483647 w 29"/>
                <a:gd name="T17" fmla="*/ 0 h 84"/>
                <a:gd name="T18" fmla="*/ 2147483647 w 29"/>
                <a:gd name="T19" fmla="*/ 0 h 84"/>
                <a:gd name="T20" fmla="*/ 2147483647 w 29"/>
                <a:gd name="T21" fmla="*/ 2147483647 h 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 h="84">
                  <a:moveTo>
                    <a:pt x="19" y="76"/>
                  </a:moveTo>
                  <a:lnTo>
                    <a:pt x="29" y="76"/>
                  </a:lnTo>
                  <a:lnTo>
                    <a:pt x="29" y="84"/>
                  </a:lnTo>
                  <a:lnTo>
                    <a:pt x="0" y="84"/>
                  </a:lnTo>
                  <a:lnTo>
                    <a:pt x="0" y="76"/>
                  </a:lnTo>
                  <a:lnTo>
                    <a:pt x="11" y="76"/>
                  </a:lnTo>
                  <a:lnTo>
                    <a:pt x="11" y="8"/>
                  </a:lnTo>
                  <a:lnTo>
                    <a:pt x="1" y="8"/>
                  </a:lnTo>
                  <a:lnTo>
                    <a:pt x="1" y="0"/>
                  </a:lnTo>
                  <a:lnTo>
                    <a:pt x="19" y="0"/>
                  </a:lnTo>
                  <a:lnTo>
                    <a:pt x="19" y="76"/>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0" name="Rectangle 28"/>
            <p:cNvSpPr>
              <a:spLocks noChangeArrowheads="1"/>
            </p:cNvSpPr>
            <p:nvPr userDrawn="1"/>
          </p:nvSpPr>
          <p:spPr bwMode="auto">
            <a:xfrm>
              <a:off x="8362950" y="5934076"/>
              <a:ext cx="12700" cy="20638"/>
            </a:xfrm>
            <a:prstGeom prst="rect">
              <a:avLst/>
            </a:prstGeom>
            <a:solidFill>
              <a:srgbClr val="75AF3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defRPr/>
              </a:pPr>
              <a:endParaRPr lang="en-GB" altLang="en-US" dirty="0" smtClean="0">
                <a:solidFill>
                  <a:srgbClr val="000000"/>
                </a:solidFill>
                <a:latin typeface="Calibri" pitchFamily="34" charset="0"/>
              </a:endParaRPr>
            </a:p>
          </p:txBody>
        </p:sp>
        <p:sp>
          <p:nvSpPr>
            <p:cNvPr id="31" name="Freeform 29"/>
            <p:cNvSpPr>
              <a:spLocks/>
            </p:cNvSpPr>
            <p:nvPr userDrawn="1"/>
          </p:nvSpPr>
          <p:spPr bwMode="auto">
            <a:xfrm>
              <a:off x="6154738" y="6105525"/>
              <a:ext cx="161925" cy="95250"/>
            </a:xfrm>
            <a:custGeom>
              <a:avLst/>
              <a:gdLst>
                <a:gd name="T0" fmla="*/ 2147483647 w 102"/>
                <a:gd name="T1" fmla="*/ 2147483647 h 60"/>
                <a:gd name="T2" fmla="*/ 2147483647 w 102"/>
                <a:gd name="T3" fmla="*/ 2147483647 h 60"/>
                <a:gd name="T4" fmla="*/ 2147483647 w 102"/>
                <a:gd name="T5" fmla="*/ 2147483647 h 60"/>
                <a:gd name="T6" fmla="*/ 2147483647 w 102"/>
                <a:gd name="T7" fmla="*/ 2147483647 h 60"/>
                <a:gd name="T8" fmla="*/ 2147483647 w 102"/>
                <a:gd name="T9" fmla="*/ 2147483647 h 60"/>
                <a:gd name="T10" fmla="*/ 2147483647 w 102"/>
                <a:gd name="T11" fmla="*/ 2147483647 h 60"/>
                <a:gd name="T12" fmla="*/ 0 w 102"/>
                <a:gd name="T13" fmla="*/ 2147483647 h 60"/>
                <a:gd name="T14" fmla="*/ 0 w 102"/>
                <a:gd name="T15" fmla="*/ 0 h 60"/>
                <a:gd name="T16" fmla="*/ 2147483647 w 102"/>
                <a:gd name="T17" fmla="*/ 0 h 60"/>
                <a:gd name="T18" fmla="*/ 2147483647 w 102"/>
                <a:gd name="T19" fmla="*/ 2147483647 h 60"/>
                <a:gd name="T20" fmla="*/ 2147483647 w 102"/>
                <a:gd name="T21" fmla="*/ 2147483647 h 60"/>
                <a:gd name="T22" fmla="*/ 2147483647 w 102"/>
                <a:gd name="T23" fmla="*/ 2147483647 h 60"/>
                <a:gd name="T24" fmla="*/ 2147483647 w 102"/>
                <a:gd name="T25" fmla="*/ 2147483647 h 60"/>
                <a:gd name="T26" fmla="*/ 2147483647 w 102"/>
                <a:gd name="T27" fmla="*/ 2147483647 h 60"/>
                <a:gd name="T28" fmla="*/ 2147483647 w 102"/>
                <a:gd name="T29" fmla="*/ 2147483647 h 60"/>
                <a:gd name="T30" fmla="*/ 2147483647 w 102"/>
                <a:gd name="T31" fmla="*/ 2147483647 h 60"/>
                <a:gd name="T32" fmla="*/ 2147483647 w 102"/>
                <a:gd name="T33" fmla="*/ 2147483647 h 60"/>
                <a:gd name="T34" fmla="*/ 2147483647 w 102"/>
                <a:gd name="T35" fmla="*/ 0 h 60"/>
                <a:gd name="T36" fmla="*/ 2147483647 w 102"/>
                <a:gd name="T37" fmla="*/ 0 h 60"/>
                <a:gd name="T38" fmla="*/ 2147483647 w 102"/>
                <a:gd name="T39" fmla="*/ 2147483647 h 60"/>
                <a:gd name="T40" fmla="*/ 2147483647 w 102"/>
                <a:gd name="T41" fmla="*/ 2147483647 h 60"/>
                <a:gd name="T42" fmla="*/ 2147483647 w 102"/>
                <a:gd name="T43" fmla="*/ 2147483647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2" h="60">
                  <a:moveTo>
                    <a:pt x="73" y="60"/>
                  </a:moveTo>
                  <a:lnTo>
                    <a:pt x="64" y="60"/>
                  </a:lnTo>
                  <a:lnTo>
                    <a:pt x="52" y="17"/>
                  </a:lnTo>
                  <a:lnTo>
                    <a:pt x="35" y="60"/>
                  </a:lnTo>
                  <a:lnTo>
                    <a:pt x="28" y="60"/>
                  </a:lnTo>
                  <a:lnTo>
                    <a:pt x="10" y="6"/>
                  </a:lnTo>
                  <a:lnTo>
                    <a:pt x="0" y="6"/>
                  </a:lnTo>
                  <a:lnTo>
                    <a:pt x="0" y="0"/>
                  </a:lnTo>
                  <a:lnTo>
                    <a:pt x="26" y="0"/>
                  </a:lnTo>
                  <a:lnTo>
                    <a:pt x="26" y="6"/>
                  </a:lnTo>
                  <a:lnTo>
                    <a:pt x="18" y="6"/>
                  </a:lnTo>
                  <a:lnTo>
                    <a:pt x="33" y="50"/>
                  </a:lnTo>
                  <a:lnTo>
                    <a:pt x="48" y="5"/>
                  </a:lnTo>
                  <a:lnTo>
                    <a:pt x="54" y="5"/>
                  </a:lnTo>
                  <a:lnTo>
                    <a:pt x="68" y="49"/>
                  </a:lnTo>
                  <a:lnTo>
                    <a:pt x="85" y="6"/>
                  </a:lnTo>
                  <a:lnTo>
                    <a:pt x="74" y="6"/>
                  </a:lnTo>
                  <a:lnTo>
                    <a:pt x="74" y="0"/>
                  </a:lnTo>
                  <a:lnTo>
                    <a:pt x="102" y="0"/>
                  </a:lnTo>
                  <a:lnTo>
                    <a:pt x="102" y="6"/>
                  </a:lnTo>
                  <a:lnTo>
                    <a:pt x="92" y="6"/>
                  </a:lnTo>
                  <a:lnTo>
                    <a:pt x="73" y="60"/>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2" name="Freeform 30"/>
            <p:cNvSpPr>
              <a:spLocks/>
            </p:cNvSpPr>
            <p:nvPr userDrawn="1"/>
          </p:nvSpPr>
          <p:spPr bwMode="auto">
            <a:xfrm>
              <a:off x="6315075" y="6105525"/>
              <a:ext cx="161925" cy="95250"/>
            </a:xfrm>
            <a:custGeom>
              <a:avLst/>
              <a:gdLst>
                <a:gd name="T0" fmla="*/ 2147483647 w 102"/>
                <a:gd name="T1" fmla="*/ 2147483647 h 60"/>
                <a:gd name="T2" fmla="*/ 2147483647 w 102"/>
                <a:gd name="T3" fmla="*/ 2147483647 h 60"/>
                <a:gd name="T4" fmla="*/ 2147483647 w 102"/>
                <a:gd name="T5" fmla="*/ 2147483647 h 60"/>
                <a:gd name="T6" fmla="*/ 2147483647 w 102"/>
                <a:gd name="T7" fmla="*/ 2147483647 h 60"/>
                <a:gd name="T8" fmla="*/ 2147483647 w 102"/>
                <a:gd name="T9" fmla="*/ 2147483647 h 60"/>
                <a:gd name="T10" fmla="*/ 2147483647 w 102"/>
                <a:gd name="T11" fmla="*/ 2147483647 h 60"/>
                <a:gd name="T12" fmla="*/ 0 w 102"/>
                <a:gd name="T13" fmla="*/ 2147483647 h 60"/>
                <a:gd name="T14" fmla="*/ 0 w 102"/>
                <a:gd name="T15" fmla="*/ 0 h 60"/>
                <a:gd name="T16" fmla="*/ 2147483647 w 102"/>
                <a:gd name="T17" fmla="*/ 0 h 60"/>
                <a:gd name="T18" fmla="*/ 2147483647 w 102"/>
                <a:gd name="T19" fmla="*/ 2147483647 h 60"/>
                <a:gd name="T20" fmla="*/ 2147483647 w 102"/>
                <a:gd name="T21" fmla="*/ 2147483647 h 60"/>
                <a:gd name="T22" fmla="*/ 2147483647 w 102"/>
                <a:gd name="T23" fmla="*/ 2147483647 h 60"/>
                <a:gd name="T24" fmla="*/ 2147483647 w 102"/>
                <a:gd name="T25" fmla="*/ 2147483647 h 60"/>
                <a:gd name="T26" fmla="*/ 2147483647 w 102"/>
                <a:gd name="T27" fmla="*/ 2147483647 h 60"/>
                <a:gd name="T28" fmla="*/ 2147483647 w 102"/>
                <a:gd name="T29" fmla="*/ 2147483647 h 60"/>
                <a:gd name="T30" fmla="*/ 2147483647 w 102"/>
                <a:gd name="T31" fmla="*/ 2147483647 h 60"/>
                <a:gd name="T32" fmla="*/ 2147483647 w 102"/>
                <a:gd name="T33" fmla="*/ 2147483647 h 60"/>
                <a:gd name="T34" fmla="*/ 2147483647 w 102"/>
                <a:gd name="T35" fmla="*/ 0 h 60"/>
                <a:gd name="T36" fmla="*/ 2147483647 w 102"/>
                <a:gd name="T37" fmla="*/ 0 h 60"/>
                <a:gd name="T38" fmla="*/ 2147483647 w 102"/>
                <a:gd name="T39" fmla="*/ 2147483647 h 60"/>
                <a:gd name="T40" fmla="*/ 2147483647 w 102"/>
                <a:gd name="T41" fmla="*/ 2147483647 h 60"/>
                <a:gd name="T42" fmla="*/ 2147483647 w 102"/>
                <a:gd name="T43" fmla="*/ 2147483647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2" h="60">
                  <a:moveTo>
                    <a:pt x="73" y="60"/>
                  </a:moveTo>
                  <a:lnTo>
                    <a:pt x="66" y="60"/>
                  </a:lnTo>
                  <a:lnTo>
                    <a:pt x="52" y="17"/>
                  </a:lnTo>
                  <a:lnTo>
                    <a:pt x="37" y="60"/>
                  </a:lnTo>
                  <a:lnTo>
                    <a:pt x="29" y="60"/>
                  </a:lnTo>
                  <a:lnTo>
                    <a:pt x="10" y="6"/>
                  </a:lnTo>
                  <a:lnTo>
                    <a:pt x="0" y="6"/>
                  </a:lnTo>
                  <a:lnTo>
                    <a:pt x="0" y="0"/>
                  </a:lnTo>
                  <a:lnTo>
                    <a:pt x="28" y="0"/>
                  </a:lnTo>
                  <a:lnTo>
                    <a:pt x="28" y="6"/>
                  </a:lnTo>
                  <a:lnTo>
                    <a:pt x="18" y="6"/>
                  </a:lnTo>
                  <a:lnTo>
                    <a:pt x="33" y="50"/>
                  </a:lnTo>
                  <a:lnTo>
                    <a:pt x="49" y="5"/>
                  </a:lnTo>
                  <a:lnTo>
                    <a:pt x="56" y="5"/>
                  </a:lnTo>
                  <a:lnTo>
                    <a:pt x="69" y="49"/>
                  </a:lnTo>
                  <a:lnTo>
                    <a:pt x="85" y="6"/>
                  </a:lnTo>
                  <a:lnTo>
                    <a:pt x="75" y="6"/>
                  </a:lnTo>
                  <a:lnTo>
                    <a:pt x="75" y="0"/>
                  </a:lnTo>
                  <a:lnTo>
                    <a:pt x="102" y="0"/>
                  </a:lnTo>
                  <a:lnTo>
                    <a:pt x="102" y="6"/>
                  </a:lnTo>
                  <a:lnTo>
                    <a:pt x="92" y="6"/>
                  </a:lnTo>
                  <a:lnTo>
                    <a:pt x="73" y="60"/>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3" name="Freeform 31"/>
            <p:cNvSpPr>
              <a:spLocks/>
            </p:cNvSpPr>
            <p:nvPr userDrawn="1"/>
          </p:nvSpPr>
          <p:spPr bwMode="auto">
            <a:xfrm>
              <a:off x="6475413" y="6105525"/>
              <a:ext cx="165100" cy="95250"/>
            </a:xfrm>
            <a:custGeom>
              <a:avLst/>
              <a:gdLst>
                <a:gd name="T0" fmla="*/ 2147483647 w 104"/>
                <a:gd name="T1" fmla="*/ 2147483647 h 60"/>
                <a:gd name="T2" fmla="*/ 2147483647 w 104"/>
                <a:gd name="T3" fmla="*/ 2147483647 h 60"/>
                <a:gd name="T4" fmla="*/ 2147483647 w 104"/>
                <a:gd name="T5" fmla="*/ 2147483647 h 60"/>
                <a:gd name="T6" fmla="*/ 2147483647 w 104"/>
                <a:gd name="T7" fmla="*/ 2147483647 h 60"/>
                <a:gd name="T8" fmla="*/ 2147483647 w 104"/>
                <a:gd name="T9" fmla="*/ 2147483647 h 60"/>
                <a:gd name="T10" fmla="*/ 2147483647 w 104"/>
                <a:gd name="T11" fmla="*/ 2147483647 h 60"/>
                <a:gd name="T12" fmla="*/ 0 w 104"/>
                <a:gd name="T13" fmla="*/ 2147483647 h 60"/>
                <a:gd name="T14" fmla="*/ 0 w 104"/>
                <a:gd name="T15" fmla="*/ 0 h 60"/>
                <a:gd name="T16" fmla="*/ 2147483647 w 104"/>
                <a:gd name="T17" fmla="*/ 0 h 60"/>
                <a:gd name="T18" fmla="*/ 2147483647 w 104"/>
                <a:gd name="T19" fmla="*/ 2147483647 h 60"/>
                <a:gd name="T20" fmla="*/ 2147483647 w 104"/>
                <a:gd name="T21" fmla="*/ 2147483647 h 60"/>
                <a:gd name="T22" fmla="*/ 2147483647 w 104"/>
                <a:gd name="T23" fmla="*/ 2147483647 h 60"/>
                <a:gd name="T24" fmla="*/ 2147483647 w 104"/>
                <a:gd name="T25" fmla="*/ 2147483647 h 60"/>
                <a:gd name="T26" fmla="*/ 2147483647 w 104"/>
                <a:gd name="T27" fmla="*/ 2147483647 h 60"/>
                <a:gd name="T28" fmla="*/ 2147483647 w 104"/>
                <a:gd name="T29" fmla="*/ 2147483647 h 60"/>
                <a:gd name="T30" fmla="*/ 2147483647 w 104"/>
                <a:gd name="T31" fmla="*/ 2147483647 h 60"/>
                <a:gd name="T32" fmla="*/ 2147483647 w 104"/>
                <a:gd name="T33" fmla="*/ 2147483647 h 60"/>
                <a:gd name="T34" fmla="*/ 2147483647 w 104"/>
                <a:gd name="T35" fmla="*/ 0 h 60"/>
                <a:gd name="T36" fmla="*/ 2147483647 w 104"/>
                <a:gd name="T37" fmla="*/ 0 h 60"/>
                <a:gd name="T38" fmla="*/ 2147483647 w 104"/>
                <a:gd name="T39" fmla="*/ 2147483647 h 60"/>
                <a:gd name="T40" fmla="*/ 2147483647 w 104"/>
                <a:gd name="T41" fmla="*/ 2147483647 h 60"/>
                <a:gd name="T42" fmla="*/ 2147483647 w 104"/>
                <a:gd name="T43" fmla="*/ 2147483647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4" h="60">
                  <a:moveTo>
                    <a:pt x="73" y="60"/>
                  </a:moveTo>
                  <a:lnTo>
                    <a:pt x="66" y="60"/>
                  </a:lnTo>
                  <a:lnTo>
                    <a:pt x="52" y="17"/>
                  </a:lnTo>
                  <a:lnTo>
                    <a:pt x="37" y="60"/>
                  </a:lnTo>
                  <a:lnTo>
                    <a:pt x="29" y="60"/>
                  </a:lnTo>
                  <a:lnTo>
                    <a:pt x="11" y="6"/>
                  </a:lnTo>
                  <a:lnTo>
                    <a:pt x="0" y="6"/>
                  </a:lnTo>
                  <a:lnTo>
                    <a:pt x="0" y="0"/>
                  </a:lnTo>
                  <a:lnTo>
                    <a:pt x="28" y="0"/>
                  </a:lnTo>
                  <a:lnTo>
                    <a:pt x="28" y="6"/>
                  </a:lnTo>
                  <a:lnTo>
                    <a:pt x="19" y="6"/>
                  </a:lnTo>
                  <a:lnTo>
                    <a:pt x="34" y="50"/>
                  </a:lnTo>
                  <a:lnTo>
                    <a:pt x="49" y="5"/>
                  </a:lnTo>
                  <a:lnTo>
                    <a:pt x="56" y="5"/>
                  </a:lnTo>
                  <a:lnTo>
                    <a:pt x="70" y="49"/>
                  </a:lnTo>
                  <a:lnTo>
                    <a:pt x="86" y="6"/>
                  </a:lnTo>
                  <a:lnTo>
                    <a:pt x="76" y="6"/>
                  </a:lnTo>
                  <a:lnTo>
                    <a:pt x="76" y="0"/>
                  </a:lnTo>
                  <a:lnTo>
                    <a:pt x="104" y="0"/>
                  </a:lnTo>
                  <a:lnTo>
                    <a:pt x="104" y="6"/>
                  </a:lnTo>
                  <a:lnTo>
                    <a:pt x="94" y="6"/>
                  </a:lnTo>
                  <a:lnTo>
                    <a:pt x="73" y="60"/>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4" name="Rectangle 32"/>
            <p:cNvSpPr>
              <a:spLocks noChangeArrowheads="1"/>
            </p:cNvSpPr>
            <p:nvPr userDrawn="1"/>
          </p:nvSpPr>
          <p:spPr bwMode="auto">
            <a:xfrm>
              <a:off x="6657975" y="6181725"/>
              <a:ext cx="12700" cy="19050"/>
            </a:xfrm>
            <a:prstGeom prst="rect">
              <a:avLst/>
            </a:prstGeom>
            <a:solidFill>
              <a:srgbClr val="CCD8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defRPr/>
              </a:pPr>
              <a:endParaRPr lang="en-GB" altLang="en-US" dirty="0" smtClean="0">
                <a:solidFill>
                  <a:srgbClr val="000000"/>
                </a:solidFill>
                <a:latin typeface="Calibri" pitchFamily="34" charset="0"/>
              </a:endParaRPr>
            </a:p>
          </p:txBody>
        </p:sp>
        <p:sp>
          <p:nvSpPr>
            <p:cNvPr id="35" name="Freeform 33"/>
            <p:cNvSpPr>
              <a:spLocks noEditPoints="1"/>
            </p:cNvSpPr>
            <p:nvPr userDrawn="1"/>
          </p:nvSpPr>
          <p:spPr bwMode="auto">
            <a:xfrm>
              <a:off x="6689725" y="6069013"/>
              <a:ext cx="119063" cy="134937"/>
            </a:xfrm>
            <a:custGeom>
              <a:avLst/>
              <a:gdLst>
                <a:gd name="T0" fmla="*/ 2147483647 w 59"/>
                <a:gd name="T1" fmla="*/ 2147483647 h 67"/>
                <a:gd name="T2" fmla="*/ 2147483647 w 59"/>
                <a:gd name="T3" fmla="*/ 2147483647 h 67"/>
                <a:gd name="T4" fmla="*/ 2147483647 w 59"/>
                <a:gd name="T5" fmla="*/ 2147483647 h 67"/>
                <a:gd name="T6" fmla="*/ 0 w 59"/>
                <a:gd name="T7" fmla="*/ 2147483647 h 67"/>
                <a:gd name="T8" fmla="*/ 2147483647 w 59"/>
                <a:gd name="T9" fmla="*/ 2147483647 h 67"/>
                <a:gd name="T10" fmla="*/ 2147483647 w 59"/>
                <a:gd name="T11" fmla="*/ 2147483647 h 67"/>
                <a:gd name="T12" fmla="*/ 2147483647 w 59"/>
                <a:gd name="T13" fmla="*/ 2147483647 h 67"/>
                <a:gd name="T14" fmla="*/ 2147483647 w 59"/>
                <a:gd name="T15" fmla="*/ 2147483647 h 67"/>
                <a:gd name="T16" fmla="*/ 2147483647 w 59"/>
                <a:gd name="T17" fmla="*/ 0 h 67"/>
                <a:gd name="T18" fmla="*/ 2147483647 w 59"/>
                <a:gd name="T19" fmla="*/ 0 h 67"/>
                <a:gd name="T20" fmla="*/ 2147483647 w 59"/>
                <a:gd name="T21" fmla="*/ 2147483647 h 67"/>
                <a:gd name="T22" fmla="*/ 2147483647 w 59"/>
                <a:gd name="T23" fmla="*/ 2147483647 h 67"/>
                <a:gd name="T24" fmla="*/ 2147483647 w 59"/>
                <a:gd name="T25" fmla="*/ 2147483647 h 67"/>
                <a:gd name="T26" fmla="*/ 2147483647 w 59"/>
                <a:gd name="T27" fmla="*/ 2147483647 h 67"/>
                <a:gd name="T28" fmla="*/ 2147483647 w 59"/>
                <a:gd name="T29" fmla="*/ 2147483647 h 67"/>
                <a:gd name="T30" fmla="*/ 2147483647 w 59"/>
                <a:gd name="T31" fmla="*/ 2147483647 h 67"/>
                <a:gd name="T32" fmla="*/ 2147483647 w 59"/>
                <a:gd name="T33" fmla="*/ 2147483647 h 67"/>
                <a:gd name="T34" fmla="*/ 2147483647 w 59"/>
                <a:gd name="T35" fmla="*/ 2147483647 h 67"/>
                <a:gd name="T36" fmla="*/ 2147483647 w 59"/>
                <a:gd name="T37" fmla="*/ 2147483647 h 67"/>
                <a:gd name="T38" fmla="*/ 2147483647 w 59"/>
                <a:gd name="T39" fmla="*/ 2147483647 h 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9" h="67">
                  <a:moveTo>
                    <a:pt x="45" y="55"/>
                  </a:moveTo>
                  <a:cubicBezTo>
                    <a:pt x="40" y="63"/>
                    <a:pt x="33" y="67"/>
                    <a:pt x="25" y="67"/>
                  </a:cubicBezTo>
                  <a:cubicBezTo>
                    <a:pt x="17" y="67"/>
                    <a:pt x="9" y="62"/>
                    <a:pt x="4" y="55"/>
                  </a:cubicBezTo>
                  <a:cubicBezTo>
                    <a:pt x="2" y="51"/>
                    <a:pt x="0" y="46"/>
                    <a:pt x="0" y="42"/>
                  </a:cubicBezTo>
                  <a:cubicBezTo>
                    <a:pt x="0" y="28"/>
                    <a:pt x="11" y="17"/>
                    <a:pt x="25" y="17"/>
                  </a:cubicBezTo>
                  <a:cubicBezTo>
                    <a:pt x="33" y="17"/>
                    <a:pt x="41" y="21"/>
                    <a:pt x="45" y="29"/>
                  </a:cubicBezTo>
                  <a:cubicBezTo>
                    <a:pt x="45" y="6"/>
                    <a:pt x="45" y="6"/>
                    <a:pt x="45" y="6"/>
                  </a:cubicBezTo>
                  <a:cubicBezTo>
                    <a:pt x="37" y="6"/>
                    <a:pt x="37" y="6"/>
                    <a:pt x="37" y="6"/>
                  </a:cubicBezTo>
                  <a:cubicBezTo>
                    <a:pt x="37" y="0"/>
                    <a:pt x="37" y="0"/>
                    <a:pt x="37" y="0"/>
                  </a:cubicBezTo>
                  <a:cubicBezTo>
                    <a:pt x="51" y="0"/>
                    <a:pt x="51" y="0"/>
                    <a:pt x="51" y="0"/>
                  </a:cubicBezTo>
                  <a:cubicBezTo>
                    <a:pt x="51" y="60"/>
                    <a:pt x="51" y="60"/>
                    <a:pt x="51" y="60"/>
                  </a:cubicBezTo>
                  <a:cubicBezTo>
                    <a:pt x="59" y="60"/>
                    <a:pt x="59" y="60"/>
                    <a:pt x="59" y="60"/>
                  </a:cubicBezTo>
                  <a:cubicBezTo>
                    <a:pt x="59" y="66"/>
                    <a:pt x="59" y="66"/>
                    <a:pt x="59" y="66"/>
                  </a:cubicBezTo>
                  <a:cubicBezTo>
                    <a:pt x="45" y="66"/>
                    <a:pt x="45" y="66"/>
                    <a:pt x="45" y="66"/>
                  </a:cubicBezTo>
                  <a:lnTo>
                    <a:pt x="45" y="55"/>
                  </a:lnTo>
                  <a:close/>
                  <a:moveTo>
                    <a:pt x="45" y="42"/>
                  </a:moveTo>
                  <a:cubicBezTo>
                    <a:pt x="45" y="31"/>
                    <a:pt x="36" y="23"/>
                    <a:pt x="26" y="23"/>
                  </a:cubicBezTo>
                  <a:cubicBezTo>
                    <a:pt x="15" y="23"/>
                    <a:pt x="6" y="31"/>
                    <a:pt x="6" y="42"/>
                  </a:cubicBezTo>
                  <a:cubicBezTo>
                    <a:pt x="6" y="53"/>
                    <a:pt x="15" y="61"/>
                    <a:pt x="26" y="61"/>
                  </a:cubicBezTo>
                  <a:cubicBezTo>
                    <a:pt x="36" y="61"/>
                    <a:pt x="45" y="52"/>
                    <a:pt x="45" y="42"/>
                  </a:cubicBez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6" name="Freeform 34"/>
            <p:cNvSpPr>
              <a:spLocks noEditPoints="1"/>
            </p:cNvSpPr>
            <p:nvPr userDrawn="1"/>
          </p:nvSpPr>
          <p:spPr bwMode="auto">
            <a:xfrm>
              <a:off x="6808788" y="6102350"/>
              <a:ext cx="98425" cy="101600"/>
            </a:xfrm>
            <a:custGeom>
              <a:avLst/>
              <a:gdLst>
                <a:gd name="T0" fmla="*/ 2147483647 w 49"/>
                <a:gd name="T1" fmla="*/ 2147483647 h 50"/>
                <a:gd name="T2" fmla="*/ 2147483647 w 49"/>
                <a:gd name="T3" fmla="*/ 2147483647 h 50"/>
                <a:gd name="T4" fmla="*/ 0 w 49"/>
                <a:gd name="T5" fmla="*/ 2147483647 h 50"/>
                <a:gd name="T6" fmla="*/ 2147483647 w 49"/>
                <a:gd name="T7" fmla="*/ 0 h 50"/>
                <a:gd name="T8" fmla="*/ 2147483647 w 49"/>
                <a:gd name="T9" fmla="*/ 2147483647 h 50"/>
                <a:gd name="T10" fmla="*/ 2147483647 w 49"/>
                <a:gd name="T11" fmla="*/ 2147483647 h 50"/>
                <a:gd name="T12" fmla="*/ 2147483647 w 49"/>
                <a:gd name="T13" fmla="*/ 2147483647 h 50"/>
                <a:gd name="T14" fmla="*/ 2147483647 w 49"/>
                <a:gd name="T15" fmla="*/ 2147483647 h 50"/>
                <a:gd name="T16" fmla="*/ 2147483647 w 49"/>
                <a:gd name="T17" fmla="*/ 2147483647 h 50"/>
                <a:gd name="T18" fmla="*/ 2147483647 w 49"/>
                <a:gd name="T19" fmla="*/ 2147483647 h 50"/>
                <a:gd name="T20" fmla="*/ 2147483647 w 49"/>
                <a:gd name="T21" fmla="*/ 2147483647 h 50"/>
                <a:gd name="T22" fmla="*/ 2147483647 w 49"/>
                <a:gd name="T23" fmla="*/ 2147483647 h 50"/>
                <a:gd name="T24" fmla="*/ 2147483647 w 49"/>
                <a:gd name="T25" fmla="*/ 2147483647 h 50"/>
                <a:gd name="T26" fmla="*/ 2147483647 w 49"/>
                <a:gd name="T27" fmla="*/ 2147483647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9" h="50">
                  <a:moveTo>
                    <a:pt x="47" y="35"/>
                  </a:moveTo>
                  <a:cubicBezTo>
                    <a:pt x="43" y="44"/>
                    <a:pt x="34" y="50"/>
                    <a:pt x="25" y="50"/>
                  </a:cubicBezTo>
                  <a:cubicBezTo>
                    <a:pt x="11" y="50"/>
                    <a:pt x="0" y="39"/>
                    <a:pt x="0" y="25"/>
                  </a:cubicBezTo>
                  <a:cubicBezTo>
                    <a:pt x="0" y="11"/>
                    <a:pt x="10" y="0"/>
                    <a:pt x="24" y="0"/>
                  </a:cubicBezTo>
                  <a:cubicBezTo>
                    <a:pt x="39" y="0"/>
                    <a:pt x="49" y="11"/>
                    <a:pt x="49" y="25"/>
                  </a:cubicBezTo>
                  <a:cubicBezTo>
                    <a:pt x="49" y="27"/>
                    <a:pt x="49" y="27"/>
                    <a:pt x="49" y="27"/>
                  </a:cubicBezTo>
                  <a:cubicBezTo>
                    <a:pt x="6" y="27"/>
                    <a:pt x="6" y="27"/>
                    <a:pt x="6" y="27"/>
                  </a:cubicBezTo>
                  <a:cubicBezTo>
                    <a:pt x="6" y="37"/>
                    <a:pt x="15" y="44"/>
                    <a:pt x="24" y="44"/>
                  </a:cubicBezTo>
                  <a:cubicBezTo>
                    <a:pt x="31" y="44"/>
                    <a:pt x="38" y="41"/>
                    <a:pt x="41" y="35"/>
                  </a:cubicBezTo>
                  <a:lnTo>
                    <a:pt x="47" y="35"/>
                  </a:lnTo>
                  <a:close/>
                  <a:moveTo>
                    <a:pt x="44" y="22"/>
                  </a:moveTo>
                  <a:cubicBezTo>
                    <a:pt x="42" y="12"/>
                    <a:pt x="34" y="5"/>
                    <a:pt x="24" y="5"/>
                  </a:cubicBezTo>
                  <a:cubicBezTo>
                    <a:pt x="15" y="5"/>
                    <a:pt x="7" y="13"/>
                    <a:pt x="6" y="22"/>
                  </a:cubicBezTo>
                  <a:lnTo>
                    <a:pt x="44" y="22"/>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7" name="Freeform 35"/>
            <p:cNvSpPr>
              <a:spLocks/>
            </p:cNvSpPr>
            <p:nvPr userDrawn="1"/>
          </p:nvSpPr>
          <p:spPr bwMode="auto">
            <a:xfrm>
              <a:off x="6910388" y="6102350"/>
              <a:ext cx="114300" cy="98425"/>
            </a:xfrm>
            <a:custGeom>
              <a:avLst/>
              <a:gdLst>
                <a:gd name="T0" fmla="*/ 2147483647 w 57"/>
                <a:gd name="T1" fmla="*/ 2147483647 h 49"/>
                <a:gd name="T2" fmla="*/ 2147483647 w 57"/>
                <a:gd name="T3" fmla="*/ 0 h 49"/>
                <a:gd name="T4" fmla="*/ 2147483647 w 57"/>
                <a:gd name="T5" fmla="*/ 2147483647 h 49"/>
                <a:gd name="T6" fmla="*/ 2147483647 w 57"/>
                <a:gd name="T7" fmla="*/ 2147483647 h 49"/>
                <a:gd name="T8" fmla="*/ 2147483647 w 57"/>
                <a:gd name="T9" fmla="*/ 2147483647 h 49"/>
                <a:gd name="T10" fmla="*/ 2147483647 w 57"/>
                <a:gd name="T11" fmla="*/ 2147483647 h 49"/>
                <a:gd name="T12" fmla="*/ 2147483647 w 57"/>
                <a:gd name="T13" fmla="*/ 2147483647 h 49"/>
                <a:gd name="T14" fmla="*/ 2147483647 w 57"/>
                <a:gd name="T15" fmla="*/ 2147483647 h 49"/>
                <a:gd name="T16" fmla="*/ 2147483647 w 57"/>
                <a:gd name="T17" fmla="*/ 2147483647 h 49"/>
                <a:gd name="T18" fmla="*/ 2147483647 w 57"/>
                <a:gd name="T19" fmla="*/ 2147483647 h 49"/>
                <a:gd name="T20" fmla="*/ 2147483647 w 57"/>
                <a:gd name="T21" fmla="*/ 2147483647 h 49"/>
                <a:gd name="T22" fmla="*/ 2147483647 w 57"/>
                <a:gd name="T23" fmla="*/ 2147483647 h 49"/>
                <a:gd name="T24" fmla="*/ 2147483647 w 57"/>
                <a:gd name="T25" fmla="*/ 2147483647 h 49"/>
                <a:gd name="T26" fmla="*/ 2147483647 w 57"/>
                <a:gd name="T27" fmla="*/ 2147483647 h 49"/>
                <a:gd name="T28" fmla="*/ 2147483647 w 57"/>
                <a:gd name="T29" fmla="*/ 2147483647 h 49"/>
                <a:gd name="T30" fmla="*/ 2147483647 w 57"/>
                <a:gd name="T31" fmla="*/ 2147483647 h 49"/>
                <a:gd name="T32" fmla="*/ 2147483647 w 57"/>
                <a:gd name="T33" fmla="*/ 2147483647 h 49"/>
                <a:gd name="T34" fmla="*/ 2147483647 w 57"/>
                <a:gd name="T35" fmla="*/ 2147483647 h 49"/>
                <a:gd name="T36" fmla="*/ 0 w 57"/>
                <a:gd name="T37" fmla="*/ 2147483647 h 49"/>
                <a:gd name="T38" fmla="*/ 0 w 57"/>
                <a:gd name="T39" fmla="*/ 2147483647 h 49"/>
                <a:gd name="T40" fmla="*/ 2147483647 w 57"/>
                <a:gd name="T41" fmla="*/ 2147483647 h 49"/>
                <a:gd name="T42" fmla="*/ 2147483647 w 57"/>
                <a:gd name="T43" fmla="*/ 2147483647 h 49"/>
                <a:gd name="T44" fmla="*/ 0 w 57"/>
                <a:gd name="T45" fmla="*/ 2147483647 h 49"/>
                <a:gd name="T46" fmla="*/ 0 w 57"/>
                <a:gd name="T47" fmla="*/ 2147483647 h 49"/>
                <a:gd name="T48" fmla="*/ 2147483647 w 57"/>
                <a:gd name="T49" fmla="*/ 2147483647 h 49"/>
                <a:gd name="T50" fmla="*/ 2147483647 w 57"/>
                <a:gd name="T51" fmla="*/ 2147483647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7" h="49">
                  <a:moveTo>
                    <a:pt x="14" y="9"/>
                  </a:moveTo>
                  <a:cubicBezTo>
                    <a:pt x="17" y="3"/>
                    <a:pt x="24" y="0"/>
                    <a:pt x="30" y="0"/>
                  </a:cubicBezTo>
                  <a:cubicBezTo>
                    <a:pt x="35" y="0"/>
                    <a:pt x="44" y="3"/>
                    <a:pt x="47" y="9"/>
                  </a:cubicBezTo>
                  <a:cubicBezTo>
                    <a:pt x="48" y="11"/>
                    <a:pt x="49" y="16"/>
                    <a:pt x="49" y="22"/>
                  </a:cubicBezTo>
                  <a:cubicBezTo>
                    <a:pt x="49" y="43"/>
                    <a:pt x="49" y="43"/>
                    <a:pt x="49" y="43"/>
                  </a:cubicBezTo>
                  <a:cubicBezTo>
                    <a:pt x="57" y="43"/>
                    <a:pt x="57" y="43"/>
                    <a:pt x="57" y="43"/>
                  </a:cubicBezTo>
                  <a:cubicBezTo>
                    <a:pt x="57" y="49"/>
                    <a:pt x="57" y="49"/>
                    <a:pt x="57" y="49"/>
                  </a:cubicBezTo>
                  <a:cubicBezTo>
                    <a:pt x="35" y="49"/>
                    <a:pt x="35" y="49"/>
                    <a:pt x="35" y="49"/>
                  </a:cubicBezTo>
                  <a:cubicBezTo>
                    <a:pt x="35" y="43"/>
                    <a:pt x="35" y="43"/>
                    <a:pt x="35" y="43"/>
                  </a:cubicBezTo>
                  <a:cubicBezTo>
                    <a:pt x="43" y="43"/>
                    <a:pt x="43" y="43"/>
                    <a:pt x="43" y="43"/>
                  </a:cubicBezTo>
                  <a:cubicBezTo>
                    <a:pt x="43" y="24"/>
                    <a:pt x="43" y="24"/>
                    <a:pt x="43" y="24"/>
                  </a:cubicBezTo>
                  <a:cubicBezTo>
                    <a:pt x="43" y="19"/>
                    <a:pt x="43" y="15"/>
                    <a:pt x="41" y="12"/>
                  </a:cubicBezTo>
                  <a:cubicBezTo>
                    <a:pt x="38" y="7"/>
                    <a:pt x="33" y="6"/>
                    <a:pt x="28" y="6"/>
                  </a:cubicBezTo>
                  <a:cubicBezTo>
                    <a:pt x="24" y="6"/>
                    <a:pt x="20" y="8"/>
                    <a:pt x="17" y="11"/>
                  </a:cubicBezTo>
                  <a:cubicBezTo>
                    <a:pt x="14" y="14"/>
                    <a:pt x="14" y="18"/>
                    <a:pt x="14" y="23"/>
                  </a:cubicBezTo>
                  <a:cubicBezTo>
                    <a:pt x="14" y="43"/>
                    <a:pt x="14" y="43"/>
                    <a:pt x="14" y="43"/>
                  </a:cubicBezTo>
                  <a:cubicBezTo>
                    <a:pt x="22" y="43"/>
                    <a:pt x="22" y="43"/>
                    <a:pt x="22" y="43"/>
                  </a:cubicBezTo>
                  <a:cubicBezTo>
                    <a:pt x="22" y="49"/>
                    <a:pt x="22" y="49"/>
                    <a:pt x="22" y="49"/>
                  </a:cubicBezTo>
                  <a:cubicBezTo>
                    <a:pt x="0" y="49"/>
                    <a:pt x="0" y="49"/>
                    <a:pt x="0" y="49"/>
                  </a:cubicBezTo>
                  <a:cubicBezTo>
                    <a:pt x="0" y="43"/>
                    <a:pt x="0" y="43"/>
                    <a:pt x="0" y="43"/>
                  </a:cubicBezTo>
                  <a:cubicBezTo>
                    <a:pt x="8" y="43"/>
                    <a:pt x="8" y="43"/>
                    <a:pt x="8" y="43"/>
                  </a:cubicBezTo>
                  <a:cubicBezTo>
                    <a:pt x="8" y="6"/>
                    <a:pt x="8" y="6"/>
                    <a:pt x="8" y="6"/>
                  </a:cubicBezTo>
                  <a:cubicBezTo>
                    <a:pt x="0" y="6"/>
                    <a:pt x="0" y="6"/>
                    <a:pt x="0" y="6"/>
                  </a:cubicBezTo>
                  <a:cubicBezTo>
                    <a:pt x="0" y="1"/>
                    <a:pt x="0" y="1"/>
                    <a:pt x="0" y="1"/>
                  </a:cubicBezTo>
                  <a:cubicBezTo>
                    <a:pt x="14" y="1"/>
                    <a:pt x="14" y="1"/>
                    <a:pt x="14" y="1"/>
                  </a:cubicBezTo>
                  <a:lnTo>
                    <a:pt x="14" y="9"/>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8" name="Freeform 36"/>
            <p:cNvSpPr>
              <a:spLocks/>
            </p:cNvSpPr>
            <p:nvPr userDrawn="1"/>
          </p:nvSpPr>
          <p:spPr bwMode="auto">
            <a:xfrm>
              <a:off x="7027863" y="6069013"/>
              <a:ext cx="53975" cy="131762"/>
            </a:xfrm>
            <a:custGeom>
              <a:avLst/>
              <a:gdLst>
                <a:gd name="T0" fmla="*/ 2147483647 w 34"/>
                <a:gd name="T1" fmla="*/ 2147483647 h 83"/>
                <a:gd name="T2" fmla="*/ 2147483647 w 34"/>
                <a:gd name="T3" fmla="*/ 2147483647 h 83"/>
                <a:gd name="T4" fmla="*/ 2147483647 w 34"/>
                <a:gd name="T5" fmla="*/ 2147483647 h 83"/>
                <a:gd name="T6" fmla="*/ 2147483647 w 34"/>
                <a:gd name="T7" fmla="*/ 2147483647 h 83"/>
                <a:gd name="T8" fmla="*/ 2147483647 w 34"/>
                <a:gd name="T9" fmla="*/ 2147483647 h 83"/>
                <a:gd name="T10" fmla="*/ 0 w 34"/>
                <a:gd name="T11" fmla="*/ 2147483647 h 83"/>
                <a:gd name="T12" fmla="*/ 0 w 34"/>
                <a:gd name="T13" fmla="*/ 2147483647 h 83"/>
                <a:gd name="T14" fmla="*/ 2147483647 w 34"/>
                <a:gd name="T15" fmla="*/ 2147483647 h 83"/>
                <a:gd name="T16" fmla="*/ 2147483647 w 34"/>
                <a:gd name="T17" fmla="*/ 0 h 83"/>
                <a:gd name="T18" fmla="*/ 2147483647 w 34"/>
                <a:gd name="T19" fmla="*/ 0 h 83"/>
                <a:gd name="T20" fmla="*/ 2147483647 w 34"/>
                <a:gd name="T21" fmla="*/ 2147483647 h 83"/>
                <a:gd name="T22" fmla="*/ 2147483647 w 34"/>
                <a:gd name="T23" fmla="*/ 2147483647 h 83"/>
                <a:gd name="T24" fmla="*/ 2147483647 w 34"/>
                <a:gd name="T25" fmla="*/ 2147483647 h 83"/>
                <a:gd name="T26" fmla="*/ 2147483647 w 34"/>
                <a:gd name="T27" fmla="*/ 2147483647 h 83"/>
                <a:gd name="T28" fmla="*/ 2147483647 w 34"/>
                <a:gd name="T29" fmla="*/ 2147483647 h 8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4" h="83">
                  <a:moveTo>
                    <a:pt x="20" y="76"/>
                  </a:moveTo>
                  <a:lnTo>
                    <a:pt x="34" y="76"/>
                  </a:lnTo>
                  <a:lnTo>
                    <a:pt x="34" y="83"/>
                  </a:lnTo>
                  <a:lnTo>
                    <a:pt x="11" y="83"/>
                  </a:lnTo>
                  <a:lnTo>
                    <a:pt x="11" y="29"/>
                  </a:lnTo>
                  <a:lnTo>
                    <a:pt x="0" y="29"/>
                  </a:lnTo>
                  <a:lnTo>
                    <a:pt x="0" y="23"/>
                  </a:lnTo>
                  <a:lnTo>
                    <a:pt x="11" y="23"/>
                  </a:lnTo>
                  <a:lnTo>
                    <a:pt x="11" y="0"/>
                  </a:lnTo>
                  <a:lnTo>
                    <a:pt x="20" y="0"/>
                  </a:lnTo>
                  <a:lnTo>
                    <a:pt x="20" y="23"/>
                  </a:lnTo>
                  <a:lnTo>
                    <a:pt x="32" y="23"/>
                  </a:lnTo>
                  <a:lnTo>
                    <a:pt x="32" y="29"/>
                  </a:lnTo>
                  <a:lnTo>
                    <a:pt x="20" y="29"/>
                  </a:lnTo>
                  <a:lnTo>
                    <a:pt x="20" y="76"/>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9" name="Freeform 37"/>
            <p:cNvSpPr>
              <a:spLocks noEditPoints="1"/>
            </p:cNvSpPr>
            <p:nvPr userDrawn="1"/>
          </p:nvSpPr>
          <p:spPr bwMode="auto">
            <a:xfrm>
              <a:off x="7083425" y="6102350"/>
              <a:ext cx="100013" cy="101600"/>
            </a:xfrm>
            <a:custGeom>
              <a:avLst/>
              <a:gdLst>
                <a:gd name="T0" fmla="*/ 0 w 50"/>
                <a:gd name="T1" fmla="*/ 2147483647 h 50"/>
                <a:gd name="T2" fmla="*/ 2147483647 w 50"/>
                <a:gd name="T3" fmla="*/ 0 h 50"/>
                <a:gd name="T4" fmla="*/ 2147483647 w 50"/>
                <a:gd name="T5" fmla="*/ 2147483647 h 50"/>
                <a:gd name="T6" fmla="*/ 2147483647 w 50"/>
                <a:gd name="T7" fmla="*/ 2147483647 h 50"/>
                <a:gd name="T8" fmla="*/ 0 w 50"/>
                <a:gd name="T9" fmla="*/ 2147483647 h 50"/>
                <a:gd name="T10" fmla="*/ 2147483647 w 50"/>
                <a:gd name="T11" fmla="*/ 2147483647 h 50"/>
                <a:gd name="T12" fmla="*/ 2147483647 w 50"/>
                <a:gd name="T13" fmla="*/ 2147483647 h 50"/>
                <a:gd name="T14" fmla="*/ 2147483647 w 50"/>
                <a:gd name="T15" fmla="*/ 2147483647 h 50"/>
                <a:gd name="T16" fmla="*/ 2147483647 w 50"/>
                <a:gd name="T17" fmla="*/ 2147483647 h 50"/>
                <a:gd name="T18" fmla="*/ 2147483647 w 50"/>
                <a:gd name="T19" fmla="*/ 2147483647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 h="50">
                  <a:moveTo>
                    <a:pt x="0" y="25"/>
                  </a:moveTo>
                  <a:cubicBezTo>
                    <a:pt x="0" y="11"/>
                    <a:pt x="11" y="0"/>
                    <a:pt x="25" y="0"/>
                  </a:cubicBezTo>
                  <a:cubicBezTo>
                    <a:pt x="39" y="0"/>
                    <a:pt x="50" y="11"/>
                    <a:pt x="50" y="24"/>
                  </a:cubicBezTo>
                  <a:cubicBezTo>
                    <a:pt x="50" y="38"/>
                    <a:pt x="39" y="50"/>
                    <a:pt x="25" y="50"/>
                  </a:cubicBezTo>
                  <a:cubicBezTo>
                    <a:pt x="11" y="50"/>
                    <a:pt x="0" y="39"/>
                    <a:pt x="0" y="25"/>
                  </a:cubicBezTo>
                  <a:close/>
                  <a:moveTo>
                    <a:pt x="44" y="25"/>
                  </a:moveTo>
                  <a:cubicBezTo>
                    <a:pt x="44" y="14"/>
                    <a:pt x="36" y="6"/>
                    <a:pt x="25" y="6"/>
                  </a:cubicBezTo>
                  <a:cubicBezTo>
                    <a:pt x="14" y="6"/>
                    <a:pt x="6" y="14"/>
                    <a:pt x="6" y="25"/>
                  </a:cubicBezTo>
                  <a:cubicBezTo>
                    <a:pt x="6" y="35"/>
                    <a:pt x="14" y="44"/>
                    <a:pt x="25" y="44"/>
                  </a:cubicBezTo>
                  <a:cubicBezTo>
                    <a:pt x="35" y="44"/>
                    <a:pt x="44" y="35"/>
                    <a:pt x="44" y="25"/>
                  </a:cubicBez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0" name="Freeform 38"/>
            <p:cNvSpPr>
              <a:spLocks/>
            </p:cNvSpPr>
            <p:nvPr userDrawn="1"/>
          </p:nvSpPr>
          <p:spPr bwMode="auto">
            <a:xfrm>
              <a:off x="7185025" y="6102350"/>
              <a:ext cx="115888" cy="98425"/>
            </a:xfrm>
            <a:custGeom>
              <a:avLst/>
              <a:gdLst>
                <a:gd name="T0" fmla="*/ 2147483647 w 57"/>
                <a:gd name="T1" fmla="*/ 2147483647 h 49"/>
                <a:gd name="T2" fmla="*/ 2147483647 w 57"/>
                <a:gd name="T3" fmla="*/ 0 h 49"/>
                <a:gd name="T4" fmla="*/ 2147483647 w 57"/>
                <a:gd name="T5" fmla="*/ 2147483647 h 49"/>
                <a:gd name="T6" fmla="*/ 2147483647 w 57"/>
                <a:gd name="T7" fmla="*/ 2147483647 h 49"/>
                <a:gd name="T8" fmla="*/ 2147483647 w 57"/>
                <a:gd name="T9" fmla="*/ 2147483647 h 49"/>
                <a:gd name="T10" fmla="*/ 2147483647 w 57"/>
                <a:gd name="T11" fmla="*/ 2147483647 h 49"/>
                <a:gd name="T12" fmla="*/ 2147483647 w 57"/>
                <a:gd name="T13" fmla="*/ 2147483647 h 49"/>
                <a:gd name="T14" fmla="*/ 2147483647 w 57"/>
                <a:gd name="T15" fmla="*/ 2147483647 h 49"/>
                <a:gd name="T16" fmla="*/ 2147483647 w 57"/>
                <a:gd name="T17" fmla="*/ 2147483647 h 49"/>
                <a:gd name="T18" fmla="*/ 2147483647 w 57"/>
                <a:gd name="T19" fmla="*/ 2147483647 h 49"/>
                <a:gd name="T20" fmla="*/ 2147483647 w 57"/>
                <a:gd name="T21" fmla="*/ 2147483647 h 49"/>
                <a:gd name="T22" fmla="*/ 2147483647 w 57"/>
                <a:gd name="T23" fmla="*/ 2147483647 h 49"/>
                <a:gd name="T24" fmla="*/ 2147483647 w 57"/>
                <a:gd name="T25" fmla="*/ 2147483647 h 49"/>
                <a:gd name="T26" fmla="*/ 2147483647 w 57"/>
                <a:gd name="T27" fmla="*/ 2147483647 h 49"/>
                <a:gd name="T28" fmla="*/ 2147483647 w 57"/>
                <a:gd name="T29" fmla="*/ 2147483647 h 49"/>
                <a:gd name="T30" fmla="*/ 2147483647 w 57"/>
                <a:gd name="T31" fmla="*/ 2147483647 h 49"/>
                <a:gd name="T32" fmla="*/ 2147483647 w 57"/>
                <a:gd name="T33" fmla="*/ 2147483647 h 49"/>
                <a:gd name="T34" fmla="*/ 2147483647 w 57"/>
                <a:gd name="T35" fmla="*/ 2147483647 h 49"/>
                <a:gd name="T36" fmla="*/ 0 w 57"/>
                <a:gd name="T37" fmla="*/ 2147483647 h 49"/>
                <a:gd name="T38" fmla="*/ 0 w 57"/>
                <a:gd name="T39" fmla="*/ 2147483647 h 49"/>
                <a:gd name="T40" fmla="*/ 2147483647 w 57"/>
                <a:gd name="T41" fmla="*/ 2147483647 h 49"/>
                <a:gd name="T42" fmla="*/ 2147483647 w 57"/>
                <a:gd name="T43" fmla="*/ 2147483647 h 49"/>
                <a:gd name="T44" fmla="*/ 0 w 57"/>
                <a:gd name="T45" fmla="*/ 2147483647 h 49"/>
                <a:gd name="T46" fmla="*/ 0 w 57"/>
                <a:gd name="T47" fmla="*/ 2147483647 h 49"/>
                <a:gd name="T48" fmla="*/ 2147483647 w 57"/>
                <a:gd name="T49" fmla="*/ 2147483647 h 49"/>
                <a:gd name="T50" fmla="*/ 2147483647 w 57"/>
                <a:gd name="T51" fmla="*/ 2147483647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7" h="49">
                  <a:moveTo>
                    <a:pt x="14" y="9"/>
                  </a:moveTo>
                  <a:cubicBezTo>
                    <a:pt x="17" y="3"/>
                    <a:pt x="24" y="0"/>
                    <a:pt x="30" y="0"/>
                  </a:cubicBezTo>
                  <a:cubicBezTo>
                    <a:pt x="36" y="0"/>
                    <a:pt x="44" y="3"/>
                    <a:pt x="47" y="9"/>
                  </a:cubicBezTo>
                  <a:cubicBezTo>
                    <a:pt x="48" y="11"/>
                    <a:pt x="49" y="16"/>
                    <a:pt x="49" y="22"/>
                  </a:cubicBezTo>
                  <a:cubicBezTo>
                    <a:pt x="49" y="43"/>
                    <a:pt x="49" y="43"/>
                    <a:pt x="49" y="43"/>
                  </a:cubicBezTo>
                  <a:cubicBezTo>
                    <a:pt x="57" y="43"/>
                    <a:pt x="57" y="43"/>
                    <a:pt x="57" y="43"/>
                  </a:cubicBezTo>
                  <a:cubicBezTo>
                    <a:pt x="57" y="49"/>
                    <a:pt x="57" y="49"/>
                    <a:pt x="57" y="49"/>
                  </a:cubicBezTo>
                  <a:cubicBezTo>
                    <a:pt x="35" y="49"/>
                    <a:pt x="35" y="49"/>
                    <a:pt x="35" y="49"/>
                  </a:cubicBezTo>
                  <a:cubicBezTo>
                    <a:pt x="35" y="43"/>
                    <a:pt x="35" y="43"/>
                    <a:pt x="35" y="43"/>
                  </a:cubicBezTo>
                  <a:cubicBezTo>
                    <a:pt x="43" y="43"/>
                    <a:pt x="43" y="43"/>
                    <a:pt x="43" y="43"/>
                  </a:cubicBezTo>
                  <a:cubicBezTo>
                    <a:pt x="43" y="24"/>
                    <a:pt x="43" y="24"/>
                    <a:pt x="43" y="24"/>
                  </a:cubicBezTo>
                  <a:cubicBezTo>
                    <a:pt x="43" y="19"/>
                    <a:pt x="43" y="15"/>
                    <a:pt x="41" y="12"/>
                  </a:cubicBezTo>
                  <a:cubicBezTo>
                    <a:pt x="39" y="7"/>
                    <a:pt x="33" y="6"/>
                    <a:pt x="29" y="6"/>
                  </a:cubicBezTo>
                  <a:cubicBezTo>
                    <a:pt x="24" y="6"/>
                    <a:pt x="20" y="8"/>
                    <a:pt x="17" y="11"/>
                  </a:cubicBezTo>
                  <a:cubicBezTo>
                    <a:pt x="14" y="14"/>
                    <a:pt x="14" y="18"/>
                    <a:pt x="14" y="23"/>
                  </a:cubicBezTo>
                  <a:cubicBezTo>
                    <a:pt x="14" y="43"/>
                    <a:pt x="14" y="43"/>
                    <a:pt x="14" y="43"/>
                  </a:cubicBezTo>
                  <a:cubicBezTo>
                    <a:pt x="22" y="43"/>
                    <a:pt x="22" y="43"/>
                    <a:pt x="22" y="43"/>
                  </a:cubicBezTo>
                  <a:cubicBezTo>
                    <a:pt x="22" y="49"/>
                    <a:pt x="22" y="49"/>
                    <a:pt x="22" y="49"/>
                  </a:cubicBezTo>
                  <a:cubicBezTo>
                    <a:pt x="0" y="49"/>
                    <a:pt x="0" y="49"/>
                    <a:pt x="0" y="49"/>
                  </a:cubicBezTo>
                  <a:cubicBezTo>
                    <a:pt x="0" y="43"/>
                    <a:pt x="0" y="43"/>
                    <a:pt x="0" y="43"/>
                  </a:cubicBezTo>
                  <a:cubicBezTo>
                    <a:pt x="8" y="43"/>
                    <a:pt x="8" y="43"/>
                    <a:pt x="8" y="43"/>
                  </a:cubicBezTo>
                  <a:cubicBezTo>
                    <a:pt x="8" y="6"/>
                    <a:pt x="8" y="6"/>
                    <a:pt x="8" y="6"/>
                  </a:cubicBezTo>
                  <a:cubicBezTo>
                    <a:pt x="0" y="6"/>
                    <a:pt x="0" y="6"/>
                    <a:pt x="0" y="6"/>
                  </a:cubicBezTo>
                  <a:cubicBezTo>
                    <a:pt x="0" y="1"/>
                    <a:pt x="0" y="1"/>
                    <a:pt x="0" y="1"/>
                  </a:cubicBezTo>
                  <a:cubicBezTo>
                    <a:pt x="14" y="1"/>
                    <a:pt x="14" y="1"/>
                    <a:pt x="14" y="1"/>
                  </a:cubicBezTo>
                  <a:lnTo>
                    <a:pt x="14" y="9"/>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1" name="Freeform 39"/>
            <p:cNvSpPr>
              <a:spLocks/>
            </p:cNvSpPr>
            <p:nvPr userDrawn="1"/>
          </p:nvSpPr>
          <p:spPr bwMode="auto">
            <a:xfrm>
              <a:off x="7305675" y="6102350"/>
              <a:ext cx="68263" cy="101600"/>
            </a:xfrm>
            <a:custGeom>
              <a:avLst/>
              <a:gdLst>
                <a:gd name="T0" fmla="*/ 2147483647 w 34"/>
                <a:gd name="T1" fmla="*/ 2147483647 h 50"/>
                <a:gd name="T2" fmla="*/ 2147483647 w 34"/>
                <a:gd name="T3" fmla="*/ 2147483647 h 50"/>
                <a:gd name="T4" fmla="*/ 2147483647 w 34"/>
                <a:gd name="T5" fmla="*/ 2147483647 h 50"/>
                <a:gd name="T6" fmla="*/ 2147483647 w 34"/>
                <a:gd name="T7" fmla="*/ 2147483647 h 50"/>
                <a:gd name="T8" fmla="*/ 2147483647 w 34"/>
                <a:gd name="T9" fmla="*/ 2147483647 h 50"/>
                <a:gd name="T10" fmla="*/ 2147483647 w 34"/>
                <a:gd name="T11" fmla="*/ 2147483647 h 50"/>
                <a:gd name="T12" fmla="*/ 2147483647 w 34"/>
                <a:gd name="T13" fmla="*/ 2147483647 h 50"/>
                <a:gd name="T14" fmla="*/ 2147483647 w 34"/>
                <a:gd name="T15" fmla="*/ 2147483647 h 50"/>
                <a:gd name="T16" fmla="*/ 2147483647 w 34"/>
                <a:gd name="T17" fmla="*/ 2147483647 h 50"/>
                <a:gd name="T18" fmla="*/ 2147483647 w 34"/>
                <a:gd name="T19" fmla="*/ 2147483647 h 50"/>
                <a:gd name="T20" fmla="*/ 0 w 34"/>
                <a:gd name="T21" fmla="*/ 2147483647 h 50"/>
                <a:gd name="T22" fmla="*/ 0 w 34"/>
                <a:gd name="T23" fmla="*/ 2147483647 h 50"/>
                <a:gd name="T24" fmla="*/ 2147483647 w 34"/>
                <a:gd name="T25" fmla="*/ 2147483647 h 50"/>
                <a:gd name="T26" fmla="*/ 2147483647 w 34"/>
                <a:gd name="T27" fmla="*/ 2147483647 h 50"/>
                <a:gd name="T28" fmla="*/ 2147483647 w 34"/>
                <a:gd name="T29" fmla="*/ 2147483647 h 50"/>
                <a:gd name="T30" fmla="*/ 2147483647 w 34"/>
                <a:gd name="T31" fmla="*/ 2147483647 h 50"/>
                <a:gd name="T32" fmla="*/ 2147483647 w 34"/>
                <a:gd name="T33" fmla="*/ 2147483647 h 50"/>
                <a:gd name="T34" fmla="*/ 0 w 34"/>
                <a:gd name="T35" fmla="*/ 2147483647 h 50"/>
                <a:gd name="T36" fmla="*/ 2147483647 w 34"/>
                <a:gd name="T37" fmla="*/ 2147483647 h 50"/>
                <a:gd name="T38" fmla="*/ 2147483647 w 34"/>
                <a:gd name="T39" fmla="*/ 0 h 50"/>
                <a:gd name="T40" fmla="*/ 2147483647 w 34"/>
                <a:gd name="T41" fmla="*/ 2147483647 h 50"/>
                <a:gd name="T42" fmla="*/ 2147483647 w 34"/>
                <a:gd name="T43" fmla="*/ 2147483647 h 50"/>
                <a:gd name="T44" fmla="*/ 2147483647 w 34"/>
                <a:gd name="T45" fmla="*/ 2147483647 h 50"/>
                <a:gd name="T46" fmla="*/ 2147483647 w 34"/>
                <a:gd name="T47" fmla="*/ 2147483647 h 50"/>
                <a:gd name="T48" fmla="*/ 2147483647 w 34"/>
                <a:gd name="T49" fmla="*/ 2147483647 h 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4" h="50">
                  <a:moveTo>
                    <a:pt x="26" y="13"/>
                  </a:moveTo>
                  <a:cubicBezTo>
                    <a:pt x="26" y="8"/>
                    <a:pt x="21" y="5"/>
                    <a:pt x="16" y="5"/>
                  </a:cubicBezTo>
                  <a:cubicBezTo>
                    <a:pt x="11" y="5"/>
                    <a:pt x="7" y="8"/>
                    <a:pt x="7" y="13"/>
                  </a:cubicBezTo>
                  <a:cubicBezTo>
                    <a:pt x="7" y="19"/>
                    <a:pt x="12" y="20"/>
                    <a:pt x="17" y="21"/>
                  </a:cubicBezTo>
                  <a:cubicBezTo>
                    <a:pt x="21" y="22"/>
                    <a:pt x="25" y="23"/>
                    <a:pt x="28" y="25"/>
                  </a:cubicBezTo>
                  <a:cubicBezTo>
                    <a:pt x="32" y="27"/>
                    <a:pt x="34" y="31"/>
                    <a:pt x="34" y="35"/>
                  </a:cubicBezTo>
                  <a:cubicBezTo>
                    <a:pt x="34" y="39"/>
                    <a:pt x="33" y="41"/>
                    <a:pt x="32" y="43"/>
                  </a:cubicBezTo>
                  <a:cubicBezTo>
                    <a:pt x="30" y="47"/>
                    <a:pt x="24" y="50"/>
                    <a:pt x="18" y="50"/>
                  </a:cubicBezTo>
                  <a:cubicBezTo>
                    <a:pt x="12" y="50"/>
                    <a:pt x="8" y="48"/>
                    <a:pt x="5" y="43"/>
                  </a:cubicBezTo>
                  <a:cubicBezTo>
                    <a:pt x="5" y="49"/>
                    <a:pt x="5" y="49"/>
                    <a:pt x="5" y="49"/>
                  </a:cubicBezTo>
                  <a:cubicBezTo>
                    <a:pt x="0" y="49"/>
                    <a:pt x="0" y="49"/>
                    <a:pt x="0" y="49"/>
                  </a:cubicBezTo>
                  <a:cubicBezTo>
                    <a:pt x="0" y="35"/>
                    <a:pt x="0" y="35"/>
                    <a:pt x="0" y="35"/>
                  </a:cubicBezTo>
                  <a:cubicBezTo>
                    <a:pt x="5" y="35"/>
                    <a:pt x="5" y="35"/>
                    <a:pt x="5" y="35"/>
                  </a:cubicBezTo>
                  <a:cubicBezTo>
                    <a:pt x="5" y="41"/>
                    <a:pt x="10" y="45"/>
                    <a:pt x="17" y="45"/>
                  </a:cubicBezTo>
                  <a:cubicBezTo>
                    <a:pt x="22" y="45"/>
                    <a:pt x="27" y="41"/>
                    <a:pt x="27" y="36"/>
                  </a:cubicBezTo>
                  <a:cubicBezTo>
                    <a:pt x="27" y="29"/>
                    <a:pt x="22" y="28"/>
                    <a:pt x="16" y="27"/>
                  </a:cubicBezTo>
                  <a:cubicBezTo>
                    <a:pt x="13" y="26"/>
                    <a:pt x="9" y="25"/>
                    <a:pt x="5" y="23"/>
                  </a:cubicBezTo>
                  <a:cubicBezTo>
                    <a:pt x="2" y="21"/>
                    <a:pt x="0" y="17"/>
                    <a:pt x="0" y="13"/>
                  </a:cubicBezTo>
                  <a:cubicBezTo>
                    <a:pt x="0" y="10"/>
                    <a:pt x="0" y="7"/>
                    <a:pt x="2" y="5"/>
                  </a:cubicBezTo>
                  <a:cubicBezTo>
                    <a:pt x="5" y="1"/>
                    <a:pt x="11" y="0"/>
                    <a:pt x="15" y="0"/>
                  </a:cubicBezTo>
                  <a:cubicBezTo>
                    <a:pt x="19" y="0"/>
                    <a:pt x="24" y="1"/>
                    <a:pt x="26" y="5"/>
                  </a:cubicBezTo>
                  <a:cubicBezTo>
                    <a:pt x="26" y="1"/>
                    <a:pt x="26" y="1"/>
                    <a:pt x="26" y="1"/>
                  </a:cubicBezTo>
                  <a:cubicBezTo>
                    <a:pt x="31" y="1"/>
                    <a:pt x="31" y="1"/>
                    <a:pt x="31" y="1"/>
                  </a:cubicBezTo>
                  <a:cubicBezTo>
                    <a:pt x="31" y="13"/>
                    <a:pt x="31" y="13"/>
                    <a:pt x="31" y="13"/>
                  </a:cubicBezTo>
                  <a:lnTo>
                    <a:pt x="26" y="13"/>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2" name="Freeform 40"/>
            <p:cNvSpPr>
              <a:spLocks noEditPoints="1"/>
            </p:cNvSpPr>
            <p:nvPr userDrawn="1"/>
          </p:nvSpPr>
          <p:spPr bwMode="auto">
            <a:xfrm>
              <a:off x="7377113" y="6102350"/>
              <a:ext cx="117475" cy="133350"/>
            </a:xfrm>
            <a:custGeom>
              <a:avLst/>
              <a:gdLst>
                <a:gd name="T0" fmla="*/ 2147483647 w 59"/>
                <a:gd name="T1" fmla="*/ 2147483647 h 66"/>
                <a:gd name="T2" fmla="*/ 2147483647 w 59"/>
                <a:gd name="T3" fmla="*/ 0 h 66"/>
                <a:gd name="T4" fmla="*/ 2147483647 w 59"/>
                <a:gd name="T5" fmla="*/ 2147483647 h 66"/>
                <a:gd name="T6" fmla="*/ 2147483647 w 59"/>
                <a:gd name="T7" fmla="*/ 2147483647 h 66"/>
                <a:gd name="T8" fmla="*/ 2147483647 w 59"/>
                <a:gd name="T9" fmla="*/ 2147483647 h 66"/>
                <a:gd name="T10" fmla="*/ 2147483647 w 59"/>
                <a:gd name="T11" fmla="*/ 2147483647 h 66"/>
                <a:gd name="T12" fmla="*/ 2147483647 w 59"/>
                <a:gd name="T13" fmla="*/ 2147483647 h 66"/>
                <a:gd name="T14" fmla="*/ 2147483647 w 59"/>
                <a:gd name="T15" fmla="*/ 2147483647 h 66"/>
                <a:gd name="T16" fmla="*/ 2147483647 w 59"/>
                <a:gd name="T17" fmla="*/ 2147483647 h 66"/>
                <a:gd name="T18" fmla="*/ 0 w 59"/>
                <a:gd name="T19" fmla="*/ 2147483647 h 66"/>
                <a:gd name="T20" fmla="*/ 0 w 59"/>
                <a:gd name="T21" fmla="*/ 2147483647 h 66"/>
                <a:gd name="T22" fmla="*/ 2147483647 w 59"/>
                <a:gd name="T23" fmla="*/ 2147483647 h 66"/>
                <a:gd name="T24" fmla="*/ 2147483647 w 59"/>
                <a:gd name="T25" fmla="*/ 2147483647 h 66"/>
                <a:gd name="T26" fmla="*/ 0 w 59"/>
                <a:gd name="T27" fmla="*/ 2147483647 h 66"/>
                <a:gd name="T28" fmla="*/ 0 w 59"/>
                <a:gd name="T29" fmla="*/ 2147483647 h 66"/>
                <a:gd name="T30" fmla="*/ 2147483647 w 59"/>
                <a:gd name="T31" fmla="*/ 2147483647 h 66"/>
                <a:gd name="T32" fmla="*/ 2147483647 w 59"/>
                <a:gd name="T33" fmla="*/ 2147483647 h 66"/>
                <a:gd name="T34" fmla="*/ 2147483647 w 59"/>
                <a:gd name="T35" fmla="*/ 2147483647 h 66"/>
                <a:gd name="T36" fmla="*/ 2147483647 w 59"/>
                <a:gd name="T37" fmla="*/ 2147483647 h 66"/>
                <a:gd name="T38" fmla="*/ 2147483647 w 59"/>
                <a:gd name="T39" fmla="*/ 2147483647 h 66"/>
                <a:gd name="T40" fmla="*/ 2147483647 w 59"/>
                <a:gd name="T41" fmla="*/ 2147483647 h 66"/>
                <a:gd name="T42" fmla="*/ 2147483647 w 59"/>
                <a:gd name="T43" fmla="*/ 2147483647 h 6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9" h="66">
                  <a:moveTo>
                    <a:pt x="14" y="11"/>
                  </a:moveTo>
                  <a:cubicBezTo>
                    <a:pt x="18" y="4"/>
                    <a:pt x="25" y="0"/>
                    <a:pt x="34" y="0"/>
                  </a:cubicBezTo>
                  <a:cubicBezTo>
                    <a:pt x="42" y="0"/>
                    <a:pt x="50" y="3"/>
                    <a:pt x="55" y="11"/>
                  </a:cubicBezTo>
                  <a:cubicBezTo>
                    <a:pt x="57" y="14"/>
                    <a:pt x="59" y="19"/>
                    <a:pt x="59" y="25"/>
                  </a:cubicBezTo>
                  <a:cubicBezTo>
                    <a:pt x="59" y="39"/>
                    <a:pt x="48" y="50"/>
                    <a:pt x="34" y="50"/>
                  </a:cubicBezTo>
                  <a:cubicBezTo>
                    <a:pt x="26" y="50"/>
                    <a:pt x="18" y="46"/>
                    <a:pt x="14" y="38"/>
                  </a:cubicBezTo>
                  <a:cubicBezTo>
                    <a:pt x="14" y="61"/>
                    <a:pt x="14" y="61"/>
                    <a:pt x="14" y="61"/>
                  </a:cubicBezTo>
                  <a:cubicBezTo>
                    <a:pt x="22" y="61"/>
                    <a:pt x="22" y="61"/>
                    <a:pt x="22" y="61"/>
                  </a:cubicBezTo>
                  <a:cubicBezTo>
                    <a:pt x="22" y="66"/>
                    <a:pt x="22" y="66"/>
                    <a:pt x="22" y="66"/>
                  </a:cubicBezTo>
                  <a:cubicBezTo>
                    <a:pt x="0" y="66"/>
                    <a:pt x="0" y="66"/>
                    <a:pt x="0" y="66"/>
                  </a:cubicBezTo>
                  <a:cubicBezTo>
                    <a:pt x="0" y="61"/>
                    <a:pt x="0" y="61"/>
                    <a:pt x="0" y="61"/>
                  </a:cubicBezTo>
                  <a:cubicBezTo>
                    <a:pt x="8" y="61"/>
                    <a:pt x="8" y="61"/>
                    <a:pt x="8" y="61"/>
                  </a:cubicBezTo>
                  <a:cubicBezTo>
                    <a:pt x="8" y="6"/>
                    <a:pt x="8" y="6"/>
                    <a:pt x="8" y="6"/>
                  </a:cubicBezTo>
                  <a:cubicBezTo>
                    <a:pt x="0" y="6"/>
                    <a:pt x="0" y="6"/>
                    <a:pt x="0" y="6"/>
                  </a:cubicBezTo>
                  <a:cubicBezTo>
                    <a:pt x="0" y="1"/>
                    <a:pt x="0" y="1"/>
                    <a:pt x="0" y="1"/>
                  </a:cubicBezTo>
                  <a:cubicBezTo>
                    <a:pt x="14" y="1"/>
                    <a:pt x="14" y="1"/>
                    <a:pt x="14" y="1"/>
                  </a:cubicBezTo>
                  <a:lnTo>
                    <a:pt x="14" y="11"/>
                  </a:lnTo>
                  <a:close/>
                  <a:moveTo>
                    <a:pt x="53" y="25"/>
                  </a:moveTo>
                  <a:cubicBezTo>
                    <a:pt x="53" y="13"/>
                    <a:pt x="44" y="5"/>
                    <a:pt x="34" y="5"/>
                  </a:cubicBezTo>
                  <a:cubicBezTo>
                    <a:pt x="23" y="6"/>
                    <a:pt x="14" y="13"/>
                    <a:pt x="14" y="25"/>
                  </a:cubicBezTo>
                  <a:cubicBezTo>
                    <a:pt x="14" y="35"/>
                    <a:pt x="23" y="44"/>
                    <a:pt x="33" y="44"/>
                  </a:cubicBezTo>
                  <a:cubicBezTo>
                    <a:pt x="44" y="44"/>
                    <a:pt x="53" y="35"/>
                    <a:pt x="53" y="25"/>
                  </a:cubicBez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3" name="Freeform 41"/>
            <p:cNvSpPr>
              <a:spLocks noEditPoints="1"/>
            </p:cNvSpPr>
            <p:nvPr userDrawn="1"/>
          </p:nvSpPr>
          <p:spPr bwMode="auto">
            <a:xfrm>
              <a:off x="7493000" y="6102350"/>
              <a:ext cx="100013" cy="101600"/>
            </a:xfrm>
            <a:custGeom>
              <a:avLst/>
              <a:gdLst>
                <a:gd name="T0" fmla="*/ 2147483647 w 50"/>
                <a:gd name="T1" fmla="*/ 2147483647 h 50"/>
                <a:gd name="T2" fmla="*/ 2147483647 w 50"/>
                <a:gd name="T3" fmla="*/ 2147483647 h 50"/>
                <a:gd name="T4" fmla="*/ 0 w 50"/>
                <a:gd name="T5" fmla="*/ 2147483647 h 50"/>
                <a:gd name="T6" fmla="*/ 2147483647 w 50"/>
                <a:gd name="T7" fmla="*/ 0 h 50"/>
                <a:gd name="T8" fmla="*/ 2147483647 w 50"/>
                <a:gd name="T9" fmla="*/ 2147483647 h 50"/>
                <a:gd name="T10" fmla="*/ 2147483647 w 50"/>
                <a:gd name="T11" fmla="*/ 2147483647 h 50"/>
                <a:gd name="T12" fmla="*/ 2147483647 w 50"/>
                <a:gd name="T13" fmla="*/ 2147483647 h 50"/>
                <a:gd name="T14" fmla="*/ 2147483647 w 50"/>
                <a:gd name="T15" fmla="*/ 2147483647 h 50"/>
                <a:gd name="T16" fmla="*/ 2147483647 w 50"/>
                <a:gd name="T17" fmla="*/ 2147483647 h 50"/>
                <a:gd name="T18" fmla="*/ 2147483647 w 50"/>
                <a:gd name="T19" fmla="*/ 2147483647 h 50"/>
                <a:gd name="T20" fmla="*/ 2147483647 w 50"/>
                <a:gd name="T21" fmla="*/ 2147483647 h 50"/>
                <a:gd name="T22" fmla="*/ 2147483647 w 50"/>
                <a:gd name="T23" fmla="*/ 2147483647 h 50"/>
                <a:gd name="T24" fmla="*/ 2147483647 w 50"/>
                <a:gd name="T25" fmla="*/ 2147483647 h 50"/>
                <a:gd name="T26" fmla="*/ 2147483647 w 50"/>
                <a:gd name="T27" fmla="*/ 2147483647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0" h="50">
                  <a:moveTo>
                    <a:pt x="48" y="35"/>
                  </a:moveTo>
                  <a:cubicBezTo>
                    <a:pt x="44" y="44"/>
                    <a:pt x="35" y="50"/>
                    <a:pt x="25" y="50"/>
                  </a:cubicBezTo>
                  <a:cubicBezTo>
                    <a:pt x="12" y="50"/>
                    <a:pt x="0" y="39"/>
                    <a:pt x="0" y="25"/>
                  </a:cubicBezTo>
                  <a:cubicBezTo>
                    <a:pt x="0" y="11"/>
                    <a:pt x="11" y="0"/>
                    <a:pt x="25" y="0"/>
                  </a:cubicBezTo>
                  <a:cubicBezTo>
                    <a:pt x="39" y="0"/>
                    <a:pt x="50" y="11"/>
                    <a:pt x="50" y="25"/>
                  </a:cubicBezTo>
                  <a:cubicBezTo>
                    <a:pt x="50" y="27"/>
                    <a:pt x="50" y="27"/>
                    <a:pt x="50" y="27"/>
                  </a:cubicBezTo>
                  <a:cubicBezTo>
                    <a:pt x="6" y="27"/>
                    <a:pt x="6" y="27"/>
                    <a:pt x="6" y="27"/>
                  </a:cubicBezTo>
                  <a:cubicBezTo>
                    <a:pt x="7" y="37"/>
                    <a:pt x="15" y="44"/>
                    <a:pt x="25" y="44"/>
                  </a:cubicBezTo>
                  <a:cubicBezTo>
                    <a:pt x="32" y="44"/>
                    <a:pt x="38" y="41"/>
                    <a:pt x="42" y="35"/>
                  </a:cubicBezTo>
                  <a:lnTo>
                    <a:pt x="48" y="35"/>
                  </a:lnTo>
                  <a:close/>
                  <a:moveTo>
                    <a:pt x="45" y="22"/>
                  </a:moveTo>
                  <a:cubicBezTo>
                    <a:pt x="43" y="12"/>
                    <a:pt x="35" y="5"/>
                    <a:pt x="25" y="5"/>
                  </a:cubicBezTo>
                  <a:cubicBezTo>
                    <a:pt x="16" y="5"/>
                    <a:pt x="8" y="13"/>
                    <a:pt x="6" y="22"/>
                  </a:cubicBezTo>
                  <a:lnTo>
                    <a:pt x="45" y="22"/>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4" name="Freeform 42"/>
            <p:cNvSpPr>
              <a:spLocks/>
            </p:cNvSpPr>
            <p:nvPr userDrawn="1"/>
          </p:nvSpPr>
          <p:spPr bwMode="auto">
            <a:xfrm>
              <a:off x="7597775" y="6102350"/>
              <a:ext cx="114300" cy="98425"/>
            </a:xfrm>
            <a:custGeom>
              <a:avLst/>
              <a:gdLst>
                <a:gd name="T0" fmla="*/ 2147483647 w 57"/>
                <a:gd name="T1" fmla="*/ 2147483647 h 49"/>
                <a:gd name="T2" fmla="*/ 2147483647 w 57"/>
                <a:gd name="T3" fmla="*/ 0 h 49"/>
                <a:gd name="T4" fmla="*/ 2147483647 w 57"/>
                <a:gd name="T5" fmla="*/ 2147483647 h 49"/>
                <a:gd name="T6" fmla="*/ 2147483647 w 57"/>
                <a:gd name="T7" fmla="*/ 2147483647 h 49"/>
                <a:gd name="T8" fmla="*/ 2147483647 w 57"/>
                <a:gd name="T9" fmla="*/ 2147483647 h 49"/>
                <a:gd name="T10" fmla="*/ 2147483647 w 57"/>
                <a:gd name="T11" fmla="*/ 2147483647 h 49"/>
                <a:gd name="T12" fmla="*/ 2147483647 w 57"/>
                <a:gd name="T13" fmla="*/ 2147483647 h 49"/>
                <a:gd name="T14" fmla="*/ 2147483647 w 57"/>
                <a:gd name="T15" fmla="*/ 2147483647 h 49"/>
                <a:gd name="T16" fmla="*/ 2147483647 w 57"/>
                <a:gd name="T17" fmla="*/ 2147483647 h 49"/>
                <a:gd name="T18" fmla="*/ 2147483647 w 57"/>
                <a:gd name="T19" fmla="*/ 2147483647 h 49"/>
                <a:gd name="T20" fmla="*/ 2147483647 w 57"/>
                <a:gd name="T21" fmla="*/ 2147483647 h 49"/>
                <a:gd name="T22" fmla="*/ 2147483647 w 57"/>
                <a:gd name="T23" fmla="*/ 2147483647 h 49"/>
                <a:gd name="T24" fmla="*/ 2147483647 w 57"/>
                <a:gd name="T25" fmla="*/ 2147483647 h 49"/>
                <a:gd name="T26" fmla="*/ 2147483647 w 57"/>
                <a:gd name="T27" fmla="*/ 2147483647 h 49"/>
                <a:gd name="T28" fmla="*/ 2147483647 w 57"/>
                <a:gd name="T29" fmla="*/ 2147483647 h 49"/>
                <a:gd name="T30" fmla="*/ 2147483647 w 57"/>
                <a:gd name="T31" fmla="*/ 2147483647 h 49"/>
                <a:gd name="T32" fmla="*/ 2147483647 w 57"/>
                <a:gd name="T33" fmla="*/ 2147483647 h 49"/>
                <a:gd name="T34" fmla="*/ 2147483647 w 57"/>
                <a:gd name="T35" fmla="*/ 2147483647 h 49"/>
                <a:gd name="T36" fmla="*/ 0 w 57"/>
                <a:gd name="T37" fmla="*/ 2147483647 h 49"/>
                <a:gd name="T38" fmla="*/ 0 w 57"/>
                <a:gd name="T39" fmla="*/ 2147483647 h 49"/>
                <a:gd name="T40" fmla="*/ 2147483647 w 57"/>
                <a:gd name="T41" fmla="*/ 2147483647 h 49"/>
                <a:gd name="T42" fmla="*/ 2147483647 w 57"/>
                <a:gd name="T43" fmla="*/ 2147483647 h 49"/>
                <a:gd name="T44" fmla="*/ 0 w 57"/>
                <a:gd name="T45" fmla="*/ 2147483647 h 49"/>
                <a:gd name="T46" fmla="*/ 0 w 57"/>
                <a:gd name="T47" fmla="*/ 2147483647 h 49"/>
                <a:gd name="T48" fmla="*/ 2147483647 w 57"/>
                <a:gd name="T49" fmla="*/ 2147483647 h 49"/>
                <a:gd name="T50" fmla="*/ 2147483647 w 57"/>
                <a:gd name="T51" fmla="*/ 2147483647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7" h="49">
                  <a:moveTo>
                    <a:pt x="14" y="9"/>
                  </a:moveTo>
                  <a:cubicBezTo>
                    <a:pt x="17" y="3"/>
                    <a:pt x="23" y="0"/>
                    <a:pt x="30" y="0"/>
                  </a:cubicBezTo>
                  <a:cubicBezTo>
                    <a:pt x="35" y="0"/>
                    <a:pt x="43" y="3"/>
                    <a:pt x="47" y="9"/>
                  </a:cubicBezTo>
                  <a:cubicBezTo>
                    <a:pt x="48" y="11"/>
                    <a:pt x="49" y="16"/>
                    <a:pt x="49" y="22"/>
                  </a:cubicBezTo>
                  <a:cubicBezTo>
                    <a:pt x="49" y="43"/>
                    <a:pt x="49" y="43"/>
                    <a:pt x="49" y="43"/>
                  </a:cubicBezTo>
                  <a:cubicBezTo>
                    <a:pt x="57" y="43"/>
                    <a:pt x="57" y="43"/>
                    <a:pt x="57" y="43"/>
                  </a:cubicBezTo>
                  <a:cubicBezTo>
                    <a:pt x="57" y="49"/>
                    <a:pt x="57" y="49"/>
                    <a:pt x="57" y="49"/>
                  </a:cubicBezTo>
                  <a:cubicBezTo>
                    <a:pt x="35" y="49"/>
                    <a:pt x="35" y="49"/>
                    <a:pt x="35" y="49"/>
                  </a:cubicBezTo>
                  <a:cubicBezTo>
                    <a:pt x="35" y="43"/>
                    <a:pt x="35" y="43"/>
                    <a:pt x="35" y="43"/>
                  </a:cubicBezTo>
                  <a:cubicBezTo>
                    <a:pt x="43" y="43"/>
                    <a:pt x="43" y="43"/>
                    <a:pt x="43" y="43"/>
                  </a:cubicBezTo>
                  <a:cubicBezTo>
                    <a:pt x="43" y="24"/>
                    <a:pt x="43" y="24"/>
                    <a:pt x="43" y="24"/>
                  </a:cubicBezTo>
                  <a:cubicBezTo>
                    <a:pt x="43" y="19"/>
                    <a:pt x="43" y="15"/>
                    <a:pt x="41" y="12"/>
                  </a:cubicBezTo>
                  <a:cubicBezTo>
                    <a:pt x="38" y="7"/>
                    <a:pt x="33" y="6"/>
                    <a:pt x="28" y="6"/>
                  </a:cubicBezTo>
                  <a:cubicBezTo>
                    <a:pt x="24" y="6"/>
                    <a:pt x="20" y="8"/>
                    <a:pt x="17" y="11"/>
                  </a:cubicBezTo>
                  <a:cubicBezTo>
                    <a:pt x="14" y="14"/>
                    <a:pt x="14" y="18"/>
                    <a:pt x="14" y="23"/>
                  </a:cubicBezTo>
                  <a:cubicBezTo>
                    <a:pt x="14" y="43"/>
                    <a:pt x="14" y="43"/>
                    <a:pt x="14" y="43"/>
                  </a:cubicBezTo>
                  <a:cubicBezTo>
                    <a:pt x="22" y="43"/>
                    <a:pt x="22" y="43"/>
                    <a:pt x="22" y="43"/>
                  </a:cubicBezTo>
                  <a:cubicBezTo>
                    <a:pt x="22" y="49"/>
                    <a:pt x="22" y="49"/>
                    <a:pt x="22" y="49"/>
                  </a:cubicBezTo>
                  <a:cubicBezTo>
                    <a:pt x="0" y="49"/>
                    <a:pt x="0" y="49"/>
                    <a:pt x="0" y="49"/>
                  </a:cubicBezTo>
                  <a:cubicBezTo>
                    <a:pt x="0" y="43"/>
                    <a:pt x="0" y="43"/>
                    <a:pt x="0" y="43"/>
                  </a:cubicBezTo>
                  <a:cubicBezTo>
                    <a:pt x="8" y="43"/>
                    <a:pt x="8" y="43"/>
                    <a:pt x="8" y="43"/>
                  </a:cubicBezTo>
                  <a:cubicBezTo>
                    <a:pt x="8" y="6"/>
                    <a:pt x="8" y="6"/>
                    <a:pt x="8" y="6"/>
                  </a:cubicBezTo>
                  <a:cubicBezTo>
                    <a:pt x="0" y="6"/>
                    <a:pt x="0" y="6"/>
                    <a:pt x="0" y="6"/>
                  </a:cubicBezTo>
                  <a:cubicBezTo>
                    <a:pt x="0" y="1"/>
                    <a:pt x="0" y="1"/>
                    <a:pt x="0" y="1"/>
                  </a:cubicBezTo>
                  <a:cubicBezTo>
                    <a:pt x="14" y="1"/>
                    <a:pt x="14" y="1"/>
                    <a:pt x="14" y="1"/>
                  </a:cubicBezTo>
                  <a:lnTo>
                    <a:pt x="14" y="9"/>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5" name="Freeform 43"/>
            <p:cNvSpPr>
              <a:spLocks/>
            </p:cNvSpPr>
            <p:nvPr userDrawn="1"/>
          </p:nvSpPr>
          <p:spPr bwMode="auto">
            <a:xfrm>
              <a:off x="7715250" y="6102350"/>
              <a:ext cx="69850" cy="101600"/>
            </a:xfrm>
            <a:custGeom>
              <a:avLst/>
              <a:gdLst>
                <a:gd name="T0" fmla="*/ 2147483647 w 35"/>
                <a:gd name="T1" fmla="*/ 2147483647 h 50"/>
                <a:gd name="T2" fmla="*/ 2147483647 w 35"/>
                <a:gd name="T3" fmla="*/ 2147483647 h 50"/>
                <a:gd name="T4" fmla="*/ 2147483647 w 35"/>
                <a:gd name="T5" fmla="*/ 2147483647 h 50"/>
                <a:gd name="T6" fmla="*/ 2147483647 w 35"/>
                <a:gd name="T7" fmla="*/ 2147483647 h 50"/>
                <a:gd name="T8" fmla="*/ 2147483647 w 35"/>
                <a:gd name="T9" fmla="*/ 2147483647 h 50"/>
                <a:gd name="T10" fmla="*/ 2147483647 w 35"/>
                <a:gd name="T11" fmla="*/ 2147483647 h 50"/>
                <a:gd name="T12" fmla="*/ 2147483647 w 35"/>
                <a:gd name="T13" fmla="*/ 2147483647 h 50"/>
                <a:gd name="T14" fmla="*/ 2147483647 w 35"/>
                <a:gd name="T15" fmla="*/ 2147483647 h 50"/>
                <a:gd name="T16" fmla="*/ 2147483647 w 35"/>
                <a:gd name="T17" fmla="*/ 2147483647 h 50"/>
                <a:gd name="T18" fmla="*/ 2147483647 w 35"/>
                <a:gd name="T19" fmla="*/ 2147483647 h 50"/>
                <a:gd name="T20" fmla="*/ 0 w 35"/>
                <a:gd name="T21" fmla="*/ 2147483647 h 50"/>
                <a:gd name="T22" fmla="*/ 0 w 35"/>
                <a:gd name="T23" fmla="*/ 2147483647 h 50"/>
                <a:gd name="T24" fmla="*/ 2147483647 w 35"/>
                <a:gd name="T25" fmla="*/ 2147483647 h 50"/>
                <a:gd name="T26" fmla="*/ 2147483647 w 35"/>
                <a:gd name="T27" fmla="*/ 2147483647 h 50"/>
                <a:gd name="T28" fmla="*/ 2147483647 w 35"/>
                <a:gd name="T29" fmla="*/ 2147483647 h 50"/>
                <a:gd name="T30" fmla="*/ 2147483647 w 35"/>
                <a:gd name="T31" fmla="*/ 2147483647 h 50"/>
                <a:gd name="T32" fmla="*/ 2147483647 w 35"/>
                <a:gd name="T33" fmla="*/ 2147483647 h 50"/>
                <a:gd name="T34" fmla="*/ 2147483647 w 35"/>
                <a:gd name="T35" fmla="*/ 2147483647 h 50"/>
                <a:gd name="T36" fmla="*/ 2147483647 w 35"/>
                <a:gd name="T37" fmla="*/ 2147483647 h 50"/>
                <a:gd name="T38" fmla="*/ 2147483647 w 35"/>
                <a:gd name="T39" fmla="*/ 0 h 50"/>
                <a:gd name="T40" fmla="*/ 2147483647 w 35"/>
                <a:gd name="T41" fmla="*/ 2147483647 h 50"/>
                <a:gd name="T42" fmla="*/ 2147483647 w 35"/>
                <a:gd name="T43" fmla="*/ 2147483647 h 50"/>
                <a:gd name="T44" fmla="*/ 2147483647 w 35"/>
                <a:gd name="T45" fmla="*/ 2147483647 h 50"/>
                <a:gd name="T46" fmla="*/ 2147483647 w 35"/>
                <a:gd name="T47" fmla="*/ 2147483647 h 50"/>
                <a:gd name="T48" fmla="*/ 2147483647 w 35"/>
                <a:gd name="T49" fmla="*/ 2147483647 h 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5" h="50">
                  <a:moveTo>
                    <a:pt x="27" y="13"/>
                  </a:moveTo>
                  <a:cubicBezTo>
                    <a:pt x="26" y="8"/>
                    <a:pt x="22" y="5"/>
                    <a:pt x="17" y="5"/>
                  </a:cubicBezTo>
                  <a:cubicBezTo>
                    <a:pt x="12" y="5"/>
                    <a:pt x="7" y="8"/>
                    <a:pt x="7" y="13"/>
                  </a:cubicBezTo>
                  <a:cubicBezTo>
                    <a:pt x="7" y="19"/>
                    <a:pt x="13" y="20"/>
                    <a:pt x="18" y="21"/>
                  </a:cubicBezTo>
                  <a:cubicBezTo>
                    <a:pt x="22" y="22"/>
                    <a:pt x="26" y="23"/>
                    <a:pt x="29" y="25"/>
                  </a:cubicBezTo>
                  <a:cubicBezTo>
                    <a:pt x="33" y="27"/>
                    <a:pt x="35" y="31"/>
                    <a:pt x="35" y="35"/>
                  </a:cubicBezTo>
                  <a:cubicBezTo>
                    <a:pt x="35" y="39"/>
                    <a:pt x="34" y="41"/>
                    <a:pt x="33" y="43"/>
                  </a:cubicBezTo>
                  <a:cubicBezTo>
                    <a:pt x="30" y="47"/>
                    <a:pt x="24" y="50"/>
                    <a:pt x="19" y="50"/>
                  </a:cubicBezTo>
                  <a:cubicBezTo>
                    <a:pt x="13" y="50"/>
                    <a:pt x="8" y="48"/>
                    <a:pt x="5" y="43"/>
                  </a:cubicBezTo>
                  <a:cubicBezTo>
                    <a:pt x="5" y="49"/>
                    <a:pt x="5" y="49"/>
                    <a:pt x="5" y="49"/>
                  </a:cubicBezTo>
                  <a:cubicBezTo>
                    <a:pt x="0" y="49"/>
                    <a:pt x="0" y="49"/>
                    <a:pt x="0" y="49"/>
                  </a:cubicBezTo>
                  <a:cubicBezTo>
                    <a:pt x="0" y="35"/>
                    <a:pt x="0" y="35"/>
                    <a:pt x="0" y="35"/>
                  </a:cubicBezTo>
                  <a:cubicBezTo>
                    <a:pt x="5" y="35"/>
                    <a:pt x="5" y="35"/>
                    <a:pt x="5" y="35"/>
                  </a:cubicBezTo>
                  <a:cubicBezTo>
                    <a:pt x="6" y="41"/>
                    <a:pt x="11" y="45"/>
                    <a:pt x="18" y="45"/>
                  </a:cubicBezTo>
                  <a:cubicBezTo>
                    <a:pt x="23" y="45"/>
                    <a:pt x="28" y="41"/>
                    <a:pt x="28" y="36"/>
                  </a:cubicBezTo>
                  <a:cubicBezTo>
                    <a:pt x="28" y="29"/>
                    <a:pt x="22" y="28"/>
                    <a:pt x="17" y="27"/>
                  </a:cubicBezTo>
                  <a:cubicBezTo>
                    <a:pt x="13" y="26"/>
                    <a:pt x="10" y="25"/>
                    <a:pt x="6" y="23"/>
                  </a:cubicBezTo>
                  <a:cubicBezTo>
                    <a:pt x="3" y="21"/>
                    <a:pt x="1" y="17"/>
                    <a:pt x="1" y="13"/>
                  </a:cubicBezTo>
                  <a:cubicBezTo>
                    <a:pt x="1" y="10"/>
                    <a:pt x="1" y="7"/>
                    <a:pt x="3" y="5"/>
                  </a:cubicBezTo>
                  <a:cubicBezTo>
                    <a:pt x="6" y="1"/>
                    <a:pt x="11" y="0"/>
                    <a:pt x="16" y="0"/>
                  </a:cubicBezTo>
                  <a:cubicBezTo>
                    <a:pt x="20" y="0"/>
                    <a:pt x="24" y="1"/>
                    <a:pt x="27" y="5"/>
                  </a:cubicBezTo>
                  <a:cubicBezTo>
                    <a:pt x="27" y="1"/>
                    <a:pt x="27" y="1"/>
                    <a:pt x="27" y="1"/>
                  </a:cubicBezTo>
                  <a:cubicBezTo>
                    <a:pt x="32" y="1"/>
                    <a:pt x="32" y="1"/>
                    <a:pt x="32" y="1"/>
                  </a:cubicBezTo>
                  <a:cubicBezTo>
                    <a:pt x="32" y="13"/>
                    <a:pt x="32" y="13"/>
                    <a:pt x="32" y="13"/>
                  </a:cubicBezTo>
                  <a:lnTo>
                    <a:pt x="27" y="13"/>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6" name="Freeform 44"/>
            <p:cNvSpPr>
              <a:spLocks noEditPoints="1"/>
            </p:cNvSpPr>
            <p:nvPr userDrawn="1"/>
          </p:nvSpPr>
          <p:spPr bwMode="auto">
            <a:xfrm>
              <a:off x="7788275" y="6069013"/>
              <a:ext cx="42863" cy="131762"/>
            </a:xfrm>
            <a:custGeom>
              <a:avLst/>
              <a:gdLst>
                <a:gd name="T0" fmla="*/ 2147483647 w 27"/>
                <a:gd name="T1" fmla="*/ 2147483647 h 83"/>
                <a:gd name="T2" fmla="*/ 2147483647 w 27"/>
                <a:gd name="T3" fmla="*/ 2147483647 h 83"/>
                <a:gd name="T4" fmla="*/ 2147483647 w 27"/>
                <a:gd name="T5" fmla="*/ 2147483647 h 83"/>
                <a:gd name="T6" fmla="*/ 0 w 27"/>
                <a:gd name="T7" fmla="*/ 2147483647 h 83"/>
                <a:gd name="T8" fmla="*/ 0 w 27"/>
                <a:gd name="T9" fmla="*/ 2147483647 h 83"/>
                <a:gd name="T10" fmla="*/ 2147483647 w 27"/>
                <a:gd name="T11" fmla="*/ 2147483647 h 83"/>
                <a:gd name="T12" fmla="*/ 2147483647 w 27"/>
                <a:gd name="T13" fmla="*/ 2147483647 h 83"/>
                <a:gd name="T14" fmla="*/ 0 w 27"/>
                <a:gd name="T15" fmla="*/ 2147483647 h 83"/>
                <a:gd name="T16" fmla="*/ 0 w 27"/>
                <a:gd name="T17" fmla="*/ 2147483647 h 83"/>
                <a:gd name="T18" fmla="*/ 2147483647 w 27"/>
                <a:gd name="T19" fmla="*/ 2147483647 h 83"/>
                <a:gd name="T20" fmla="*/ 2147483647 w 27"/>
                <a:gd name="T21" fmla="*/ 2147483647 h 83"/>
                <a:gd name="T22" fmla="*/ 2147483647 w 27"/>
                <a:gd name="T23" fmla="*/ 2147483647 h 83"/>
                <a:gd name="T24" fmla="*/ 2147483647 w 27"/>
                <a:gd name="T25" fmla="*/ 2147483647 h 83"/>
                <a:gd name="T26" fmla="*/ 2147483647 w 27"/>
                <a:gd name="T27" fmla="*/ 0 h 83"/>
                <a:gd name="T28" fmla="*/ 2147483647 w 27"/>
                <a:gd name="T29" fmla="*/ 0 h 83"/>
                <a:gd name="T30" fmla="*/ 2147483647 w 27"/>
                <a:gd name="T31" fmla="*/ 2147483647 h 8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7" h="83">
                  <a:moveTo>
                    <a:pt x="17" y="76"/>
                  </a:moveTo>
                  <a:lnTo>
                    <a:pt x="27" y="76"/>
                  </a:lnTo>
                  <a:lnTo>
                    <a:pt x="27" y="83"/>
                  </a:lnTo>
                  <a:lnTo>
                    <a:pt x="0" y="83"/>
                  </a:lnTo>
                  <a:lnTo>
                    <a:pt x="0" y="76"/>
                  </a:lnTo>
                  <a:lnTo>
                    <a:pt x="10" y="76"/>
                  </a:lnTo>
                  <a:lnTo>
                    <a:pt x="10" y="29"/>
                  </a:lnTo>
                  <a:lnTo>
                    <a:pt x="0" y="29"/>
                  </a:lnTo>
                  <a:lnTo>
                    <a:pt x="0" y="23"/>
                  </a:lnTo>
                  <a:lnTo>
                    <a:pt x="17" y="23"/>
                  </a:lnTo>
                  <a:lnTo>
                    <a:pt x="17" y="76"/>
                  </a:lnTo>
                  <a:close/>
                  <a:moveTo>
                    <a:pt x="17" y="12"/>
                  </a:moveTo>
                  <a:lnTo>
                    <a:pt x="10" y="12"/>
                  </a:lnTo>
                  <a:lnTo>
                    <a:pt x="10" y="0"/>
                  </a:lnTo>
                  <a:lnTo>
                    <a:pt x="17" y="0"/>
                  </a:lnTo>
                  <a:lnTo>
                    <a:pt x="17" y="12"/>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7" name="Freeform 45"/>
            <p:cNvSpPr>
              <a:spLocks noEditPoints="1"/>
            </p:cNvSpPr>
            <p:nvPr userDrawn="1"/>
          </p:nvSpPr>
          <p:spPr bwMode="auto">
            <a:xfrm>
              <a:off x="7831138" y="6102350"/>
              <a:ext cx="101600" cy="101600"/>
            </a:xfrm>
            <a:custGeom>
              <a:avLst/>
              <a:gdLst>
                <a:gd name="T0" fmla="*/ 0 w 50"/>
                <a:gd name="T1" fmla="*/ 2147483647 h 50"/>
                <a:gd name="T2" fmla="*/ 2147483647 w 50"/>
                <a:gd name="T3" fmla="*/ 0 h 50"/>
                <a:gd name="T4" fmla="*/ 2147483647 w 50"/>
                <a:gd name="T5" fmla="*/ 2147483647 h 50"/>
                <a:gd name="T6" fmla="*/ 2147483647 w 50"/>
                <a:gd name="T7" fmla="*/ 2147483647 h 50"/>
                <a:gd name="T8" fmla="*/ 0 w 50"/>
                <a:gd name="T9" fmla="*/ 2147483647 h 50"/>
                <a:gd name="T10" fmla="*/ 2147483647 w 50"/>
                <a:gd name="T11" fmla="*/ 2147483647 h 50"/>
                <a:gd name="T12" fmla="*/ 2147483647 w 50"/>
                <a:gd name="T13" fmla="*/ 2147483647 h 50"/>
                <a:gd name="T14" fmla="*/ 2147483647 w 50"/>
                <a:gd name="T15" fmla="*/ 2147483647 h 50"/>
                <a:gd name="T16" fmla="*/ 2147483647 w 50"/>
                <a:gd name="T17" fmla="*/ 2147483647 h 50"/>
                <a:gd name="T18" fmla="*/ 2147483647 w 50"/>
                <a:gd name="T19" fmla="*/ 2147483647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 h="50">
                  <a:moveTo>
                    <a:pt x="0" y="25"/>
                  </a:moveTo>
                  <a:cubicBezTo>
                    <a:pt x="0" y="11"/>
                    <a:pt x="11" y="0"/>
                    <a:pt x="25" y="0"/>
                  </a:cubicBezTo>
                  <a:cubicBezTo>
                    <a:pt x="39" y="0"/>
                    <a:pt x="50" y="11"/>
                    <a:pt x="50" y="24"/>
                  </a:cubicBezTo>
                  <a:cubicBezTo>
                    <a:pt x="50" y="38"/>
                    <a:pt x="39" y="50"/>
                    <a:pt x="25" y="50"/>
                  </a:cubicBezTo>
                  <a:cubicBezTo>
                    <a:pt x="11" y="50"/>
                    <a:pt x="0" y="39"/>
                    <a:pt x="0" y="25"/>
                  </a:cubicBezTo>
                  <a:close/>
                  <a:moveTo>
                    <a:pt x="44" y="25"/>
                  </a:moveTo>
                  <a:cubicBezTo>
                    <a:pt x="44" y="14"/>
                    <a:pt x="35" y="6"/>
                    <a:pt x="25" y="6"/>
                  </a:cubicBezTo>
                  <a:cubicBezTo>
                    <a:pt x="14" y="6"/>
                    <a:pt x="6" y="14"/>
                    <a:pt x="6" y="25"/>
                  </a:cubicBezTo>
                  <a:cubicBezTo>
                    <a:pt x="6" y="35"/>
                    <a:pt x="14" y="44"/>
                    <a:pt x="25" y="44"/>
                  </a:cubicBezTo>
                  <a:cubicBezTo>
                    <a:pt x="35" y="44"/>
                    <a:pt x="44" y="35"/>
                    <a:pt x="44" y="25"/>
                  </a:cubicBez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8" name="Freeform 46"/>
            <p:cNvSpPr>
              <a:spLocks/>
            </p:cNvSpPr>
            <p:nvPr userDrawn="1"/>
          </p:nvSpPr>
          <p:spPr bwMode="auto">
            <a:xfrm>
              <a:off x="7934325" y="6102350"/>
              <a:ext cx="114300" cy="98425"/>
            </a:xfrm>
            <a:custGeom>
              <a:avLst/>
              <a:gdLst>
                <a:gd name="T0" fmla="*/ 2147483647 w 57"/>
                <a:gd name="T1" fmla="*/ 2147483647 h 49"/>
                <a:gd name="T2" fmla="*/ 2147483647 w 57"/>
                <a:gd name="T3" fmla="*/ 0 h 49"/>
                <a:gd name="T4" fmla="*/ 2147483647 w 57"/>
                <a:gd name="T5" fmla="*/ 2147483647 h 49"/>
                <a:gd name="T6" fmla="*/ 2147483647 w 57"/>
                <a:gd name="T7" fmla="*/ 2147483647 h 49"/>
                <a:gd name="T8" fmla="*/ 2147483647 w 57"/>
                <a:gd name="T9" fmla="*/ 2147483647 h 49"/>
                <a:gd name="T10" fmla="*/ 2147483647 w 57"/>
                <a:gd name="T11" fmla="*/ 2147483647 h 49"/>
                <a:gd name="T12" fmla="*/ 2147483647 w 57"/>
                <a:gd name="T13" fmla="*/ 2147483647 h 49"/>
                <a:gd name="T14" fmla="*/ 2147483647 w 57"/>
                <a:gd name="T15" fmla="*/ 2147483647 h 49"/>
                <a:gd name="T16" fmla="*/ 2147483647 w 57"/>
                <a:gd name="T17" fmla="*/ 2147483647 h 49"/>
                <a:gd name="T18" fmla="*/ 2147483647 w 57"/>
                <a:gd name="T19" fmla="*/ 2147483647 h 49"/>
                <a:gd name="T20" fmla="*/ 2147483647 w 57"/>
                <a:gd name="T21" fmla="*/ 2147483647 h 49"/>
                <a:gd name="T22" fmla="*/ 2147483647 w 57"/>
                <a:gd name="T23" fmla="*/ 2147483647 h 49"/>
                <a:gd name="T24" fmla="*/ 2147483647 w 57"/>
                <a:gd name="T25" fmla="*/ 2147483647 h 49"/>
                <a:gd name="T26" fmla="*/ 2147483647 w 57"/>
                <a:gd name="T27" fmla="*/ 2147483647 h 49"/>
                <a:gd name="T28" fmla="*/ 2147483647 w 57"/>
                <a:gd name="T29" fmla="*/ 2147483647 h 49"/>
                <a:gd name="T30" fmla="*/ 2147483647 w 57"/>
                <a:gd name="T31" fmla="*/ 2147483647 h 49"/>
                <a:gd name="T32" fmla="*/ 2147483647 w 57"/>
                <a:gd name="T33" fmla="*/ 2147483647 h 49"/>
                <a:gd name="T34" fmla="*/ 2147483647 w 57"/>
                <a:gd name="T35" fmla="*/ 2147483647 h 49"/>
                <a:gd name="T36" fmla="*/ 0 w 57"/>
                <a:gd name="T37" fmla="*/ 2147483647 h 49"/>
                <a:gd name="T38" fmla="*/ 0 w 57"/>
                <a:gd name="T39" fmla="*/ 2147483647 h 49"/>
                <a:gd name="T40" fmla="*/ 2147483647 w 57"/>
                <a:gd name="T41" fmla="*/ 2147483647 h 49"/>
                <a:gd name="T42" fmla="*/ 2147483647 w 57"/>
                <a:gd name="T43" fmla="*/ 2147483647 h 49"/>
                <a:gd name="T44" fmla="*/ 0 w 57"/>
                <a:gd name="T45" fmla="*/ 2147483647 h 49"/>
                <a:gd name="T46" fmla="*/ 0 w 57"/>
                <a:gd name="T47" fmla="*/ 2147483647 h 49"/>
                <a:gd name="T48" fmla="*/ 2147483647 w 57"/>
                <a:gd name="T49" fmla="*/ 2147483647 h 49"/>
                <a:gd name="T50" fmla="*/ 2147483647 w 57"/>
                <a:gd name="T51" fmla="*/ 2147483647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7" h="49">
                  <a:moveTo>
                    <a:pt x="14" y="9"/>
                  </a:moveTo>
                  <a:cubicBezTo>
                    <a:pt x="17" y="3"/>
                    <a:pt x="24" y="0"/>
                    <a:pt x="30" y="0"/>
                  </a:cubicBezTo>
                  <a:cubicBezTo>
                    <a:pt x="36" y="0"/>
                    <a:pt x="44" y="3"/>
                    <a:pt x="47" y="9"/>
                  </a:cubicBezTo>
                  <a:cubicBezTo>
                    <a:pt x="48" y="11"/>
                    <a:pt x="49" y="16"/>
                    <a:pt x="49" y="22"/>
                  </a:cubicBezTo>
                  <a:cubicBezTo>
                    <a:pt x="49" y="43"/>
                    <a:pt x="49" y="43"/>
                    <a:pt x="49" y="43"/>
                  </a:cubicBezTo>
                  <a:cubicBezTo>
                    <a:pt x="57" y="43"/>
                    <a:pt x="57" y="43"/>
                    <a:pt x="57" y="43"/>
                  </a:cubicBezTo>
                  <a:cubicBezTo>
                    <a:pt x="57" y="49"/>
                    <a:pt x="57" y="49"/>
                    <a:pt x="57" y="49"/>
                  </a:cubicBezTo>
                  <a:cubicBezTo>
                    <a:pt x="35" y="49"/>
                    <a:pt x="35" y="49"/>
                    <a:pt x="35" y="49"/>
                  </a:cubicBezTo>
                  <a:cubicBezTo>
                    <a:pt x="35" y="43"/>
                    <a:pt x="35" y="43"/>
                    <a:pt x="35" y="43"/>
                  </a:cubicBezTo>
                  <a:cubicBezTo>
                    <a:pt x="43" y="43"/>
                    <a:pt x="43" y="43"/>
                    <a:pt x="43" y="43"/>
                  </a:cubicBezTo>
                  <a:cubicBezTo>
                    <a:pt x="43" y="24"/>
                    <a:pt x="43" y="24"/>
                    <a:pt x="43" y="24"/>
                  </a:cubicBezTo>
                  <a:cubicBezTo>
                    <a:pt x="43" y="19"/>
                    <a:pt x="43" y="15"/>
                    <a:pt x="41" y="12"/>
                  </a:cubicBezTo>
                  <a:cubicBezTo>
                    <a:pt x="38" y="7"/>
                    <a:pt x="33" y="6"/>
                    <a:pt x="29" y="6"/>
                  </a:cubicBezTo>
                  <a:cubicBezTo>
                    <a:pt x="24" y="6"/>
                    <a:pt x="20" y="8"/>
                    <a:pt x="17" y="11"/>
                  </a:cubicBezTo>
                  <a:cubicBezTo>
                    <a:pt x="14" y="14"/>
                    <a:pt x="14" y="18"/>
                    <a:pt x="14" y="23"/>
                  </a:cubicBezTo>
                  <a:cubicBezTo>
                    <a:pt x="14" y="43"/>
                    <a:pt x="14" y="43"/>
                    <a:pt x="14" y="43"/>
                  </a:cubicBezTo>
                  <a:cubicBezTo>
                    <a:pt x="22" y="43"/>
                    <a:pt x="22" y="43"/>
                    <a:pt x="22" y="43"/>
                  </a:cubicBezTo>
                  <a:cubicBezTo>
                    <a:pt x="22" y="49"/>
                    <a:pt x="22" y="49"/>
                    <a:pt x="22" y="49"/>
                  </a:cubicBezTo>
                  <a:cubicBezTo>
                    <a:pt x="0" y="49"/>
                    <a:pt x="0" y="49"/>
                    <a:pt x="0" y="49"/>
                  </a:cubicBezTo>
                  <a:cubicBezTo>
                    <a:pt x="0" y="43"/>
                    <a:pt x="0" y="43"/>
                    <a:pt x="0" y="43"/>
                  </a:cubicBezTo>
                  <a:cubicBezTo>
                    <a:pt x="8" y="43"/>
                    <a:pt x="8" y="43"/>
                    <a:pt x="8" y="43"/>
                  </a:cubicBezTo>
                  <a:cubicBezTo>
                    <a:pt x="8" y="6"/>
                    <a:pt x="8" y="6"/>
                    <a:pt x="8" y="6"/>
                  </a:cubicBezTo>
                  <a:cubicBezTo>
                    <a:pt x="0" y="6"/>
                    <a:pt x="0" y="6"/>
                    <a:pt x="0" y="6"/>
                  </a:cubicBezTo>
                  <a:cubicBezTo>
                    <a:pt x="0" y="1"/>
                    <a:pt x="0" y="1"/>
                    <a:pt x="0" y="1"/>
                  </a:cubicBezTo>
                  <a:cubicBezTo>
                    <a:pt x="14" y="1"/>
                    <a:pt x="14" y="1"/>
                    <a:pt x="14" y="1"/>
                  </a:cubicBezTo>
                  <a:lnTo>
                    <a:pt x="14" y="9"/>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9" name="Freeform 47"/>
            <p:cNvSpPr>
              <a:spLocks/>
            </p:cNvSpPr>
            <p:nvPr userDrawn="1"/>
          </p:nvSpPr>
          <p:spPr bwMode="auto">
            <a:xfrm>
              <a:off x="8054975" y="6102350"/>
              <a:ext cx="68263" cy="101600"/>
            </a:xfrm>
            <a:custGeom>
              <a:avLst/>
              <a:gdLst>
                <a:gd name="T0" fmla="*/ 2147483647 w 34"/>
                <a:gd name="T1" fmla="*/ 2147483647 h 50"/>
                <a:gd name="T2" fmla="*/ 2147483647 w 34"/>
                <a:gd name="T3" fmla="*/ 2147483647 h 50"/>
                <a:gd name="T4" fmla="*/ 2147483647 w 34"/>
                <a:gd name="T5" fmla="*/ 2147483647 h 50"/>
                <a:gd name="T6" fmla="*/ 2147483647 w 34"/>
                <a:gd name="T7" fmla="*/ 2147483647 h 50"/>
                <a:gd name="T8" fmla="*/ 2147483647 w 34"/>
                <a:gd name="T9" fmla="*/ 2147483647 h 50"/>
                <a:gd name="T10" fmla="*/ 2147483647 w 34"/>
                <a:gd name="T11" fmla="*/ 2147483647 h 50"/>
                <a:gd name="T12" fmla="*/ 2147483647 w 34"/>
                <a:gd name="T13" fmla="*/ 2147483647 h 50"/>
                <a:gd name="T14" fmla="*/ 2147483647 w 34"/>
                <a:gd name="T15" fmla="*/ 2147483647 h 50"/>
                <a:gd name="T16" fmla="*/ 2147483647 w 34"/>
                <a:gd name="T17" fmla="*/ 2147483647 h 50"/>
                <a:gd name="T18" fmla="*/ 2147483647 w 34"/>
                <a:gd name="T19" fmla="*/ 2147483647 h 50"/>
                <a:gd name="T20" fmla="*/ 0 w 34"/>
                <a:gd name="T21" fmla="*/ 2147483647 h 50"/>
                <a:gd name="T22" fmla="*/ 0 w 34"/>
                <a:gd name="T23" fmla="*/ 2147483647 h 50"/>
                <a:gd name="T24" fmla="*/ 2147483647 w 34"/>
                <a:gd name="T25" fmla="*/ 2147483647 h 50"/>
                <a:gd name="T26" fmla="*/ 2147483647 w 34"/>
                <a:gd name="T27" fmla="*/ 2147483647 h 50"/>
                <a:gd name="T28" fmla="*/ 2147483647 w 34"/>
                <a:gd name="T29" fmla="*/ 2147483647 h 50"/>
                <a:gd name="T30" fmla="*/ 2147483647 w 34"/>
                <a:gd name="T31" fmla="*/ 2147483647 h 50"/>
                <a:gd name="T32" fmla="*/ 2147483647 w 34"/>
                <a:gd name="T33" fmla="*/ 2147483647 h 50"/>
                <a:gd name="T34" fmla="*/ 0 w 34"/>
                <a:gd name="T35" fmla="*/ 2147483647 h 50"/>
                <a:gd name="T36" fmla="*/ 2147483647 w 34"/>
                <a:gd name="T37" fmla="*/ 2147483647 h 50"/>
                <a:gd name="T38" fmla="*/ 2147483647 w 34"/>
                <a:gd name="T39" fmla="*/ 0 h 50"/>
                <a:gd name="T40" fmla="*/ 2147483647 w 34"/>
                <a:gd name="T41" fmla="*/ 2147483647 h 50"/>
                <a:gd name="T42" fmla="*/ 2147483647 w 34"/>
                <a:gd name="T43" fmla="*/ 2147483647 h 50"/>
                <a:gd name="T44" fmla="*/ 2147483647 w 34"/>
                <a:gd name="T45" fmla="*/ 2147483647 h 50"/>
                <a:gd name="T46" fmla="*/ 2147483647 w 34"/>
                <a:gd name="T47" fmla="*/ 2147483647 h 50"/>
                <a:gd name="T48" fmla="*/ 2147483647 w 34"/>
                <a:gd name="T49" fmla="*/ 2147483647 h 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4" h="50">
                  <a:moveTo>
                    <a:pt x="26" y="13"/>
                  </a:moveTo>
                  <a:cubicBezTo>
                    <a:pt x="26" y="8"/>
                    <a:pt x="21" y="5"/>
                    <a:pt x="16" y="5"/>
                  </a:cubicBezTo>
                  <a:cubicBezTo>
                    <a:pt x="11" y="5"/>
                    <a:pt x="7" y="8"/>
                    <a:pt x="7" y="13"/>
                  </a:cubicBezTo>
                  <a:cubicBezTo>
                    <a:pt x="7" y="19"/>
                    <a:pt x="12" y="20"/>
                    <a:pt x="17" y="21"/>
                  </a:cubicBezTo>
                  <a:cubicBezTo>
                    <a:pt x="21" y="22"/>
                    <a:pt x="25" y="23"/>
                    <a:pt x="28" y="25"/>
                  </a:cubicBezTo>
                  <a:cubicBezTo>
                    <a:pt x="32" y="27"/>
                    <a:pt x="34" y="31"/>
                    <a:pt x="34" y="35"/>
                  </a:cubicBezTo>
                  <a:cubicBezTo>
                    <a:pt x="34" y="39"/>
                    <a:pt x="33" y="41"/>
                    <a:pt x="32" y="43"/>
                  </a:cubicBezTo>
                  <a:cubicBezTo>
                    <a:pt x="30" y="47"/>
                    <a:pt x="23" y="50"/>
                    <a:pt x="18" y="50"/>
                  </a:cubicBezTo>
                  <a:cubicBezTo>
                    <a:pt x="12" y="50"/>
                    <a:pt x="7" y="48"/>
                    <a:pt x="5" y="43"/>
                  </a:cubicBezTo>
                  <a:cubicBezTo>
                    <a:pt x="5" y="49"/>
                    <a:pt x="5" y="49"/>
                    <a:pt x="5" y="49"/>
                  </a:cubicBezTo>
                  <a:cubicBezTo>
                    <a:pt x="0" y="49"/>
                    <a:pt x="0" y="49"/>
                    <a:pt x="0" y="49"/>
                  </a:cubicBezTo>
                  <a:cubicBezTo>
                    <a:pt x="0" y="35"/>
                    <a:pt x="0" y="35"/>
                    <a:pt x="0" y="35"/>
                  </a:cubicBezTo>
                  <a:cubicBezTo>
                    <a:pt x="5" y="35"/>
                    <a:pt x="5" y="35"/>
                    <a:pt x="5" y="35"/>
                  </a:cubicBezTo>
                  <a:cubicBezTo>
                    <a:pt x="5" y="41"/>
                    <a:pt x="10" y="45"/>
                    <a:pt x="17" y="45"/>
                  </a:cubicBezTo>
                  <a:cubicBezTo>
                    <a:pt x="22" y="45"/>
                    <a:pt x="27" y="41"/>
                    <a:pt x="27" y="36"/>
                  </a:cubicBezTo>
                  <a:cubicBezTo>
                    <a:pt x="27" y="29"/>
                    <a:pt x="22" y="28"/>
                    <a:pt x="16" y="27"/>
                  </a:cubicBezTo>
                  <a:cubicBezTo>
                    <a:pt x="12" y="26"/>
                    <a:pt x="9" y="25"/>
                    <a:pt x="5" y="23"/>
                  </a:cubicBezTo>
                  <a:cubicBezTo>
                    <a:pt x="2" y="21"/>
                    <a:pt x="0" y="17"/>
                    <a:pt x="0" y="13"/>
                  </a:cubicBezTo>
                  <a:cubicBezTo>
                    <a:pt x="0" y="10"/>
                    <a:pt x="0" y="7"/>
                    <a:pt x="2" y="5"/>
                  </a:cubicBezTo>
                  <a:cubicBezTo>
                    <a:pt x="5" y="1"/>
                    <a:pt x="10" y="0"/>
                    <a:pt x="15" y="0"/>
                  </a:cubicBezTo>
                  <a:cubicBezTo>
                    <a:pt x="19" y="0"/>
                    <a:pt x="23" y="1"/>
                    <a:pt x="26" y="5"/>
                  </a:cubicBezTo>
                  <a:cubicBezTo>
                    <a:pt x="26" y="1"/>
                    <a:pt x="26" y="1"/>
                    <a:pt x="26" y="1"/>
                  </a:cubicBezTo>
                  <a:cubicBezTo>
                    <a:pt x="31" y="1"/>
                    <a:pt x="31" y="1"/>
                    <a:pt x="31" y="1"/>
                  </a:cubicBezTo>
                  <a:cubicBezTo>
                    <a:pt x="31" y="13"/>
                    <a:pt x="31" y="13"/>
                    <a:pt x="31" y="13"/>
                  </a:cubicBezTo>
                  <a:lnTo>
                    <a:pt x="26" y="13"/>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50" name="Rectangle 48"/>
            <p:cNvSpPr>
              <a:spLocks noChangeArrowheads="1"/>
            </p:cNvSpPr>
            <p:nvPr userDrawn="1"/>
          </p:nvSpPr>
          <p:spPr bwMode="auto">
            <a:xfrm>
              <a:off x="8142288" y="6181725"/>
              <a:ext cx="14287" cy="19050"/>
            </a:xfrm>
            <a:prstGeom prst="rect">
              <a:avLst/>
            </a:prstGeom>
            <a:solidFill>
              <a:srgbClr val="CCD8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defRPr/>
              </a:pPr>
              <a:endParaRPr lang="en-GB" altLang="en-US" dirty="0" smtClean="0">
                <a:solidFill>
                  <a:srgbClr val="000000"/>
                </a:solidFill>
                <a:latin typeface="Calibri" pitchFamily="34" charset="0"/>
              </a:endParaRPr>
            </a:p>
          </p:txBody>
        </p:sp>
        <p:sp>
          <p:nvSpPr>
            <p:cNvPr id="51" name="Freeform 49"/>
            <p:cNvSpPr>
              <a:spLocks/>
            </p:cNvSpPr>
            <p:nvPr userDrawn="1"/>
          </p:nvSpPr>
          <p:spPr bwMode="auto">
            <a:xfrm>
              <a:off x="8177213" y="6102350"/>
              <a:ext cx="96837" cy="101600"/>
            </a:xfrm>
            <a:custGeom>
              <a:avLst/>
              <a:gdLst>
                <a:gd name="T0" fmla="*/ 2147483647 w 48"/>
                <a:gd name="T1" fmla="*/ 2147483647 h 50"/>
                <a:gd name="T2" fmla="*/ 2147483647 w 48"/>
                <a:gd name="T3" fmla="*/ 2147483647 h 50"/>
                <a:gd name="T4" fmla="*/ 2147483647 w 48"/>
                <a:gd name="T5" fmla="*/ 2147483647 h 50"/>
                <a:gd name="T6" fmla="*/ 2147483647 w 48"/>
                <a:gd name="T7" fmla="*/ 2147483647 h 50"/>
                <a:gd name="T8" fmla="*/ 2147483647 w 48"/>
                <a:gd name="T9" fmla="*/ 2147483647 h 50"/>
                <a:gd name="T10" fmla="*/ 2147483647 w 48"/>
                <a:gd name="T11" fmla="*/ 2147483647 h 50"/>
                <a:gd name="T12" fmla="*/ 2147483647 w 48"/>
                <a:gd name="T13" fmla="*/ 2147483647 h 50"/>
                <a:gd name="T14" fmla="*/ 2147483647 w 48"/>
                <a:gd name="T15" fmla="*/ 2147483647 h 50"/>
                <a:gd name="T16" fmla="*/ 0 w 48"/>
                <a:gd name="T17" fmla="*/ 2147483647 h 50"/>
                <a:gd name="T18" fmla="*/ 2147483647 w 48"/>
                <a:gd name="T19" fmla="*/ 2147483647 h 50"/>
                <a:gd name="T20" fmla="*/ 2147483647 w 48"/>
                <a:gd name="T21" fmla="*/ 0 h 50"/>
                <a:gd name="T22" fmla="*/ 2147483647 w 48"/>
                <a:gd name="T23" fmla="*/ 2147483647 h 50"/>
                <a:gd name="T24" fmla="*/ 2147483647 w 48"/>
                <a:gd name="T25" fmla="*/ 2147483647 h 50"/>
                <a:gd name="T26" fmla="*/ 2147483647 w 48"/>
                <a:gd name="T27" fmla="*/ 2147483647 h 50"/>
                <a:gd name="T28" fmla="*/ 2147483647 w 48"/>
                <a:gd name="T29" fmla="*/ 2147483647 h 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50">
                  <a:moveTo>
                    <a:pt x="47" y="15"/>
                  </a:moveTo>
                  <a:cubicBezTo>
                    <a:pt x="41" y="15"/>
                    <a:pt x="41" y="15"/>
                    <a:pt x="41" y="15"/>
                  </a:cubicBezTo>
                  <a:cubicBezTo>
                    <a:pt x="38" y="9"/>
                    <a:pt x="31" y="6"/>
                    <a:pt x="25" y="6"/>
                  </a:cubicBezTo>
                  <a:cubicBezTo>
                    <a:pt x="14" y="6"/>
                    <a:pt x="6" y="14"/>
                    <a:pt x="6" y="25"/>
                  </a:cubicBezTo>
                  <a:cubicBezTo>
                    <a:pt x="6" y="36"/>
                    <a:pt x="14" y="44"/>
                    <a:pt x="25" y="44"/>
                  </a:cubicBezTo>
                  <a:cubicBezTo>
                    <a:pt x="32" y="44"/>
                    <a:pt x="39" y="40"/>
                    <a:pt x="41" y="34"/>
                  </a:cubicBezTo>
                  <a:cubicBezTo>
                    <a:pt x="48" y="34"/>
                    <a:pt x="48" y="34"/>
                    <a:pt x="48" y="34"/>
                  </a:cubicBezTo>
                  <a:cubicBezTo>
                    <a:pt x="45" y="44"/>
                    <a:pt x="35" y="50"/>
                    <a:pt x="24" y="50"/>
                  </a:cubicBezTo>
                  <a:cubicBezTo>
                    <a:pt x="11" y="50"/>
                    <a:pt x="0" y="39"/>
                    <a:pt x="0" y="25"/>
                  </a:cubicBezTo>
                  <a:cubicBezTo>
                    <a:pt x="0" y="18"/>
                    <a:pt x="2" y="12"/>
                    <a:pt x="7" y="7"/>
                  </a:cubicBezTo>
                  <a:cubicBezTo>
                    <a:pt x="11" y="3"/>
                    <a:pt x="17" y="0"/>
                    <a:pt x="24" y="0"/>
                  </a:cubicBezTo>
                  <a:cubicBezTo>
                    <a:pt x="31" y="0"/>
                    <a:pt x="37" y="2"/>
                    <a:pt x="41" y="7"/>
                  </a:cubicBezTo>
                  <a:cubicBezTo>
                    <a:pt x="41" y="1"/>
                    <a:pt x="41" y="1"/>
                    <a:pt x="41" y="1"/>
                  </a:cubicBezTo>
                  <a:cubicBezTo>
                    <a:pt x="47" y="1"/>
                    <a:pt x="47" y="1"/>
                    <a:pt x="47" y="1"/>
                  </a:cubicBezTo>
                  <a:lnTo>
                    <a:pt x="47" y="15"/>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52" name="Freeform 50"/>
            <p:cNvSpPr>
              <a:spLocks noEditPoints="1"/>
            </p:cNvSpPr>
            <p:nvPr userDrawn="1"/>
          </p:nvSpPr>
          <p:spPr bwMode="auto">
            <a:xfrm>
              <a:off x="8275638" y="6102350"/>
              <a:ext cx="100012" cy="101600"/>
            </a:xfrm>
            <a:custGeom>
              <a:avLst/>
              <a:gdLst>
                <a:gd name="T0" fmla="*/ 0 w 50"/>
                <a:gd name="T1" fmla="*/ 2147483647 h 50"/>
                <a:gd name="T2" fmla="*/ 2147483647 w 50"/>
                <a:gd name="T3" fmla="*/ 0 h 50"/>
                <a:gd name="T4" fmla="*/ 2147483647 w 50"/>
                <a:gd name="T5" fmla="*/ 2147483647 h 50"/>
                <a:gd name="T6" fmla="*/ 2147483647 w 50"/>
                <a:gd name="T7" fmla="*/ 2147483647 h 50"/>
                <a:gd name="T8" fmla="*/ 0 w 50"/>
                <a:gd name="T9" fmla="*/ 2147483647 h 50"/>
                <a:gd name="T10" fmla="*/ 2147483647 w 50"/>
                <a:gd name="T11" fmla="*/ 2147483647 h 50"/>
                <a:gd name="T12" fmla="*/ 2147483647 w 50"/>
                <a:gd name="T13" fmla="*/ 2147483647 h 50"/>
                <a:gd name="T14" fmla="*/ 2147483647 w 50"/>
                <a:gd name="T15" fmla="*/ 2147483647 h 50"/>
                <a:gd name="T16" fmla="*/ 2147483647 w 50"/>
                <a:gd name="T17" fmla="*/ 2147483647 h 50"/>
                <a:gd name="T18" fmla="*/ 2147483647 w 50"/>
                <a:gd name="T19" fmla="*/ 2147483647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 h="50">
                  <a:moveTo>
                    <a:pt x="0" y="25"/>
                  </a:moveTo>
                  <a:cubicBezTo>
                    <a:pt x="0" y="11"/>
                    <a:pt x="11" y="0"/>
                    <a:pt x="25" y="0"/>
                  </a:cubicBezTo>
                  <a:cubicBezTo>
                    <a:pt x="39" y="0"/>
                    <a:pt x="50" y="11"/>
                    <a:pt x="50" y="24"/>
                  </a:cubicBezTo>
                  <a:cubicBezTo>
                    <a:pt x="50" y="38"/>
                    <a:pt x="39" y="50"/>
                    <a:pt x="25" y="50"/>
                  </a:cubicBezTo>
                  <a:cubicBezTo>
                    <a:pt x="11" y="50"/>
                    <a:pt x="0" y="39"/>
                    <a:pt x="0" y="25"/>
                  </a:cubicBezTo>
                  <a:close/>
                  <a:moveTo>
                    <a:pt x="44" y="25"/>
                  </a:moveTo>
                  <a:cubicBezTo>
                    <a:pt x="44" y="14"/>
                    <a:pt x="36" y="6"/>
                    <a:pt x="25" y="6"/>
                  </a:cubicBezTo>
                  <a:cubicBezTo>
                    <a:pt x="14" y="6"/>
                    <a:pt x="6" y="14"/>
                    <a:pt x="6" y="25"/>
                  </a:cubicBezTo>
                  <a:cubicBezTo>
                    <a:pt x="6" y="35"/>
                    <a:pt x="14" y="44"/>
                    <a:pt x="25" y="44"/>
                  </a:cubicBezTo>
                  <a:cubicBezTo>
                    <a:pt x="36" y="44"/>
                    <a:pt x="44" y="35"/>
                    <a:pt x="44" y="25"/>
                  </a:cubicBez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53" name="Rectangle 51"/>
            <p:cNvSpPr>
              <a:spLocks noChangeArrowheads="1"/>
            </p:cNvSpPr>
            <p:nvPr userDrawn="1"/>
          </p:nvSpPr>
          <p:spPr bwMode="auto">
            <a:xfrm>
              <a:off x="8396288" y="6181725"/>
              <a:ext cx="12700" cy="19050"/>
            </a:xfrm>
            <a:prstGeom prst="rect">
              <a:avLst/>
            </a:prstGeom>
            <a:solidFill>
              <a:srgbClr val="CCD8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defRPr/>
              </a:pPr>
              <a:endParaRPr lang="en-GB" altLang="en-US" dirty="0" smtClean="0">
                <a:solidFill>
                  <a:srgbClr val="000000"/>
                </a:solidFill>
                <a:latin typeface="Calibri" pitchFamily="34" charset="0"/>
              </a:endParaRPr>
            </a:p>
          </p:txBody>
        </p:sp>
        <p:sp>
          <p:nvSpPr>
            <p:cNvPr id="54" name="Freeform 52"/>
            <p:cNvSpPr>
              <a:spLocks/>
            </p:cNvSpPr>
            <p:nvPr userDrawn="1"/>
          </p:nvSpPr>
          <p:spPr bwMode="auto">
            <a:xfrm>
              <a:off x="8428038" y="6105525"/>
              <a:ext cx="114300" cy="98425"/>
            </a:xfrm>
            <a:custGeom>
              <a:avLst/>
              <a:gdLst>
                <a:gd name="T0" fmla="*/ 2147483647 w 57"/>
                <a:gd name="T1" fmla="*/ 2147483647 h 49"/>
                <a:gd name="T2" fmla="*/ 2147483647 w 57"/>
                <a:gd name="T3" fmla="*/ 2147483647 h 49"/>
                <a:gd name="T4" fmla="*/ 2147483647 w 57"/>
                <a:gd name="T5" fmla="*/ 2147483647 h 49"/>
                <a:gd name="T6" fmla="*/ 2147483647 w 57"/>
                <a:gd name="T7" fmla="*/ 2147483647 h 49"/>
                <a:gd name="T8" fmla="*/ 2147483647 w 57"/>
                <a:gd name="T9" fmla="*/ 2147483647 h 49"/>
                <a:gd name="T10" fmla="*/ 0 w 57"/>
                <a:gd name="T11" fmla="*/ 2147483647 h 49"/>
                <a:gd name="T12" fmla="*/ 0 w 57"/>
                <a:gd name="T13" fmla="*/ 0 h 49"/>
                <a:gd name="T14" fmla="*/ 2147483647 w 57"/>
                <a:gd name="T15" fmla="*/ 0 h 49"/>
                <a:gd name="T16" fmla="*/ 2147483647 w 57"/>
                <a:gd name="T17" fmla="*/ 2147483647 h 49"/>
                <a:gd name="T18" fmla="*/ 2147483647 w 57"/>
                <a:gd name="T19" fmla="*/ 2147483647 h 49"/>
                <a:gd name="T20" fmla="*/ 2147483647 w 57"/>
                <a:gd name="T21" fmla="*/ 2147483647 h 49"/>
                <a:gd name="T22" fmla="*/ 2147483647 w 57"/>
                <a:gd name="T23" fmla="*/ 2147483647 h 49"/>
                <a:gd name="T24" fmla="*/ 2147483647 w 57"/>
                <a:gd name="T25" fmla="*/ 2147483647 h 49"/>
                <a:gd name="T26" fmla="*/ 2147483647 w 57"/>
                <a:gd name="T27" fmla="*/ 2147483647 h 49"/>
                <a:gd name="T28" fmla="*/ 2147483647 w 57"/>
                <a:gd name="T29" fmla="*/ 2147483647 h 49"/>
                <a:gd name="T30" fmla="*/ 2147483647 w 57"/>
                <a:gd name="T31" fmla="*/ 0 h 49"/>
                <a:gd name="T32" fmla="*/ 2147483647 w 57"/>
                <a:gd name="T33" fmla="*/ 0 h 49"/>
                <a:gd name="T34" fmla="*/ 2147483647 w 57"/>
                <a:gd name="T35" fmla="*/ 2147483647 h 49"/>
                <a:gd name="T36" fmla="*/ 2147483647 w 57"/>
                <a:gd name="T37" fmla="*/ 2147483647 h 49"/>
                <a:gd name="T38" fmla="*/ 2147483647 w 57"/>
                <a:gd name="T39" fmla="*/ 2147483647 h 49"/>
                <a:gd name="T40" fmla="*/ 2147483647 w 57"/>
                <a:gd name="T41" fmla="*/ 2147483647 h 49"/>
                <a:gd name="T42" fmla="*/ 2147483647 w 57"/>
                <a:gd name="T43" fmla="*/ 2147483647 h 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7" h="49">
                  <a:moveTo>
                    <a:pt x="43" y="40"/>
                  </a:moveTo>
                  <a:cubicBezTo>
                    <a:pt x="40" y="45"/>
                    <a:pt x="34" y="49"/>
                    <a:pt x="27" y="49"/>
                  </a:cubicBezTo>
                  <a:cubicBezTo>
                    <a:pt x="20" y="49"/>
                    <a:pt x="14" y="44"/>
                    <a:pt x="11" y="40"/>
                  </a:cubicBezTo>
                  <a:cubicBezTo>
                    <a:pt x="9" y="37"/>
                    <a:pt x="8" y="33"/>
                    <a:pt x="8" y="28"/>
                  </a:cubicBezTo>
                  <a:cubicBezTo>
                    <a:pt x="8" y="5"/>
                    <a:pt x="8" y="5"/>
                    <a:pt x="8" y="5"/>
                  </a:cubicBezTo>
                  <a:cubicBezTo>
                    <a:pt x="0" y="5"/>
                    <a:pt x="0" y="5"/>
                    <a:pt x="0" y="5"/>
                  </a:cubicBezTo>
                  <a:cubicBezTo>
                    <a:pt x="0" y="0"/>
                    <a:pt x="0" y="0"/>
                    <a:pt x="0" y="0"/>
                  </a:cubicBezTo>
                  <a:cubicBezTo>
                    <a:pt x="14" y="0"/>
                    <a:pt x="14" y="0"/>
                    <a:pt x="14" y="0"/>
                  </a:cubicBezTo>
                  <a:cubicBezTo>
                    <a:pt x="14" y="25"/>
                    <a:pt x="14" y="25"/>
                    <a:pt x="14" y="25"/>
                  </a:cubicBezTo>
                  <a:cubicBezTo>
                    <a:pt x="14" y="30"/>
                    <a:pt x="14" y="34"/>
                    <a:pt x="17" y="38"/>
                  </a:cubicBezTo>
                  <a:cubicBezTo>
                    <a:pt x="20" y="42"/>
                    <a:pt x="24" y="44"/>
                    <a:pt x="29" y="43"/>
                  </a:cubicBezTo>
                  <a:cubicBezTo>
                    <a:pt x="34" y="43"/>
                    <a:pt x="37" y="41"/>
                    <a:pt x="40" y="38"/>
                  </a:cubicBezTo>
                  <a:cubicBezTo>
                    <a:pt x="43" y="34"/>
                    <a:pt x="43" y="31"/>
                    <a:pt x="43" y="26"/>
                  </a:cubicBezTo>
                  <a:cubicBezTo>
                    <a:pt x="43" y="5"/>
                    <a:pt x="43" y="5"/>
                    <a:pt x="43" y="5"/>
                  </a:cubicBezTo>
                  <a:cubicBezTo>
                    <a:pt x="35" y="5"/>
                    <a:pt x="35" y="5"/>
                    <a:pt x="35" y="5"/>
                  </a:cubicBezTo>
                  <a:cubicBezTo>
                    <a:pt x="35" y="0"/>
                    <a:pt x="35" y="0"/>
                    <a:pt x="35" y="0"/>
                  </a:cubicBezTo>
                  <a:cubicBezTo>
                    <a:pt x="49" y="0"/>
                    <a:pt x="49" y="0"/>
                    <a:pt x="49" y="0"/>
                  </a:cubicBezTo>
                  <a:cubicBezTo>
                    <a:pt x="49" y="42"/>
                    <a:pt x="49" y="42"/>
                    <a:pt x="49" y="42"/>
                  </a:cubicBezTo>
                  <a:cubicBezTo>
                    <a:pt x="57" y="42"/>
                    <a:pt x="57" y="42"/>
                    <a:pt x="57" y="42"/>
                  </a:cubicBezTo>
                  <a:cubicBezTo>
                    <a:pt x="57" y="48"/>
                    <a:pt x="57" y="48"/>
                    <a:pt x="57" y="48"/>
                  </a:cubicBezTo>
                  <a:cubicBezTo>
                    <a:pt x="43" y="48"/>
                    <a:pt x="43" y="48"/>
                    <a:pt x="43" y="48"/>
                  </a:cubicBezTo>
                  <a:lnTo>
                    <a:pt x="43" y="40"/>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55" name="Freeform 53"/>
            <p:cNvSpPr>
              <a:spLocks/>
            </p:cNvSpPr>
            <p:nvPr userDrawn="1"/>
          </p:nvSpPr>
          <p:spPr bwMode="auto">
            <a:xfrm>
              <a:off x="8542338" y="6069013"/>
              <a:ext cx="101600" cy="131762"/>
            </a:xfrm>
            <a:custGeom>
              <a:avLst/>
              <a:gdLst>
                <a:gd name="T0" fmla="*/ 2147483647 w 64"/>
                <a:gd name="T1" fmla="*/ 2147483647 h 83"/>
                <a:gd name="T2" fmla="*/ 2147483647 w 64"/>
                <a:gd name="T3" fmla="*/ 2147483647 h 83"/>
                <a:gd name="T4" fmla="*/ 2147483647 w 64"/>
                <a:gd name="T5" fmla="*/ 2147483647 h 83"/>
                <a:gd name="T6" fmla="*/ 2147483647 w 64"/>
                <a:gd name="T7" fmla="*/ 2147483647 h 83"/>
                <a:gd name="T8" fmla="*/ 2147483647 w 64"/>
                <a:gd name="T9" fmla="*/ 2147483647 h 83"/>
                <a:gd name="T10" fmla="*/ 2147483647 w 64"/>
                <a:gd name="T11" fmla="*/ 2147483647 h 83"/>
                <a:gd name="T12" fmla="*/ 2147483647 w 64"/>
                <a:gd name="T13" fmla="*/ 2147483647 h 83"/>
                <a:gd name="T14" fmla="*/ 2147483647 w 64"/>
                <a:gd name="T15" fmla="*/ 2147483647 h 83"/>
                <a:gd name="T16" fmla="*/ 2147483647 w 64"/>
                <a:gd name="T17" fmla="*/ 2147483647 h 83"/>
                <a:gd name="T18" fmla="*/ 2147483647 w 64"/>
                <a:gd name="T19" fmla="*/ 2147483647 h 83"/>
                <a:gd name="T20" fmla="*/ 2147483647 w 64"/>
                <a:gd name="T21" fmla="*/ 2147483647 h 83"/>
                <a:gd name="T22" fmla="*/ 2147483647 w 64"/>
                <a:gd name="T23" fmla="*/ 2147483647 h 83"/>
                <a:gd name="T24" fmla="*/ 2147483647 w 64"/>
                <a:gd name="T25" fmla="*/ 2147483647 h 83"/>
                <a:gd name="T26" fmla="*/ 2147483647 w 64"/>
                <a:gd name="T27" fmla="*/ 2147483647 h 83"/>
                <a:gd name="T28" fmla="*/ 2147483647 w 64"/>
                <a:gd name="T29" fmla="*/ 2147483647 h 83"/>
                <a:gd name="T30" fmla="*/ 2147483647 w 64"/>
                <a:gd name="T31" fmla="*/ 2147483647 h 83"/>
                <a:gd name="T32" fmla="*/ 2147483647 w 64"/>
                <a:gd name="T33" fmla="*/ 2147483647 h 83"/>
                <a:gd name="T34" fmla="*/ 2147483647 w 64"/>
                <a:gd name="T35" fmla="*/ 2147483647 h 83"/>
                <a:gd name="T36" fmla="*/ 0 w 64"/>
                <a:gd name="T37" fmla="*/ 2147483647 h 83"/>
                <a:gd name="T38" fmla="*/ 0 w 64"/>
                <a:gd name="T39" fmla="*/ 2147483647 h 83"/>
                <a:gd name="T40" fmla="*/ 2147483647 w 64"/>
                <a:gd name="T41" fmla="*/ 2147483647 h 83"/>
                <a:gd name="T42" fmla="*/ 2147483647 w 64"/>
                <a:gd name="T43" fmla="*/ 2147483647 h 83"/>
                <a:gd name="T44" fmla="*/ 0 w 64"/>
                <a:gd name="T45" fmla="*/ 2147483647 h 83"/>
                <a:gd name="T46" fmla="*/ 0 w 64"/>
                <a:gd name="T47" fmla="*/ 0 h 83"/>
                <a:gd name="T48" fmla="*/ 2147483647 w 64"/>
                <a:gd name="T49" fmla="*/ 0 h 83"/>
                <a:gd name="T50" fmla="*/ 2147483647 w 64"/>
                <a:gd name="T51" fmla="*/ 2147483647 h 8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4" h="83">
                  <a:moveTo>
                    <a:pt x="19" y="49"/>
                  </a:moveTo>
                  <a:lnTo>
                    <a:pt x="40" y="29"/>
                  </a:lnTo>
                  <a:lnTo>
                    <a:pt x="32" y="29"/>
                  </a:lnTo>
                  <a:lnTo>
                    <a:pt x="32" y="23"/>
                  </a:lnTo>
                  <a:lnTo>
                    <a:pt x="61" y="23"/>
                  </a:lnTo>
                  <a:lnTo>
                    <a:pt x="61" y="29"/>
                  </a:lnTo>
                  <a:lnTo>
                    <a:pt x="50" y="29"/>
                  </a:lnTo>
                  <a:lnTo>
                    <a:pt x="28" y="50"/>
                  </a:lnTo>
                  <a:lnTo>
                    <a:pt x="53" y="76"/>
                  </a:lnTo>
                  <a:lnTo>
                    <a:pt x="64" y="76"/>
                  </a:lnTo>
                  <a:lnTo>
                    <a:pt x="64" y="83"/>
                  </a:lnTo>
                  <a:lnTo>
                    <a:pt x="34" y="83"/>
                  </a:lnTo>
                  <a:lnTo>
                    <a:pt x="34" y="76"/>
                  </a:lnTo>
                  <a:lnTo>
                    <a:pt x="43" y="76"/>
                  </a:lnTo>
                  <a:lnTo>
                    <a:pt x="19" y="52"/>
                  </a:lnTo>
                  <a:lnTo>
                    <a:pt x="19" y="76"/>
                  </a:lnTo>
                  <a:lnTo>
                    <a:pt x="28" y="76"/>
                  </a:lnTo>
                  <a:lnTo>
                    <a:pt x="28" y="83"/>
                  </a:lnTo>
                  <a:lnTo>
                    <a:pt x="0" y="83"/>
                  </a:lnTo>
                  <a:lnTo>
                    <a:pt x="0" y="76"/>
                  </a:lnTo>
                  <a:lnTo>
                    <a:pt x="11" y="76"/>
                  </a:lnTo>
                  <a:lnTo>
                    <a:pt x="11" y="7"/>
                  </a:lnTo>
                  <a:lnTo>
                    <a:pt x="0" y="7"/>
                  </a:lnTo>
                  <a:lnTo>
                    <a:pt x="0" y="0"/>
                  </a:lnTo>
                  <a:lnTo>
                    <a:pt x="19" y="0"/>
                  </a:lnTo>
                  <a:lnTo>
                    <a:pt x="19" y="49"/>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grpSp>
      <p:sp>
        <p:nvSpPr>
          <p:cNvPr id="2" name="Title 1"/>
          <p:cNvSpPr>
            <a:spLocks noGrp="1"/>
          </p:cNvSpPr>
          <p:nvPr>
            <p:ph type="ctrTitle"/>
          </p:nvPr>
        </p:nvSpPr>
        <p:spPr>
          <a:xfrm>
            <a:off x="685800" y="2565096"/>
            <a:ext cx="7772400" cy="722511"/>
          </a:xfrm>
        </p:spPr>
        <p:txBody>
          <a:bodyPr>
            <a:normAutofit/>
          </a:bodyPr>
          <a:lstStyle>
            <a:lvl1pPr algn="l">
              <a:defRPr sz="3200">
                <a:solidFill>
                  <a:schemeClr val="bg1"/>
                </a:solidFill>
                <a:latin typeface="Arial" pitchFamily="34" charset="0"/>
                <a:cs typeface="Arial"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685800" y="3407023"/>
            <a:ext cx="6400800" cy="456456"/>
          </a:xfrm>
        </p:spPr>
        <p:txBody>
          <a:bodyPr>
            <a:normAutofit/>
          </a:bodyPr>
          <a:lstStyle>
            <a:lvl1pPr marL="0" indent="0" algn="l">
              <a:buNone/>
              <a:defRPr sz="2000">
                <a:solidFill>
                  <a:srgbClr val="92A0BA"/>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extLst>
      <p:ext uri="{BB962C8B-B14F-4D97-AF65-F5344CB8AC3E}">
        <p14:creationId xmlns:p14="http://schemas.microsoft.com/office/powerpoint/2010/main" val="330057403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cxnSp>
        <p:nvCxnSpPr>
          <p:cNvPr id="5" name="Straight Connector 4"/>
          <p:cNvCxnSpPr/>
          <p:nvPr userDrawn="1"/>
        </p:nvCxnSpPr>
        <p:spPr>
          <a:xfrm>
            <a:off x="468319" y="6524625"/>
            <a:ext cx="8245475" cy="0"/>
          </a:xfrm>
          <a:prstGeom prst="line">
            <a:avLst/>
          </a:prstGeom>
          <a:ln>
            <a:solidFill>
              <a:srgbClr val="75AF32"/>
            </a:solidFill>
          </a:ln>
        </p:spPr>
        <p:style>
          <a:lnRef idx="1">
            <a:schemeClr val="accent1"/>
          </a:lnRef>
          <a:fillRef idx="0">
            <a:schemeClr val="accent1"/>
          </a:fillRef>
          <a:effectRef idx="0">
            <a:schemeClr val="accent1"/>
          </a:effectRef>
          <a:fontRef idx="minor">
            <a:schemeClr val="tx1"/>
          </a:fontRef>
        </p:style>
      </p:cxnSp>
      <p:grpSp>
        <p:nvGrpSpPr>
          <p:cNvPr id="6" name="Group 8"/>
          <p:cNvGrpSpPr>
            <a:grpSpLocks/>
          </p:cNvGrpSpPr>
          <p:nvPr userDrawn="1"/>
        </p:nvGrpSpPr>
        <p:grpSpPr bwMode="auto">
          <a:xfrm>
            <a:off x="7450138" y="6192838"/>
            <a:ext cx="1263650" cy="209550"/>
            <a:chOff x="7450138" y="6192838"/>
            <a:chExt cx="1263650" cy="209550"/>
          </a:xfrm>
        </p:grpSpPr>
        <p:sp>
          <p:nvSpPr>
            <p:cNvPr id="7" name="Freeform 18"/>
            <p:cNvSpPr>
              <a:spLocks/>
            </p:cNvSpPr>
            <p:nvPr userDrawn="1"/>
          </p:nvSpPr>
          <p:spPr bwMode="auto">
            <a:xfrm>
              <a:off x="7451725" y="6192838"/>
              <a:ext cx="65088" cy="69850"/>
            </a:xfrm>
            <a:custGeom>
              <a:avLst/>
              <a:gdLst>
                <a:gd name="T0" fmla="*/ 2147483647 w 64"/>
                <a:gd name="T1" fmla="*/ 2147483647 h 68"/>
                <a:gd name="T2" fmla="*/ 2147483647 w 64"/>
                <a:gd name="T3" fmla="*/ 2147483647 h 68"/>
                <a:gd name="T4" fmla="*/ 2147483647 w 64"/>
                <a:gd name="T5" fmla="*/ 2147483647 h 68"/>
                <a:gd name="T6" fmla="*/ 2147483647 w 64"/>
                <a:gd name="T7" fmla="*/ 2147483647 h 68"/>
                <a:gd name="T8" fmla="*/ 2147483647 w 64"/>
                <a:gd name="T9" fmla="*/ 2147483647 h 68"/>
                <a:gd name="T10" fmla="*/ 2147483647 w 64"/>
                <a:gd name="T11" fmla="*/ 2147483647 h 68"/>
                <a:gd name="T12" fmla="*/ 2147483647 w 64"/>
                <a:gd name="T13" fmla="*/ 2147483647 h 68"/>
                <a:gd name="T14" fmla="*/ 2147483647 w 64"/>
                <a:gd name="T15" fmla="*/ 2147483647 h 68"/>
                <a:gd name="T16" fmla="*/ 0 w 64"/>
                <a:gd name="T17" fmla="*/ 2147483647 h 68"/>
                <a:gd name="T18" fmla="*/ 2147483647 w 64"/>
                <a:gd name="T19" fmla="*/ 2147483647 h 68"/>
                <a:gd name="T20" fmla="*/ 2147483647 w 64"/>
                <a:gd name="T21" fmla="*/ 0 h 68"/>
                <a:gd name="T22" fmla="*/ 2147483647 w 64"/>
                <a:gd name="T23" fmla="*/ 2147483647 h 68"/>
                <a:gd name="T24" fmla="*/ 2147483647 w 64"/>
                <a:gd name="T25" fmla="*/ 2147483647 h 68"/>
                <a:gd name="T26" fmla="*/ 2147483647 w 64"/>
                <a:gd name="T27" fmla="*/ 2147483647 h 68"/>
                <a:gd name="T28" fmla="*/ 2147483647 w 64"/>
                <a:gd name="T29" fmla="*/ 2147483647 h 68"/>
                <a:gd name="T30" fmla="*/ 2147483647 w 64"/>
                <a:gd name="T31" fmla="*/ 2147483647 h 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4" h="68">
                  <a:moveTo>
                    <a:pt x="57" y="17"/>
                  </a:moveTo>
                  <a:cubicBezTo>
                    <a:pt x="52" y="10"/>
                    <a:pt x="43" y="6"/>
                    <a:pt x="34" y="6"/>
                  </a:cubicBezTo>
                  <a:cubicBezTo>
                    <a:pt x="19" y="6"/>
                    <a:pt x="7" y="18"/>
                    <a:pt x="7" y="33"/>
                  </a:cubicBezTo>
                  <a:cubicBezTo>
                    <a:pt x="7" y="48"/>
                    <a:pt x="18" y="61"/>
                    <a:pt x="34" y="61"/>
                  </a:cubicBezTo>
                  <a:cubicBezTo>
                    <a:pt x="43" y="61"/>
                    <a:pt x="52" y="57"/>
                    <a:pt x="57" y="49"/>
                  </a:cubicBezTo>
                  <a:cubicBezTo>
                    <a:pt x="64" y="49"/>
                    <a:pt x="64" y="49"/>
                    <a:pt x="64" y="49"/>
                  </a:cubicBezTo>
                  <a:cubicBezTo>
                    <a:pt x="59" y="61"/>
                    <a:pt x="47" y="68"/>
                    <a:pt x="34" y="68"/>
                  </a:cubicBezTo>
                  <a:cubicBezTo>
                    <a:pt x="25" y="68"/>
                    <a:pt x="16" y="64"/>
                    <a:pt x="10" y="58"/>
                  </a:cubicBezTo>
                  <a:cubicBezTo>
                    <a:pt x="3" y="51"/>
                    <a:pt x="0" y="43"/>
                    <a:pt x="0" y="33"/>
                  </a:cubicBezTo>
                  <a:cubicBezTo>
                    <a:pt x="0" y="24"/>
                    <a:pt x="4" y="16"/>
                    <a:pt x="10" y="9"/>
                  </a:cubicBezTo>
                  <a:cubicBezTo>
                    <a:pt x="16" y="3"/>
                    <a:pt x="25" y="0"/>
                    <a:pt x="34" y="0"/>
                  </a:cubicBezTo>
                  <a:cubicBezTo>
                    <a:pt x="43" y="0"/>
                    <a:pt x="51" y="3"/>
                    <a:pt x="57" y="9"/>
                  </a:cubicBezTo>
                  <a:cubicBezTo>
                    <a:pt x="57" y="1"/>
                    <a:pt x="57" y="1"/>
                    <a:pt x="57" y="1"/>
                  </a:cubicBezTo>
                  <a:cubicBezTo>
                    <a:pt x="63" y="1"/>
                    <a:pt x="63" y="1"/>
                    <a:pt x="63" y="1"/>
                  </a:cubicBezTo>
                  <a:cubicBezTo>
                    <a:pt x="63" y="17"/>
                    <a:pt x="63" y="17"/>
                    <a:pt x="63" y="17"/>
                  </a:cubicBezTo>
                  <a:lnTo>
                    <a:pt x="57" y="17"/>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8" name="Freeform 19"/>
            <p:cNvSpPr>
              <a:spLocks noEditPoints="1"/>
            </p:cNvSpPr>
            <p:nvPr userDrawn="1"/>
          </p:nvSpPr>
          <p:spPr bwMode="auto">
            <a:xfrm>
              <a:off x="7518400" y="6211888"/>
              <a:ext cx="58738" cy="50800"/>
            </a:xfrm>
            <a:custGeom>
              <a:avLst/>
              <a:gdLst>
                <a:gd name="T0" fmla="*/ 2147483647 w 58"/>
                <a:gd name="T1" fmla="*/ 2147483647 h 50"/>
                <a:gd name="T2" fmla="*/ 2147483647 w 58"/>
                <a:gd name="T3" fmla="*/ 2147483647 h 50"/>
                <a:gd name="T4" fmla="*/ 2147483647 w 58"/>
                <a:gd name="T5" fmla="*/ 2147483647 h 50"/>
                <a:gd name="T6" fmla="*/ 0 w 58"/>
                <a:gd name="T7" fmla="*/ 2147483647 h 50"/>
                <a:gd name="T8" fmla="*/ 2147483647 w 58"/>
                <a:gd name="T9" fmla="*/ 2147483647 h 50"/>
                <a:gd name="T10" fmla="*/ 2147483647 w 58"/>
                <a:gd name="T11" fmla="*/ 0 h 50"/>
                <a:gd name="T12" fmla="*/ 2147483647 w 58"/>
                <a:gd name="T13" fmla="*/ 2147483647 h 50"/>
                <a:gd name="T14" fmla="*/ 2147483647 w 58"/>
                <a:gd name="T15" fmla="*/ 2147483647 h 50"/>
                <a:gd name="T16" fmla="*/ 2147483647 w 58"/>
                <a:gd name="T17" fmla="*/ 2147483647 h 50"/>
                <a:gd name="T18" fmla="*/ 2147483647 w 58"/>
                <a:gd name="T19" fmla="*/ 2147483647 h 50"/>
                <a:gd name="T20" fmla="*/ 2147483647 w 58"/>
                <a:gd name="T21" fmla="*/ 2147483647 h 50"/>
                <a:gd name="T22" fmla="*/ 2147483647 w 58"/>
                <a:gd name="T23" fmla="*/ 2147483647 h 50"/>
                <a:gd name="T24" fmla="*/ 2147483647 w 58"/>
                <a:gd name="T25" fmla="*/ 2147483647 h 50"/>
                <a:gd name="T26" fmla="*/ 2147483647 w 58"/>
                <a:gd name="T27" fmla="*/ 2147483647 h 50"/>
                <a:gd name="T28" fmla="*/ 2147483647 w 58"/>
                <a:gd name="T29" fmla="*/ 2147483647 h 50"/>
                <a:gd name="T30" fmla="*/ 2147483647 w 58"/>
                <a:gd name="T31" fmla="*/ 2147483647 h 50"/>
                <a:gd name="T32" fmla="*/ 2147483647 w 58"/>
                <a:gd name="T33" fmla="*/ 2147483647 h 50"/>
                <a:gd name="T34" fmla="*/ 2147483647 w 58"/>
                <a:gd name="T35" fmla="*/ 2147483647 h 50"/>
                <a:gd name="T36" fmla="*/ 2147483647 w 58"/>
                <a:gd name="T37" fmla="*/ 2147483647 h 50"/>
                <a:gd name="T38" fmla="*/ 2147483647 w 58"/>
                <a:gd name="T39" fmla="*/ 2147483647 h 50"/>
                <a:gd name="T40" fmla="*/ 2147483647 w 58"/>
                <a:gd name="T41" fmla="*/ 2147483647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8" h="50">
                  <a:moveTo>
                    <a:pt x="44" y="39"/>
                  </a:moveTo>
                  <a:cubicBezTo>
                    <a:pt x="40" y="46"/>
                    <a:pt x="33" y="50"/>
                    <a:pt x="25" y="50"/>
                  </a:cubicBezTo>
                  <a:cubicBezTo>
                    <a:pt x="16" y="50"/>
                    <a:pt x="8" y="45"/>
                    <a:pt x="4" y="39"/>
                  </a:cubicBezTo>
                  <a:cubicBezTo>
                    <a:pt x="2" y="35"/>
                    <a:pt x="0" y="30"/>
                    <a:pt x="0" y="25"/>
                  </a:cubicBezTo>
                  <a:cubicBezTo>
                    <a:pt x="0" y="18"/>
                    <a:pt x="2" y="15"/>
                    <a:pt x="4" y="11"/>
                  </a:cubicBezTo>
                  <a:cubicBezTo>
                    <a:pt x="8" y="4"/>
                    <a:pt x="16" y="0"/>
                    <a:pt x="25" y="0"/>
                  </a:cubicBezTo>
                  <a:cubicBezTo>
                    <a:pt x="33" y="0"/>
                    <a:pt x="40" y="4"/>
                    <a:pt x="44" y="11"/>
                  </a:cubicBezTo>
                  <a:cubicBezTo>
                    <a:pt x="44" y="1"/>
                    <a:pt x="44" y="1"/>
                    <a:pt x="44" y="1"/>
                  </a:cubicBezTo>
                  <a:cubicBezTo>
                    <a:pt x="58" y="1"/>
                    <a:pt x="58" y="1"/>
                    <a:pt x="58" y="1"/>
                  </a:cubicBezTo>
                  <a:cubicBezTo>
                    <a:pt x="58" y="6"/>
                    <a:pt x="58" y="6"/>
                    <a:pt x="58" y="6"/>
                  </a:cubicBezTo>
                  <a:cubicBezTo>
                    <a:pt x="51" y="6"/>
                    <a:pt x="51" y="6"/>
                    <a:pt x="51" y="6"/>
                  </a:cubicBezTo>
                  <a:cubicBezTo>
                    <a:pt x="51" y="43"/>
                    <a:pt x="51" y="43"/>
                    <a:pt x="51" y="43"/>
                  </a:cubicBezTo>
                  <a:cubicBezTo>
                    <a:pt x="58" y="43"/>
                    <a:pt x="58" y="43"/>
                    <a:pt x="58" y="43"/>
                  </a:cubicBezTo>
                  <a:cubicBezTo>
                    <a:pt x="58" y="49"/>
                    <a:pt x="58" y="49"/>
                    <a:pt x="58" y="49"/>
                  </a:cubicBezTo>
                  <a:cubicBezTo>
                    <a:pt x="44" y="49"/>
                    <a:pt x="44" y="49"/>
                    <a:pt x="44" y="49"/>
                  </a:cubicBezTo>
                  <a:lnTo>
                    <a:pt x="44" y="39"/>
                  </a:lnTo>
                  <a:close/>
                  <a:moveTo>
                    <a:pt x="6" y="25"/>
                  </a:moveTo>
                  <a:cubicBezTo>
                    <a:pt x="6" y="35"/>
                    <a:pt x="15" y="44"/>
                    <a:pt x="25" y="44"/>
                  </a:cubicBezTo>
                  <a:cubicBezTo>
                    <a:pt x="36" y="44"/>
                    <a:pt x="45" y="35"/>
                    <a:pt x="45" y="25"/>
                  </a:cubicBezTo>
                  <a:cubicBezTo>
                    <a:pt x="45" y="14"/>
                    <a:pt x="36" y="6"/>
                    <a:pt x="25" y="6"/>
                  </a:cubicBezTo>
                  <a:cubicBezTo>
                    <a:pt x="15" y="6"/>
                    <a:pt x="6" y="14"/>
                    <a:pt x="6" y="25"/>
                  </a:cubicBez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9" name="Freeform 20"/>
            <p:cNvSpPr>
              <a:spLocks noEditPoints="1"/>
            </p:cNvSpPr>
            <p:nvPr userDrawn="1"/>
          </p:nvSpPr>
          <p:spPr bwMode="auto">
            <a:xfrm>
              <a:off x="7578725" y="6211888"/>
              <a:ext cx="58738" cy="66675"/>
            </a:xfrm>
            <a:custGeom>
              <a:avLst/>
              <a:gdLst>
                <a:gd name="T0" fmla="*/ 2147483647 w 58"/>
                <a:gd name="T1" fmla="*/ 2147483647 h 66"/>
                <a:gd name="T2" fmla="*/ 2147483647 w 58"/>
                <a:gd name="T3" fmla="*/ 0 h 66"/>
                <a:gd name="T4" fmla="*/ 2147483647 w 58"/>
                <a:gd name="T5" fmla="*/ 2147483647 h 66"/>
                <a:gd name="T6" fmla="*/ 2147483647 w 58"/>
                <a:gd name="T7" fmla="*/ 2147483647 h 66"/>
                <a:gd name="T8" fmla="*/ 2147483647 w 58"/>
                <a:gd name="T9" fmla="*/ 2147483647 h 66"/>
                <a:gd name="T10" fmla="*/ 2147483647 w 58"/>
                <a:gd name="T11" fmla="*/ 2147483647 h 66"/>
                <a:gd name="T12" fmla="*/ 2147483647 w 58"/>
                <a:gd name="T13" fmla="*/ 2147483647 h 66"/>
                <a:gd name="T14" fmla="*/ 2147483647 w 58"/>
                <a:gd name="T15" fmla="*/ 2147483647 h 66"/>
                <a:gd name="T16" fmla="*/ 2147483647 w 58"/>
                <a:gd name="T17" fmla="*/ 2147483647 h 66"/>
                <a:gd name="T18" fmla="*/ 0 w 58"/>
                <a:gd name="T19" fmla="*/ 2147483647 h 66"/>
                <a:gd name="T20" fmla="*/ 0 w 58"/>
                <a:gd name="T21" fmla="*/ 2147483647 h 66"/>
                <a:gd name="T22" fmla="*/ 2147483647 w 58"/>
                <a:gd name="T23" fmla="*/ 2147483647 h 66"/>
                <a:gd name="T24" fmla="*/ 2147483647 w 58"/>
                <a:gd name="T25" fmla="*/ 2147483647 h 66"/>
                <a:gd name="T26" fmla="*/ 0 w 58"/>
                <a:gd name="T27" fmla="*/ 2147483647 h 66"/>
                <a:gd name="T28" fmla="*/ 0 w 58"/>
                <a:gd name="T29" fmla="*/ 2147483647 h 66"/>
                <a:gd name="T30" fmla="*/ 2147483647 w 58"/>
                <a:gd name="T31" fmla="*/ 2147483647 h 66"/>
                <a:gd name="T32" fmla="*/ 2147483647 w 58"/>
                <a:gd name="T33" fmla="*/ 2147483647 h 66"/>
                <a:gd name="T34" fmla="*/ 2147483647 w 58"/>
                <a:gd name="T35" fmla="*/ 2147483647 h 66"/>
                <a:gd name="T36" fmla="*/ 2147483647 w 58"/>
                <a:gd name="T37" fmla="*/ 2147483647 h 66"/>
                <a:gd name="T38" fmla="*/ 2147483647 w 58"/>
                <a:gd name="T39" fmla="*/ 2147483647 h 66"/>
                <a:gd name="T40" fmla="*/ 2147483647 w 58"/>
                <a:gd name="T41" fmla="*/ 2147483647 h 66"/>
                <a:gd name="T42" fmla="*/ 2147483647 w 58"/>
                <a:gd name="T43" fmla="*/ 2147483647 h 6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8" h="66">
                  <a:moveTo>
                    <a:pt x="14" y="11"/>
                  </a:moveTo>
                  <a:cubicBezTo>
                    <a:pt x="18" y="4"/>
                    <a:pt x="25" y="0"/>
                    <a:pt x="34" y="0"/>
                  </a:cubicBezTo>
                  <a:cubicBezTo>
                    <a:pt x="41" y="0"/>
                    <a:pt x="50" y="3"/>
                    <a:pt x="54" y="11"/>
                  </a:cubicBezTo>
                  <a:cubicBezTo>
                    <a:pt x="56" y="14"/>
                    <a:pt x="58" y="19"/>
                    <a:pt x="58" y="25"/>
                  </a:cubicBezTo>
                  <a:cubicBezTo>
                    <a:pt x="58" y="39"/>
                    <a:pt x="47" y="50"/>
                    <a:pt x="34" y="50"/>
                  </a:cubicBezTo>
                  <a:cubicBezTo>
                    <a:pt x="25" y="50"/>
                    <a:pt x="18" y="46"/>
                    <a:pt x="14" y="38"/>
                  </a:cubicBezTo>
                  <a:cubicBezTo>
                    <a:pt x="14" y="61"/>
                    <a:pt x="14" y="61"/>
                    <a:pt x="14" y="61"/>
                  </a:cubicBezTo>
                  <a:cubicBezTo>
                    <a:pt x="22" y="61"/>
                    <a:pt x="22" y="61"/>
                    <a:pt x="22" y="61"/>
                  </a:cubicBezTo>
                  <a:cubicBezTo>
                    <a:pt x="22" y="66"/>
                    <a:pt x="22" y="66"/>
                    <a:pt x="22" y="66"/>
                  </a:cubicBezTo>
                  <a:cubicBezTo>
                    <a:pt x="0" y="66"/>
                    <a:pt x="0" y="66"/>
                    <a:pt x="0" y="66"/>
                  </a:cubicBezTo>
                  <a:cubicBezTo>
                    <a:pt x="0" y="61"/>
                    <a:pt x="0" y="61"/>
                    <a:pt x="0" y="61"/>
                  </a:cubicBezTo>
                  <a:cubicBezTo>
                    <a:pt x="8" y="61"/>
                    <a:pt x="8" y="61"/>
                    <a:pt x="8" y="61"/>
                  </a:cubicBezTo>
                  <a:cubicBezTo>
                    <a:pt x="8" y="6"/>
                    <a:pt x="8" y="6"/>
                    <a:pt x="8" y="6"/>
                  </a:cubicBezTo>
                  <a:cubicBezTo>
                    <a:pt x="0" y="6"/>
                    <a:pt x="0" y="6"/>
                    <a:pt x="0" y="6"/>
                  </a:cubicBezTo>
                  <a:cubicBezTo>
                    <a:pt x="0" y="1"/>
                    <a:pt x="0" y="1"/>
                    <a:pt x="0" y="1"/>
                  </a:cubicBezTo>
                  <a:cubicBezTo>
                    <a:pt x="14" y="1"/>
                    <a:pt x="14" y="1"/>
                    <a:pt x="14" y="1"/>
                  </a:cubicBezTo>
                  <a:lnTo>
                    <a:pt x="14" y="11"/>
                  </a:lnTo>
                  <a:close/>
                  <a:moveTo>
                    <a:pt x="52" y="25"/>
                  </a:moveTo>
                  <a:cubicBezTo>
                    <a:pt x="52" y="13"/>
                    <a:pt x="43" y="5"/>
                    <a:pt x="33" y="5"/>
                  </a:cubicBezTo>
                  <a:cubicBezTo>
                    <a:pt x="23" y="6"/>
                    <a:pt x="14" y="13"/>
                    <a:pt x="14" y="25"/>
                  </a:cubicBezTo>
                  <a:cubicBezTo>
                    <a:pt x="14" y="35"/>
                    <a:pt x="22" y="44"/>
                    <a:pt x="33" y="44"/>
                  </a:cubicBezTo>
                  <a:cubicBezTo>
                    <a:pt x="43" y="44"/>
                    <a:pt x="52" y="35"/>
                    <a:pt x="52" y="25"/>
                  </a:cubicBez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0" name="Freeform 21"/>
            <p:cNvSpPr>
              <a:spLocks noEditPoints="1"/>
            </p:cNvSpPr>
            <p:nvPr userDrawn="1"/>
          </p:nvSpPr>
          <p:spPr bwMode="auto">
            <a:xfrm>
              <a:off x="7637463" y="6211888"/>
              <a:ext cx="58737" cy="50800"/>
            </a:xfrm>
            <a:custGeom>
              <a:avLst/>
              <a:gdLst>
                <a:gd name="T0" fmla="*/ 2147483647 w 58"/>
                <a:gd name="T1" fmla="*/ 2147483647 h 50"/>
                <a:gd name="T2" fmla="*/ 2147483647 w 58"/>
                <a:gd name="T3" fmla="*/ 2147483647 h 50"/>
                <a:gd name="T4" fmla="*/ 2147483647 w 58"/>
                <a:gd name="T5" fmla="*/ 2147483647 h 50"/>
                <a:gd name="T6" fmla="*/ 0 w 58"/>
                <a:gd name="T7" fmla="*/ 2147483647 h 50"/>
                <a:gd name="T8" fmla="*/ 2147483647 w 58"/>
                <a:gd name="T9" fmla="*/ 2147483647 h 50"/>
                <a:gd name="T10" fmla="*/ 2147483647 w 58"/>
                <a:gd name="T11" fmla="*/ 0 h 50"/>
                <a:gd name="T12" fmla="*/ 2147483647 w 58"/>
                <a:gd name="T13" fmla="*/ 2147483647 h 50"/>
                <a:gd name="T14" fmla="*/ 2147483647 w 58"/>
                <a:gd name="T15" fmla="*/ 2147483647 h 50"/>
                <a:gd name="T16" fmla="*/ 2147483647 w 58"/>
                <a:gd name="T17" fmla="*/ 2147483647 h 50"/>
                <a:gd name="T18" fmla="*/ 2147483647 w 58"/>
                <a:gd name="T19" fmla="*/ 2147483647 h 50"/>
                <a:gd name="T20" fmla="*/ 2147483647 w 58"/>
                <a:gd name="T21" fmla="*/ 2147483647 h 50"/>
                <a:gd name="T22" fmla="*/ 2147483647 w 58"/>
                <a:gd name="T23" fmla="*/ 2147483647 h 50"/>
                <a:gd name="T24" fmla="*/ 2147483647 w 58"/>
                <a:gd name="T25" fmla="*/ 2147483647 h 50"/>
                <a:gd name="T26" fmla="*/ 2147483647 w 58"/>
                <a:gd name="T27" fmla="*/ 2147483647 h 50"/>
                <a:gd name="T28" fmla="*/ 2147483647 w 58"/>
                <a:gd name="T29" fmla="*/ 2147483647 h 50"/>
                <a:gd name="T30" fmla="*/ 2147483647 w 58"/>
                <a:gd name="T31" fmla="*/ 2147483647 h 50"/>
                <a:gd name="T32" fmla="*/ 2147483647 w 58"/>
                <a:gd name="T33" fmla="*/ 2147483647 h 50"/>
                <a:gd name="T34" fmla="*/ 2147483647 w 58"/>
                <a:gd name="T35" fmla="*/ 2147483647 h 50"/>
                <a:gd name="T36" fmla="*/ 2147483647 w 58"/>
                <a:gd name="T37" fmla="*/ 2147483647 h 50"/>
                <a:gd name="T38" fmla="*/ 2147483647 w 58"/>
                <a:gd name="T39" fmla="*/ 2147483647 h 50"/>
                <a:gd name="T40" fmla="*/ 2147483647 w 58"/>
                <a:gd name="T41" fmla="*/ 2147483647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8" h="50">
                  <a:moveTo>
                    <a:pt x="44" y="39"/>
                  </a:moveTo>
                  <a:cubicBezTo>
                    <a:pt x="40" y="46"/>
                    <a:pt x="33" y="50"/>
                    <a:pt x="25" y="50"/>
                  </a:cubicBezTo>
                  <a:cubicBezTo>
                    <a:pt x="16" y="50"/>
                    <a:pt x="8" y="45"/>
                    <a:pt x="4" y="39"/>
                  </a:cubicBezTo>
                  <a:cubicBezTo>
                    <a:pt x="2" y="35"/>
                    <a:pt x="0" y="30"/>
                    <a:pt x="0" y="25"/>
                  </a:cubicBezTo>
                  <a:cubicBezTo>
                    <a:pt x="0" y="18"/>
                    <a:pt x="2" y="15"/>
                    <a:pt x="4" y="11"/>
                  </a:cubicBezTo>
                  <a:cubicBezTo>
                    <a:pt x="8" y="4"/>
                    <a:pt x="16" y="0"/>
                    <a:pt x="25" y="0"/>
                  </a:cubicBezTo>
                  <a:cubicBezTo>
                    <a:pt x="34" y="0"/>
                    <a:pt x="40" y="4"/>
                    <a:pt x="44" y="11"/>
                  </a:cubicBezTo>
                  <a:cubicBezTo>
                    <a:pt x="44" y="1"/>
                    <a:pt x="44" y="1"/>
                    <a:pt x="44" y="1"/>
                  </a:cubicBezTo>
                  <a:cubicBezTo>
                    <a:pt x="58" y="1"/>
                    <a:pt x="58" y="1"/>
                    <a:pt x="58" y="1"/>
                  </a:cubicBezTo>
                  <a:cubicBezTo>
                    <a:pt x="58" y="6"/>
                    <a:pt x="58" y="6"/>
                    <a:pt x="58" y="6"/>
                  </a:cubicBezTo>
                  <a:cubicBezTo>
                    <a:pt x="51" y="6"/>
                    <a:pt x="51" y="6"/>
                    <a:pt x="51" y="6"/>
                  </a:cubicBezTo>
                  <a:cubicBezTo>
                    <a:pt x="51" y="43"/>
                    <a:pt x="51" y="43"/>
                    <a:pt x="51" y="43"/>
                  </a:cubicBezTo>
                  <a:cubicBezTo>
                    <a:pt x="58" y="43"/>
                    <a:pt x="58" y="43"/>
                    <a:pt x="58" y="43"/>
                  </a:cubicBezTo>
                  <a:cubicBezTo>
                    <a:pt x="58" y="49"/>
                    <a:pt x="58" y="49"/>
                    <a:pt x="58" y="49"/>
                  </a:cubicBezTo>
                  <a:cubicBezTo>
                    <a:pt x="44" y="49"/>
                    <a:pt x="44" y="49"/>
                    <a:pt x="44" y="49"/>
                  </a:cubicBezTo>
                  <a:lnTo>
                    <a:pt x="44" y="39"/>
                  </a:lnTo>
                  <a:close/>
                  <a:moveTo>
                    <a:pt x="6" y="25"/>
                  </a:moveTo>
                  <a:cubicBezTo>
                    <a:pt x="6" y="35"/>
                    <a:pt x="15" y="44"/>
                    <a:pt x="25" y="44"/>
                  </a:cubicBezTo>
                  <a:cubicBezTo>
                    <a:pt x="36" y="44"/>
                    <a:pt x="45" y="35"/>
                    <a:pt x="45" y="25"/>
                  </a:cubicBezTo>
                  <a:cubicBezTo>
                    <a:pt x="45" y="14"/>
                    <a:pt x="36" y="6"/>
                    <a:pt x="25" y="6"/>
                  </a:cubicBezTo>
                  <a:cubicBezTo>
                    <a:pt x="15" y="6"/>
                    <a:pt x="6" y="14"/>
                    <a:pt x="6" y="25"/>
                  </a:cubicBez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1" name="Freeform 22"/>
            <p:cNvSpPr>
              <a:spLocks noEditPoints="1"/>
            </p:cNvSpPr>
            <p:nvPr userDrawn="1"/>
          </p:nvSpPr>
          <p:spPr bwMode="auto">
            <a:xfrm>
              <a:off x="7697788" y="6194425"/>
              <a:ext cx="58737" cy="68263"/>
            </a:xfrm>
            <a:custGeom>
              <a:avLst/>
              <a:gdLst>
                <a:gd name="T0" fmla="*/ 2147483647 w 58"/>
                <a:gd name="T1" fmla="*/ 2147483647 h 67"/>
                <a:gd name="T2" fmla="*/ 2147483647 w 58"/>
                <a:gd name="T3" fmla="*/ 2147483647 h 67"/>
                <a:gd name="T4" fmla="*/ 2147483647 w 58"/>
                <a:gd name="T5" fmla="*/ 2147483647 h 67"/>
                <a:gd name="T6" fmla="*/ 2147483647 w 58"/>
                <a:gd name="T7" fmla="*/ 2147483647 h 67"/>
                <a:gd name="T8" fmla="*/ 2147483647 w 58"/>
                <a:gd name="T9" fmla="*/ 2147483647 h 67"/>
                <a:gd name="T10" fmla="*/ 2147483647 w 58"/>
                <a:gd name="T11" fmla="*/ 2147483647 h 67"/>
                <a:gd name="T12" fmla="*/ 2147483647 w 58"/>
                <a:gd name="T13" fmla="*/ 2147483647 h 67"/>
                <a:gd name="T14" fmla="*/ 0 w 58"/>
                <a:gd name="T15" fmla="*/ 2147483647 h 67"/>
                <a:gd name="T16" fmla="*/ 0 w 58"/>
                <a:gd name="T17" fmla="*/ 2147483647 h 67"/>
                <a:gd name="T18" fmla="*/ 2147483647 w 58"/>
                <a:gd name="T19" fmla="*/ 2147483647 h 67"/>
                <a:gd name="T20" fmla="*/ 2147483647 w 58"/>
                <a:gd name="T21" fmla="*/ 2147483647 h 67"/>
                <a:gd name="T22" fmla="*/ 0 w 58"/>
                <a:gd name="T23" fmla="*/ 2147483647 h 67"/>
                <a:gd name="T24" fmla="*/ 0 w 58"/>
                <a:gd name="T25" fmla="*/ 0 h 67"/>
                <a:gd name="T26" fmla="*/ 2147483647 w 58"/>
                <a:gd name="T27" fmla="*/ 0 h 67"/>
                <a:gd name="T28" fmla="*/ 2147483647 w 58"/>
                <a:gd name="T29" fmla="*/ 2147483647 h 67"/>
                <a:gd name="T30" fmla="*/ 2147483647 w 58"/>
                <a:gd name="T31" fmla="*/ 2147483647 h 67"/>
                <a:gd name="T32" fmla="*/ 2147483647 w 58"/>
                <a:gd name="T33" fmla="*/ 2147483647 h 67"/>
                <a:gd name="T34" fmla="*/ 2147483647 w 58"/>
                <a:gd name="T35" fmla="*/ 2147483647 h 67"/>
                <a:gd name="T36" fmla="*/ 2147483647 w 58"/>
                <a:gd name="T37" fmla="*/ 2147483647 h 67"/>
                <a:gd name="T38" fmla="*/ 2147483647 w 58"/>
                <a:gd name="T39" fmla="*/ 2147483647 h 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8" h="67">
                  <a:moveTo>
                    <a:pt x="14" y="28"/>
                  </a:moveTo>
                  <a:cubicBezTo>
                    <a:pt x="18" y="21"/>
                    <a:pt x="25" y="17"/>
                    <a:pt x="33" y="17"/>
                  </a:cubicBezTo>
                  <a:cubicBezTo>
                    <a:pt x="47" y="17"/>
                    <a:pt x="58" y="28"/>
                    <a:pt x="58" y="42"/>
                  </a:cubicBezTo>
                  <a:cubicBezTo>
                    <a:pt x="58" y="47"/>
                    <a:pt x="56" y="52"/>
                    <a:pt x="54" y="56"/>
                  </a:cubicBezTo>
                  <a:cubicBezTo>
                    <a:pt x="50" y="61"/>
                    <a:pt x="42" y="67"/>
                    <a:pt x="33" y="67"/>
                  </a:cubicBezTo>
                  <a:cubicBezTo>
                    <a:pt x="25" y="67"/>
                    <a:pt x="18" y="63"/>
                    <a:pt x="14" y="56"/>
                  </a:cubicBezTo>
                  <a:cubicBezTo>
                    <a:pt x="14" y="66"/>
                    <a:pt x="14" y="66"/>
                    <a:pt x="14" y="66"/>
                  </a:cubicBezTo>
                  <a:cubicBezTo>
                    <a:pt x="0" y="66"/>
                    <a:pt x="0" y="66"/>
                    <a:pt x="0" y="66"/>
                  </a:cubicBezTo>
                  <a:cubicBezTo>
                    <a:pt x="0" y="60"/>
                    <a:pt x="0" y="60"/>
                    <a:pt x="0" y="60"/>
                  </a:cubicBezTo>
                  <a:cubicBezTo>
                    <a:pt x="8" y="60"/>
                    <a:pt x="8" y="60"/>
                    <a:pt x="8" y="60"/>
                  </a:cubicBezTo>
                  <a:cubicBezTo>
                    <a:pt x="8" y="6"/>
                    <a:pt x="8" y="6"/>
                    <a:pt x="8" y="6"/>
                  </a:cubicBezTo>
                  <a:cubicBezTo>
                    <a:pt x="0" y="6"/>
                    <a:pt x="0" y="6"/>
                    <a:pt x="0" y="6"/>
                  </a:cubicBezTo>
                  <a:cubicBezTo>
                    <a:pt x="0" y="0"/>
                    <a:pt x="0" y="0"/>
                    <a:pt x="0" y="0"/>
                  </a:cubicBezTo>
                  <a:cubicBezTo>
                    <a:pt x="14" y="0"/>
                    <a:pt x="14" y="0"/>
                    <a:pt x="14" y="0"/>
                  </a:cubicBezTo>
                  <a:lnTo>
                    <a:pt x="14" y="28"/>
                  </a:lnTo>
                  <a:close/>
                  <a:moveTo>
                    <a:pt x="52" y="42"/>
                  </a:moveTo>
                  <a:cubicBezTo>
                    <a:pt x="52" y="31"/>
                    <a:pt x="43" y="23"/>
                    <a:pt x="33" y="23"/>
                  </a:cubicBezTo>
                  <a:cubicBezTo>
                    <a:pt x="22" y="23"/>
                    <a:pt x="13" y="31"/>
                    <a:pt x="13" y="42"/>
                  </a:cubicBezTo>
                  <a:cubicBezTo>
                    <a:pt x="13" y="53"/>
                    <a:pt x="22" y="61"/>
                    <a:pt x="33" y="61"/>
                  </a:cubicBezTo>
                  <a:cubicBezTo>
                    <a:pt x="43" y="61"/>
                    <a:pt x="52" y="52"/>
                    <a:pt x="52" y="42"/>
                  </a:cubicBez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2" name="Freeform 23"/>
            <p:cNvSpPr>
              <a:spLocks noEditPoints="1"/>
            </p:cNvSpPr>
            <p:nvPr userDrawn="1"/>
          </p:nvSpPr>
          <p:spPr bwMode="auto">
            <a:xfrm>
              <a:off x="7756525" y="6194425"/>
              <a:ext cx="22225" cy="66675"/>
            </a:xfrm>
            <a:custGeom>
              <a:avLst/>
              <a:gdLst>
                <a:gd name="T0" fmla="*/ 2147483647 w 14"/>
                <a:gd name="T1" fmla="*/ 2147483647 h 42"/>
                <a:gd name="T2" fmla="*/ 2147483647 w 14"/>
                <a:gd name="T3" fmla="*/ 2147483647 h 42"/>
                <a:gd name="T4" fmla="*/ 2147483647 w 14"/>
                <a:gd name="T5" fmla="*/ 2147483647 h 42"/>
                <a:gd name="T6" fmla="*/ 0 w 14"/>
                <a:gd name="T7" fmla="*/ 2147483647 h 42"/>
                <a:gd name="T8" fmla="*/ 0 w 14"/>
                <a:gd name="T9" fmla="*/ 2147483647 h 42"/>
                <a:gd name="T10" fmla="*/ 2147483647 w 14"/>
                <a:gd name="T11" fmla="*/ 2147483647 h 42"/>
                <a:gd name="T12" fmla="*/ 2147483647 w 14"/>
                <a:gd name="T13" fmla="*/ 2147483647 h 42"/>
                <a:gd name="T14" fmla="*/ 0 w 14"/>
                <a:gd name="T15" fmla="*/ 2147483647 h 42"/>
                <a:gd name="T16" fmla="*/ 0 w 14"/>
                <a:gd name="T17" fmla="*/ 2147483647 h 42"/>
                <a:gd name="T18" fmla="*/ 2147483647 w 14"/>
                <a:gd name="T19" fmla="*/ 2147483647 h 42"/>
                <a:gd name="T20" fmla="*/ 2147483647 w 14"/>
                <a:gd name="T21" fmla="*/ 2147483647 h 42"/>
                <a:gd name="T22" fmla="*/ 2147483647 w 14"/>
                <a:gd name="T23" fmla="*/ 2147483647 h 42"/>
                <a:gd name="T24" fmla="*/ 2147483647 w 14"/>
                <a:gd name="T25" fmla="*/ 2147483647 h 42"/>
                <a:gd name="T26" fmla="*/ 2147483647 w 14"/>
                <a:gd name="T27" fmla="*/ 0 h 42"/>
                <a:gd name="T28" fmla="*/ 2147483647 w 14"/>
                <a:gd name="T29" fmla="*/ 0 h 42"/>
                <a:gd name="T30" fmla="*/ 2147483647 w 14"/>
                <a:gd name="T31" fmla="*/ 2147483647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 h="42">
                  <a:moveTo>
                    <a:pt x="9" y="38"/>
                  </a:moveTo>
                  <a:lnTo>
                    <a:pt x="14" y="38"/>
                  </a:lnTo>
                  <a:lnTo>
                    <a:pt x="14" y="42"/>
                  </a:lnTo>
                  <a:lnTo>
                    <a:pt x="0" y="42"/>
                  </a:lnTo>
                  <a:lnTo>
                    <a:pt x="0" y="38"/>
                  </a:lnTo>
                  <a:lnTo>
                    <a:pt x="5" y="38"/>
                  </a:lnTo>
                  <a:lnTo>
                    <a:pt x="5" y="15"/>
                  </a:lnTo>
                  <a:lnTo>
                    <a:pt x="0" y="15"/>
                  </a:lnTo>
                  <a:lnTo>
                    <a:pt x="0" y="12"/>
                  </a:lnTo>
                  <a:lnTo>
                    <a:pt x="9" y="12"/>
                  </a:lnTo>
                  <a:lnTo>
                    <a:pt x="9" y="38"/>
                  </a:lnTo>
                  <a:close/>
                  <a:moveTo>
                    <a:pt x="9" y="6"/>
                  </a:moveTo>
                  <a:lnTo>
                    <a:pt x="5" y="6"/>
                  </a:lnTo>
                  <a:lnTo>
                    <a:pt x="5" y="0"/>
                  </a:lnTo>
                  <a:lnTo>
                    <a:pt x="9" y="0"/>
                  </a:lnTo>
                  <a:lnTo>
                    <a:pt x="9" y="6"/>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3" name="Freeform 24"/>
            <p:cNvSpPr>
              <a:spLocks/>
            </p:cNvSpPr>
            <p:nvPr userDrawn="1"/>
          </p:nvSpPr>
          <p:spPr bwMode="auto">
            <a:xfrm>
              <a:off x="7778750" y="6194425"/>
              <a:ext cx="23813" cy="66675"/>
            </a:xfrm>
            <a:custGeom>
              <a:avLst/>
              <a:gdLst>
                <a:gd name="T0" fmla="*/ 2147483647 w 15"/>
                <a:gd name="T1" fmla="*/ 2147483647 h 42"/>
                <a:gd name="T2" fmla="*/ 2147483647 w 15"/>
                <a:gd name="T3" fmla="*/ 2147483647 h 42"/>
                <a:gd name="T4" fmla="*/ 2147483647 w 15"/>
                <a:gd name="T5" fmla="*/ 2147483647 h 42"/>
                <a:gd name="T6" fmla="*/ 0 w 15"/>
                <a:gd name="T7" fmla="*/ 2147483647 h 42"/>
                <a:gd name="T8" fmla="*/ 0 w 15"/>
                <a:gd name="T9" fmla="*/ 2147483647 h 42"/>
                <a:gd name="T10" fmla="*/ 2147483647 w 15"/>
                <a:gd name="T11" fmla="*/ 2147483647 h 42"/>
                <a:gd name="T12" fmla="*/ 2147483647 w 15"/>
                <a:gd name="T13" fmla="*/ 2147483647 h 42"/>
                <a:gd name="T14" fmla="*/ 0 w 15"/>
                <a:gd name="T15" fmla="*/ 2147483647 h 42"/>
                <a:gd name="T16" fmla="*/ 0 w 15"/>
                <a:gd name="T17" fmla="*/ 0 h 42"/>
                <a:gd name="T18" fmla="*/ 2147483647 w 15"/>
                <a:gd name="T19" fmla="*/ 0 h 42"/>
                <a:gd name="T20" fmla="*/ 2147483647 w 15"/>
                <a:gd name="T21" fmla="*/ 2147483647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 h="42">
                  <a:moveTo>
                    <a:pt x="9" y="38"/>
                  </a:moveTo>
                  <a:lnTo>
                    <a:pt x="15" y="38"/>
                  </a:lnTo>
                  <a:lnTo>
                    <a:pt x="15" y="42"/>
                  </a:lnTo>
                  <a:lnTo>
                    <a:pt x="0" y="42"/>
                  </a:lnTo>
                  <a:lnTo>
                    <a:pt x="0" y="38"/>
                  </a:lnTo>
                  <a:lnTo>
                    <a:pt x="6" y="38"/>
                  </a:lnTo>
                  <a:lnTo>
                    <a:pt x="6" y="4"/>
                  </a:lnTo>
                  <a:lnTo>
                    <a:pt x="0" y="4"/>
                  </a:lnTo>
                  <a:lnTo>
                    <a:pt x="0" y="0"/>
                  </a:lnTo>
                  <a:lnTo>
                    <a:pt x="9" y="0"/>
                  </a:lnTo>
                  <a:lnTo>
                    <a:pt x="9" y="38"/>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4" name="Freeform 25"/>
            <p:cNvSpPr>
              <a:spLocks noEditPoints="1"/>
            </p:cNvSpPr>
            <p:nvPr userDrawn="1"/>
          </p:nvSpPr>
          <p:spPr bwMode="auto">
            <a:xfrm>
              <a:off x="7802563" y="6194425"/>
              <a:ext cx="22225" cy="66675"/>
            </a:xfrm>
            <a:custGeom>
              <a:avLst/>
              <a:gdLst>
                <a:gd name="T0" fmla="*/ 2147483647 w 14"/>
                <a:gd name="T1" fmla="*/ 2147483647 h 42"/>
                <a:gd name="T2" fmla="*/ 2147483647 w 14"/>
                <a:gd name="T3" fmla="*/ 2147483647 h 42"/>
                <a:gd name="T4" fmla="*/ 2147483647 w 14"/>
                <a:gd name="T5" fmla="*/ 2147483647 h 42"/>
                <a:gd name="T6" fmla="*/ 0 w 14"/>
                <a:gd name="T7" fmla="*/ 2147483647 h 42"/>
                <a:gd name="T8" fmla="*/ 0 w 14"/>
                <a:gd name="T9" fmla="*/ 2147483647 h 42"/>
                <a:gd name="T10" fmla="*/ 2147483647 w 14"/>
                <a:gd name="T11" fmla="*/ 2147483647 h 42"/>
                <a:gd name="T12" fmla="*/ 2147483647 w 14"/>
                <a:gd name="T13" fmla="*/ 2147483647 h 42"/>
                <a:gd name="T14" fmla="*/ 0 w 14"/>
                <a:gd name="T15" fmla="*/ 2147483647 h 42"/>
                <a:gd name="T16" fmla="*/ 0 w 14"/>
                <a:gd name="T17" fmla="*/ 2147483647 h 42"/>
                <a:gd name="T18" fmla="*/ 2147483647 w 14"/>
                <a:gd name="T19" fmla="*/ 2147483647 h 42"/>
                <a:gd name="T20" fmla="*/ 2147483647 w 14"/>
                <a:gd name="T21" fmla="*/ 2147483647 h 42"/>
                <a:gd name="T22" fmla="*/ 2147483647 w 14"/>
                <a:gd name="T23" fmla="*/ 2147483647 h 42"/>
                <a:gd name="T24" fmla="*/ 2147483647 w 14"/>
                <a:gd name="T25" fmla="*/ 2147483647 h 42"/>
                <a:gd name="T26" fmla="*/ 2147483647 w 14"/>
                <a:gd name="T27" fmla="*/ 0 h 42"/>
                <a:gd name="T28" fmla="*/ 2147483647 w 14"/>
                <a:gd name="T29" fmla="*/ 0 h 42"/>
                <a:gd name="T30" fmla="*/ 2147483647 w 14"/>
                <a:gd name="T31" fmla="*/ 2147483647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 h="42">
                  <a:moveTo>
                    <a:pt x="9" y="38"/>
                  </a:moveTo>
                  <a:lnTo>
                    <a:pt x="14" y="38"/>
                  </a:lnTo>
                  <a:lnTo>
                    <a:pt x="14" y="42"/>
                  </a:lnTo>
                  <a:lnTo>
                    <a:pt x="0" y="42"/>
                  </a:lnTo>
                  <a:lnTo>
                    <a:pt x="0" y="38"/>
                  </a:lnTo>
                  <a:lnTo>
                    <a:pt x="5" y="38"/>
                  </a:lnTo>
                  <a:lnTo>
                    <a:pt x="5" y="15"/>
                  </a:lnTo>
                  <a:lnTo>
                    <a:pt x="0" y="15"/>
                  </a:lnTo>
                  <a:lnTo>
                    <a:pt x="0" y="12"/>
                  </a:lnTo>
                  <a:lnTo>
                    <a:pt x="9" y="12"/>
                  </a:lnTo>
                  <a:lnTo>
                    <a:pt x="9" y="38"/>
                  </a:lnTo>
                  <a:close/>
                  <a:moveTo>
                    <a:pt x="9" y="6"/>
                  </a:moveTo>
                  <a:lnTo>
                    <a:pt x="5" y="6"/>
                  </a:lnTo>
                  <a:lnTo>
                    <a:pt x="5" y="0"/>
                  </a:lnTo>
                  <a:lnTo>
                    <a:pt x="9" y="0"/>
                  </a:lnTo>
                  <a:lnTo>
                    <a:pt x="9" y="6"/>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5" name="Freeform 26"/>
            <p:cNvSpPr>
              <a:spLocks/>
            </p:cNvSpPr>
            <p:nvPr userDrawn="1"/>
          </p:nvSpPr>
          <p:spPr bwMode="auto">
            <a:xfrm>
              <a:off x="7824788" y="6194425"/>
              <a:ext cx="26987" cy="66675"/>
            </a:xfrm>
            <a:custGeom>
              <a:avLst/>
              <a:gdLst>
                <a:gd name="T0" fmla="*/ 2147483647 w 17"/>
                <a:gd name="T1" fmla="*/ 2147483647 h 42"/>
                <a:gd name="T2" fmla="*/ 2147483647 w 17"/>
                <a:gd name="T3" fmla="*/ 2147483647 h 42"/>
                <a:gd name="T4" fmla="*/ 2147483647 w 17"/>
                <a:gd name="T5" fmla="*/ 2147483647 h 42"/>
                <a:gd name="T6" fmla="*/ 2147483647 w 17"/>
                <a:gd name="T7" fmla="*/ 2147483647 h 42"/>
                <a:gd name="T8" fmla="*/ 2147483647 w 17"/>
                <a:gd name="T9" fmla="*/ 2147483647 h 42"/>
                <a:gd name="T10" fmla="*/ 0 w 17"/>
                <a:gd name="T11" fmla="*/ 2147483647 h 42"/>
                <a:gd name="T12" fmla="*/ 0 w 17"/>
                <a:gd name="T13" fmla="*/ 2147483647 h 42"/>
                <a:gd name="T14" fmla="*/ 2147483647 w 17"/>
                <a:gd name="T15" fmla="*/ 2147483647 h 42"/>
                <a:gd name="T16" fmla="*/ 2147483647 w 17"/>
                <a:gd name="T17" fmla="*/ 0 h 42"/>
                <a:gd name="T18" fmla="*/ 2147483647 w 17"/>
                <a:gd name="T19" fmla="*/ 0 h 42"/>
                <a:gd name="T20" fmla="*/ 2147483647 w 17"/>
                <a:gd name="T21" fmla="*/ 2147483647 h 42"/>
                <a:gd name="T22" fmla="*/ 2147483647 w 17"/>
                <a:gd name="T23" fmla="*/ 2147483647 h 42"/>
                <a:gd name="T24" fmla="*/ 2147483647 w 17"/>
                <a:gd name="T25" fmla="*/ 2147483647 h 42"/>
                <a:gd name="T26" fmla="*/ 2147483647 w 17"/>
                <a:gd name="T27" fmla="*/ 2147483647 h 42"/>
                <a:gd name="T28" fmla="*/ 2147483647 w 17"/>
                <a:gd name="T29" fmla="*/ 2147483647 h 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 h="42">
                  <a:moveTo>
                    <a:pt x="10" y="38"/>
                  </a:moveTo>
                  <a:lnTo>
                    <a:pt x="17" y="38"/>
                  </a:lnTo>
                  <a:lnTo>
                    <a:pt x="17" y="42"/>
                  </a:lnTo>
                  <a:lnTo>
                    <a:pt x="6" y="42"/>
                  </a:lnTo>
                  <a:lnTo>
                    <a:pt x="6" y="15"/>
                  </a:lnTo>
                  <a:lnTo>
                    <a:pt x="0" y="15"/>
                  </a:lnTo>
                  <a:lnTo>
                    <a:pt x="0" y="12"/>
                  </a:lnTo>
                  <a:lnTo>
                    <a:pt x="6" y="12"/>
                  </a:lnTo>
                  <a:lnTo>
                    <a:pt x="6" y="0"/>
                  </a:lnTo>
                  <a:lnTo>
                    <a:pt x="10" y="0"/>
                  </a:lnTo>
                  <a:lnTo>
                    <a:pt x="10" y="12"/>
                  </a:lnTo>
                  <a:lnTo>
                    <a:pt x="16" y="12"/>
                  </a:lnTo>
                  <a:lnTo>
                    <a:pt x="16" y="15"/>
                  </a:lnTo>
                  <a:lnTo>
                    <a:pt x="10" y="15"/>
                  </a:lnTo>
                  <a:lnTo>
                    <a:pt x="10" y="38"/>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6" name="Freeform 27"/>
            <p:cNvSpPr>
              <a:spLocks/>
            </p:cNvSpPr>
            <p:nvPr userDrawn="1"/>
          </p:nvSpPr>
          <p:spPr bwMode="auto">
            <a:xfrm>
              <a:off x="7851775" y="6213475"/>
              <a:ext cx="57150" cy="65088"/>
            </a:xfrm>
            <a:custGeom>
              <a:avLst/>
              <a:gdLst>
                <a:gd name="T0" fmla="*/ 2147483647 w 36"/>
                <a:gd name="T1" fmla="*/ 2147483647 h 41"/>
                <a:gd name="T2" fmla="*/ 2147483647 w 36"/>
                <a:gd name="T3" fmla="*/ 2147483647 h 41"/>
                <a:gd name="T4" fmla="*/ 2147483647 w 36"/>
                <a:gd name="T5" fmla="*/ 2147483647 h 41"/>
                <a:gd name="T6" fmla="*/ 2147483647 w 36"/>
                <a:gd name="T7" fmla="*/ 2147483647 h 41"/>
                <a:gd name="T8" fmla="*/ 2147483647 w 36"/>
                <a:gd name="T9" fmla="*/ 2147483647 h 41"/>
                <a:gd name="T10" fmla="*/ 2147483647 w 36"/>
                <a:gd name="T11" fmla="*/ 2147483647 h 41"/>
                <a:gd name="T12" fmla="*/ 2147483647 w 36"/>
                <a:gd name="T13" fmla="*/ 2147483647 h 41"/>
                <a:gd name="T14" fmla="*/ 2147483647 w 36"/>
                <a:gd name="T15" fmla="*/ 2147483647 h 41"/>
                <a:gd name="T16" fmla="*/ 0 w 36"/>
                <a:gd name="T17" fmla="*/ 2147483647 h 41"/>
                <a:gd name="T18" fmla="*/ 0 w 36"/>
                <a:gd name="T19" fmla="*/ 0 h 41"/>
                <a:gd name="T20" fmla="*/ 2147483647 w 36"/>
                <a:gd name="T21" fmla="*/ 0 h 41"/>
                <a:gd name="T22" fmla="*/ 2147483647 w 36"/>
                <a:gd name="T23" fmla="*/ 2147483647 h 41"/>
                <a:gd name="T24" fmla="*/ 2147483647 w 36"/>
                <a:gd name="T25" fmla="*/ 2147483647 h 41"/>
                <a:gd name="T26" fmla="*/ 2147483647 w 36"/>
                <a:gd name="T27" fmla="*/ 2147483647 h 41"/>
                <a:gd name="T28" fmla="*/ 2147483647 w 36"/>
                <a:gd name="T29" fmla="*/ 2147483647 h 41"/>
                <a:gd name="T30" fmla="*/ 2147483647 w 36"/>
                <a:gd name="T31" fmla="*/ 2147483647 h 41"/>
                <a:gd name="T32" fmla="*/ 2147483647 w 36"/>
                <a:gd name="T33" fmla="*/ 0 h 41"/>
                <a:gd name="T34" fmla="*/ 2147483647 w 36"/>
                <a:gd name="T35" fmla="*/ 0 h 41"/>
                <a:gd name="T36" fmla="*/ 2147483647 w 36"/>
                <a:gd name="T37" fmla="*/ 2147483647 h 41"/>
                <a:gd name="T38" fmla="*/ 2147483647 w 36"/>
                <a:gd name="T39" fmla="*/ 2147483647 h 41"/>
                <a:gd name="T40" fmla="*/ 2147483647 w 36"/>
                <a:gd name="T41" fmla="*/ 2147483647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6" h="41">
                  <a:moveTo>
                    <a:pt x="17" y="38"/>
                  </a:moveTo>
                  <a:lnTo>
                    <a:pt x="22" y="38"/>
                  </a:lnTo>
                  <a:lnTo>
                    <a:pt x="22" y="41"/>
                  </a:lnTo>
                  <a:lnTo>
                    <a:pt x="8" y="41"/>
                  </a:lnTo>
                  <a:lnTo>
                    <a:pt x="8" y="38"/>
                  </a:lnTo>
                  <a:lnTo>
                    <a:pt x="13" y="38"/>
                  </a:lnTo>
                  <a:lnTo>
                    <a:pt x="16" y="30"/>
                  </a:lnTo>
                  <a:lnTo>
                    <a:pt x="5" y="3"/>
                  </a:lnTo>
                  <a:lnTo>
                    <a:pt x="0" y="3"/>
                  </a:lnTo>
                  <a:lnTo>
                    <a:pt x="0" y="0"/>
                  </a:lnTo>
                  <a:lnTo>
                    <a:pt x="14" y="0"/>
                  </a:lnTo>
                  <a:lnTo>
                    <a:pt x="14" y="3"/>
                  </a:lnTo>
                  <a:lnTo>
                    <a:pt x="10" y="3"/>
                  </a:lnTo>
                  <a:lnTo>
                    <a:pt x="18" y="25"/>
                  </a:lnTo>
                  <a:lnTo>
                    <a:pt x="28" y="3"/>
                  </a:lnTo>
                  <a:lnTo>
                    <a:pt x="22" y="3"/>
                  </a:lnTo>
                  <a:lnTo>
                    <a:pt x="22" y="0"/>
                  </a:lnTo>
                  <a:lnTo>
                    <a:pt x="36" y="0"/>
                  </a:lnTo>
                  <a:lnTo>
                    <a:pt x="36" y="3"/>
                  </a:lnTo>
                  <a:lnTo>
                    <a:pt x="31" y="3"/>
                  </a:lnTo>
                  <a:lnTo>
                    <a:pt x="17" y="38"/>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7" name="Freeform 28"/>
            <p:cNvSpPr>
              <a:spLocks noEditPoints="1"/>
            </p:cNvSpPr>
            <p:nvPr userDrawn="1"/>
          </p:nvSpPr>
          <p:spPr bwMode="auto">
            <a:xfrm>
              <a:off x="7935913" y="6211888"/>
              <a:ext cx="52387" cy="50800"/>
            </a:xfrm>
            <a:custGeom>
              <a:avLst/>
              <a:gdLst>
                <a:gd name="T0" fmla="*/ 0 w 51"/>
                <a:gd name="T1" fmla="*/ 2147483647 h 50"/>
                <a:gd name="T2" fmla="*/ 2147483647 w 51"/>
                <a:gd name="T3" fmla="*/ 0 h 50"/>
                <a:gd name="T4" fmla="*/ 2147483647 w 51"/>
                <a:gd name="T5" fmla="*/ 2147483647 h 50"/>
                <a:gd name="T6" fmla="*/ 2147483647 w 51"/>
                <a:gd name="T7" fmla="*/ 2147483647 h 50"/>
                <a:gd name="T8" fmla="*/ 0 w 51"/>
                <a:gd name="T9" fmla="*/ 2147483647 h 50"/>
                <a:gd name="T10" fmla="*/ 2147483647 w 51"/>
                <a:gd name="T11" fmla="*/ 2147483647 h 50"/>
                <a:gd name="T12" fmla="*/ 2147483647 w 51"/>
                <a:gd name="T13" fmla="*/ 2147483647 h 50"/>
                <a:gd name="T14" fmla="*/ 2147483647 w 51"/>
                <a:gd name="T15" fmla="*/ 2147483647 h 50"/>
                <a:gd name="T16" fmla="*/ 2147483647 w 51"/>
                <a:gd name="T17" fmla="*/ 2147483647 h 50"/>
                <a:gd name="T18" fmla="*/ 2147483647 w 51"/>
                <a:gd name="T19" fmla="*/ 2147483647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1" h="50">
                  <a:moveTo>
                    <a:pt x="0" y="25"/>
                  </a:moveTo>
                  <a:cubicBezTo>
                    <a:pt x="0" y="11"/>
                    <a:pt x="12" y="0"/>
                    <a:pt x="26" y="0"/>
                  </a:cubicBezTo>
                  <a:cubicBezTo>
                    <a:pt x="39" y="0"/>
                    <a:pt x="51" y="11"/>
                    <a:pt x="51" y="24"/>
                  </a:cubicBezTo>
                  <a:cubicBezTo>
                    <a:pt x="51" y="38"/>
                    <a:pt x="40" y="50"/>
                    <a:pt x="25" y="50"/>
                  </a:cubicBezTo>
                  <a:cubicBezTo>
                    <a:pt x="12" y="50"/>
                    <a:pt x="0" y="39"/>
                    <a:pt x="0" y="25"/>
                  </a:cubicBezTo>
                  <a:close/>
                  <a:moveTo>
                    <a:pt x="45" y="25"/>
                  </a:moveTo>
                  <a:cubicBezTo>
                    <a:pt x="45" y="14"/>
                    <a:pt x="36" y="6"/>
                    <a:pt x="26" y="6"/>
                  </a:cubicBezTo>
                  <a:cubicBezTo>
                    <a:pt x="15" y="6"/>
                    <a:pt x="6" y="14"/>
                    <a:pt x="6" y="25"/>
                  </a:cubicBezTo>
                  <a:cubicBezTo>
                    <a:pt x="6" y="35"/>
                    <a:pt x="15" y="44"/>
                    <a:pt x="25" y="44"/>
                  </a:cubicBezTo>
                  <a:cubicBezTo>
                    <a:pt x="36" y="44"/>
                    <a:pt x="45" y="35"/>
                    <a:pt x="45" y="25"/>
                  </a:cubicBez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8" name="Freeform 29"/>
            <p:cNvSpPr>
              <a:spLocks/>
            </p:cNvSpPr>
            <p:nvPr userDrawn="1"/>
          </p:nvSpPr>
          <p:spPr bwMode="auto">
            <a:xfrm>
              <a:off x="7988300" y="6211888"/>
              <a:ext cx="58738" cy="49212"/>
            </a:xfrm>
            <a:custGeom>
              <a:avLst/>
              <a:gdLst>
                <a:gd name="T0" fmla="*/ 2147483647 w 57"/>
                <a:gd name="T1" fmla="*/ 2147483647 h 49"/>
                <a:gd name="T2" fmla="*/ 2147483647 w 57"/>
                <a:gd name="T3" fmla="*/ 0 h 49"/>
                <a:gd name="T4" fmla="*/ 2147483647 w 57"/>
                <a:gd name="T5" fmla="*/ 2147483647 h 49"/>
                <a:gd name="T6" fmla="*/ 2147483647 w 57"/>
                <a:gd name="T7" fmla="*/ 2147483647 h 49"/>
                <a:gd name="T8" fmla="*/ 2147483647 w 57"/>
                <a:gd name="T9" fmla="*/ 2147483647 h 49"/>
                <a:gd name="T10" fmla="*/ 2147483647 w 57"/>
                <a:gd name="T11" fmla="*/ 2147483647 h 49"/>
                <a:gd name="T12" fmla="*/ 2147483647 w 57"/>
                <a:gd name="T13" fmla="*/ 2147483647 h 49"/>
                <a:gd name="T14" fmla="*/ 2147483647 w 57"/>
                <a:gd name="T15" fmla="*/ 2147483647 h 49"/>
                <a:gd name="T16" fmla="*/ 2147483647 w 57"/>
                <a:gd name="T17" fmla="*/ 2147483647 h 49"/>
                <a:gd name="T18" fmla="*/ 2147483647 w 57"/>
                <a:gd name="T19" fmla="*/ 2147483647 h 49"/>
                <a:gd name="T20" fmla="*/ 2147483647 w 57"/>
                <a:gd name="T21" fmla="*/ 2147483647 h 49"/>
                <a:gd name="T22" fmla="*/ 2147483647 w 57"/>
                <a:gd name="T23" fmla="*/ 2147483647 h 49"/>
                <a:gd name="T24" fmla="*/ 2147483647 w 57"/>
                <a:gd name="T25" fmla="*/ 2147483647 h 49"/>
                <a:gd name="T26" fmla="*/ 2147483647 w 57"/>
                <a:gd name="T27" fmla="*/ 2147483647 h 49"/>
                <a:gd name="T28" fmla="*/ 2147483647 w 57"/>
                <a:gd name="T29" fmla="*/ 2147483647 h 49"/>
                <a:gd name="T30" fmla="*/ 2147483647 w 57"/>
                <a:gd name="T31" fmla="*/ 2147483647 h 49"/>
                <a:gd name="T32" fmla="*/ 2147483647 w 57"/>
                <a:gd name="T33" fmla="*/ 2147483647 h 49"/>
                <a:gd name="T34" fmla="*/ 2147483647 w 57"/>
                <a:gd name="T35" fmla="*/ 2147483647 h 49"/>
                <a:gd name="T36" fmla="*/ 0 w 57"/>
                <a:gd name="T37" fmla="*/ 2147483647 h 49"/>
                <a:gd name="T38" fmla="*/ 0 w 57"/>
                <a:gd name="T39" fmla="*/ 2147483647 h 49"/>
                <a:gd name="T40" fmla="*/ 2147483647 w 57"/>
                <a:gd name="T41" fmla="*/ 2147483647 h 49"/>
                <a:gd name="T42" fmla="*/ 2147483647 w 57"/>
                <a:gd name="T43" fmla="*/ 2147483647 h 49"/>
                <a:gd name="T44" fmla="*/ 0 w 57"/>
                <a:gd name="T45" fmla="*/ 2147483647 h 49"/>
                <a:gd name="T46" fmla="*/ 0 w 57"/>
                <a:gd name="T47" fmla="*/ 2147483647 h 49"/>
                <a:gd name="T48" fmla="*/ 2147483647 w 57"/>
                <a:gd name="T49" fmla="*/ 2147483647 h 49"/>
                <a:gd name="T50" fmla="*/ 2147483647 w 57"/>
                <a:gd name="T51" fmla="*/ 2147483647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7" h="49">
                  <a:moveTo>
                    <a:pt x="14" y="9"/>
                  </a:moveTo>
                  <a:cubicBezTo>
                    <a:pt x="17" y="3"/>
                    <a:pt x="23" y="0"/>
                    <a:pt x="30" y="0"/>
                  </a:cubicBezTo>
                  <a:cubicBezTo>
                    <a:pt x="35" y="0"/>
                    <a:pt x="43" y="3"/>
                    <a:pt x="46" y="9"/>
                  </a:cubicBezTo>
                  <a:cubicBezTo>
                    <a:pt x="48" y="11"/>
                    <a:pt x="49" y="16"/>
                    <a:pt x="49" y="21"/>
                  </a:cubicBezTo>
                  <a:cubicBezTo>
                    <a:pt x="49" y="43"/>
                    <a:pt x="49" y="43"/>
                    <a:pt x="49" y="43"/>
                  </a:cubicBezTo>
                  <a:cubicBezTo>
                    <a:pt x="57" y="43"/>
                    <a:pt x="57" y="43"/>
                    <a:pt x="57" y="43"/>
                  </a:cubicBezTo>
                  <a:cubicBezTo>
                    <a:pt x="57" y="49"/>
                    <a:pt x="57" y="49"/>
                    <a:pt x="57" y="49"/>
                  </a:cubicBezTo>
                  <a:cubicBezTo>
                    <a:pt x="35" y="49"/>
                    <a:pt x="35" y="49"/>
                    <a:pt x="35" y="49"/>
                  </a:cubicBezTo>
                  <a:cubicBezTo>
                    <a:pt x="35" y="43"/>
                    <a:pt x="35" y="43"/>
                    <a:pt x="35" y="43"/>
                  </a:cubicBezTo>
                  <a:cubicBezTo>
                    <a:pt x="43" y="43"/>
                    <a:pt x="43" y="43"/>
                    <a:pt x="43" y="43"/>
                  </a:cubicBezTo>
                  <a:cubicBezTo>
                    <a:pt x="43" y="24"/>
                    <a:pt x="43" y="24"/>
                    <a:pt x="43" y="24"/>
                  </a:cubicBezTo>
                  <a:cubicBezTo>
                    <a:pt x="43" y="19"/>
                    <a:pt x="43" y="15"/>
                    <a:pt x="41" y="11"/>
                  </a:cubicBezTo>
                  <a:cubicBezTo>
                    <a:pt x="38" y="7"/>
                    <a:pt x="33" y="6"/>
                    <a:pt x="28" y="6"/>
                  </a:cubicBezTo>
                  <a:cubicBezTo>
                    <a:pt x="24" y="6"/>
                    <a:pt x="20" y="7"/>
                    <a:pt x="17" y="11"/>
                  </a:cubicBezTo>
                  <a:cubicBezTo>
                    <a:pt x="14" y="14"/>
                    <a:pt x="14" y="18"/>
                    <a:pt x="14" y="23"/>
                  </a:cubicBezTo>
                  <a:cubicBezTo>
                    <a:pt x="14" y="43"/>
                    <a:pt x="14" y="43"/>
                    <a:pt x="14" y="43"/>
                  </a:cubicBezTo>
                  <a:cubicBezTo>
                    <a:pt x="22" y="43"/>
                    <a:pt x="22" y="43"/>
                    <a:pt x="22" y="43"/>
                  </a:cubicBezTo>
                  <a:cubicBezTo>
                    <a:pt x="22" y="49"/>
                    <a:pt x="22" y="49"/>
                    <a:pt x="22" y="49"/>
                  </a:cubicBezTo>
                  <a:cubicBezTo>
                    <a:pt x="0" y="49"/>
                    <a:pt x="0" y="49"/>
                    <a:pt x="0" y="49"/>
                  </a:cubicBezTo>
                  <a:cubicBezTo>
                    <a:pt x="0" y="43"/>
                    <a:pt x="0" y="43"/>
                    <a:pt x="0" y="43"/>
                  </a:cubicBezTo>
                  <a:cubicBezTo>
                    <a:pt x="8" y="43"/>
                    <a:pt x="8" y="43"/>
                    <a:pt x="8" y="43"/>
                  </a:cubicBezTo>
                  <a:cubicBezTo>
                    <a:pt x="8" y="6"/>
                    <a:pt x="8" y="6"/>
                    <a:pt x="8" y="6"/>
                  </a:cubicBezTo>
                  <a:cubicBezTo>
                    <a:pt x="0" y="6"/>
                    <a:pt x="0" y="6"/>
                    <a:pt x="0" y="6"/>
                  </a:cubicBezTo>
                  <a:cubicBezTo>
                    <a:pt x="0" y="1"/>
                    <a:pt x="0" y="1"/>
                    <a:pt x="0" y="1"/>
                  </a:cubicBezTo>
                  <a:cubicBezTo>
                    <a:pt x="14" y="1"/>
                    <a:pt x="14" y="1"/>
                    <a:pt x="14" y="1"/>
                  </a:cubicBezTo>
                  <a:lnTo>
                    <a:pt x="14" y="9"/>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9" name="Freeform 30"/>
            <p:cNvSpPr>
              <a:spLocks noEditPoints="1"/>
            </p:cNvSpPr>
            <p:nvPr userDrawn="1"/>
          </p:nvSpPr>
          <p:spPr bwMode="auto">
            <a:xfrm>
              <a:off x="8074025" y="6211888"/>
              <a:ext cx="50800" cy="50800"/>
            </a:xfrm>
            <a:custGeom>
              <a:avLst/>
              <a:gdLst>
                <a:gd name="T0" fmla="*/ 2147483647 w 49"/>
                <a:gd name="T1" fmla="*/ 2147483647 h 50"/>
                <a:gd name="T2" fmla="*/ 2147483647 w 49"/>
                <a:gd name="T3" fmla="*/ 2147483647 h 50"/>
                <a:gd name="T4" fmla="*/ 0 w 49"/>
                <a:gd name="T5" fmla="*/ 2147483647 h 50"/>
                <a:gd name="T6" fmla="*/ 2147483647 w 49"/>
                <a:gd name="T7" fmla="*/ 0 h 50"/>
                <a:gd name="T8" fmla="*/ 2147483647 w 49"/>
                <a:gd name="T9" fmla="*/ 2147483647 h 50"/>
                <a:gd name="T10" fmla="*/ 2147483647 w 49"/>
                <a:gd name="T11" fmla="*/ 2147483647 h 50"/>
                <a:gd name="T12" fmla="*/ 2147483647 w 49"/>
                <a:gd name="T13" fmla="*/ 2147483647 h 50"/>
                <a:gd name="T14" fmla="*/ 2147483647 w 49"/>
                <a:gd name="T15" fmla="*/ 2147483647 h 50"/>
                <a:gd name="T16" fmla="*/ 2147483647 w 49"/>
                <a:gd name="T17" fmla="*/ 2147483647 h 50"/>
                <a:gd name="T18" fmla="*/ 2147483647 w 49"/>
                <a:gd name="T19" fmla="*/ 2147483647 h 50"/>
                <a:gd name="T20" fmla="*/ 2147483647 w 49"/>
                <a:gd name="T21" fmla="*/ 2147483647 h 50"/>
                <a:gd name="T22" fmla="*/ 2147483647 w 49"/>
                <a:gd name="T23" fmla="*/ 2147483647 h 50"/>
                <a:gd name="T24" fmla="*/ 2147483647 w 49"/>
                <a:gd name="T25" fmla="*/ 2147483647 h 50"/>
                <a:gd name="T26" fmla="*/ 2147483647 w 49"/>
                <a:gd name="T27" fmla="*/ 2147483647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9" h="50">
                  <a:moveTo>
                    <a:pt x="47" y="35"/>
                  </a:moveTo>
                  <a:cubicBezTo>
                    <a:pt x="43" y="44"/>
                    <a:pt x="35" y="50"/>
                    <a:pt x="25" y="50"/>
                  </a:cubicBezTo>
                  <a:cubicBezTo>
                    <a:pt x="11" y="50"/>
                    <a:pt x="0" y="39"/>
                    <a:pt x="0" y="25"/>
                  </a:cubicBezTo>
                  <a:cubicBezTo>
                    <a:pt x="0" y="11"/>
                    <a:pt x="10" y="0"/>
                    <a:pt x="24" y="0"/>
                  </a:cubicBezTo>
                  <a:cubicBezTo>
                    <a:pt x="39" y="0"/>
                    <a:pt x="49" y="11"/>
                    <a:pt x="49" y="25"/>
                  </a:cubicBezTo>
                  <a:cubicBezTo>
                    <a:pt x="49" y="27"/>
                    <a:pt x="49" y="27"/>
                    <a:pt x="49" y="27"/>
                  </a:cubicBezTo>
                  <a:cubicBezTo>
                    <a:pt x="6" y="27"/>
                    <a:pt x="6" y="27"/>
                    <a:pt x="6" y="27"/>
                  </a:cubicBezTo>
                  <a:cubicBezTo>
                    <a:pt x="6" y="37"/>
                    <a:pt x="15" y="44"/>
                    <a:pt x="24" y="44"/>
                  </a:cubicBezTo>
                  <a:cubicBezTo>
                    <a:pt x="31" y="44"/>
                    <a:pt x="38" y="41"/>
                    <a:pt x="41" y="35"/>
                  </a:cubicBezTo>
                  <a:lnTo>
                    <a:pt x="47" y="35"/>
                  </a:lnTo>
                  <a:close/>
                  <a:moveTo>
                    <a:pt x="44" y="22"/>
                  </a:moveTo>
                  <a:cubicBezTo>
                    <a:pt x="42" y="12"/>
                    <a:pt x="34" y="5"/>
                    <a:pt x="24" y="5"/>
                  </a:cubicBezTo>
                  <a:cubicBezTo>
                    <a:pt x="15" y="5"/>
                    <a:pt x="7" y="13"/>
                    <a:pt x="6" y="22"/>
                  </a:cubicBezTo>
                  <a:lnTo>
                    <a:pt x="44" y="22"/>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0" name="Freeform 31"/>
            <p:cNvSpPr>
              <a:spLocks/>
            </p:cNvSpPr>
            <p:nvPr userDrawn="1"/>
          </p:nvSpPr>
          <p:spPr bwMode="auto">
            <a:xfrm>
              <a:off x="8124825" y="6213475"/>
              <a:ext cx="58738" cy="47625"/>
            </a:xfrm>
            <a:custGeom>
              <a:avLst/>
              <a:gdLst>
                <a:gd name="T0" fmla="*/ 2147483647 w 37"/>
                <a:gd name="T1" fmla="*/ 2147483647 h 30"/>
                <a:gd name="T2" fmla="*/ 2147483647 w 37"/>
                <a:gd name="T3" fmla="*/ 2147483647 h 30"/>
                <a:gd name="T4" fmla="*/ 2147483647 w 37"/>
                <a:gd name="T5" fmla="*/ 2147483647 h 30"/>
                <a:gd name="T6" fmla="*/ 0 w 37"/>
                <a:gd name="T7" fmla="*/ 2147483647 h 30"/>
                <a:gd name="T8" fmla="*/ 0 w 37"/>
                <a:gd name="T9" fmla="*/ 0 h 30"/>
                <a:gd name="T10" fmla="*/ 2147483647 w 37"/>
                <a:gd name="T11" fmla="*/ 0 h 30"/>
                <a:gd name="T12" fmla="*/ 2147483647 w 37"/>
                <a:gd name="T13" fmla="*/ 2147483647 h 30"/>
                <a:gd name="T14" fmla="*/ 2147483647 w 37"/>
                <a:gd name="T15" fmla="*/ 2147483647 h 30"/>
                <a:gd name="T16" fmla="*/ 2147483647 w 37"/>
                <a:gd name="T17" fmla="*/ 2147483647 h 30"/>
                <a:gd name="T18" fmla="*/ 2147483647 w 37"/>
                <a:gd name="T19" fmla="*/ 2147483647 h 30"/>
                <a:gd name="T20" fmla="*/ 2147483647 w 37"/>
                <a:gd name="T21" fmla="*/ 2147483647 h 30"/>
                <a:gd name="T22" fmla="*/ 2147483647 w 37"/>
                <a:gd name="T23" fmla="*/ 0 h 30"/>
                <a:gd name="T24" fmla="*/ 2147483647 w 37"/>
                <a:gd name="T25" fmla="*/ 0 h 30"/>
                <a:gd name="T26" fmla="*/ 2147483647 w 37"/>
                <a:gd name="T27" fmla="*/ 2147483647 h 30"/>
                <a:gd name="T28" fmla="*/ 2147483647 w 37"/>
                <a:gd name="T29" fmla="*/ 2147483647 h 30"/>
                <a:gd name="T30" fmla="*/ 2147483647 w 37"/>
                <a:gd name="T31" fmla="*/ 2147483647 h 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7" h="30">
                  <a:moveTo>
                    <a:pt x="21" y="30"/>
                  </a:moveTo>
                  <a:lnTo>
                    <a:pt x="16" y="30"/>
                  </a:lnTo>
                  <a:lnTo>
                    <a:pt x="5" y="3"/>
                  </a:lnTo>
                  <a:lnTo>
                    <a:pt x="0" y="3"/>
                  </a:lnTo>
                  <a:lnTo>
                    <a:pt x="0" y="0"/>
                  </a:lnTo>
                  <a:lnTo>
                    <a:pt x="14" y="0"/>
                  </a:lnTo>
                  <a:lnTo>
                    <a:pt x="14" y="3"/>
                  </a:lnTo>
                  <a:lnTo>
                    <a:pt x="10" y="3"/>
                  </a:lnTo>
                  <a:lnTo>
                    <a:pt x="19" y="25"/>
                  </a:lnTo>
                  <a:lnTo>
                    <a:pt x="28" y="3"/>
                  </a:lnTo>
                  <a:lnTo>
                    <a:pt x="23" y="3"/>
                  </a:lnTo>
                  <a:lnTo>
                    <a:pt x="23" y="0"/>
                  </a:lnTo>
                  <a:lnTo>
                    <a:pt x="37" y="0"/>
                  </a:lnTo>
                  <a:lnTo>
                    <a:pt x="37" y="3"/>
                  </a:lnTo>
                  <a:lnTo>
                    <a:pt x="32" y="3"/>
                  </a:lnTo>
                  <a:lnTo>
                    <a:pt x="21" y="30"/>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1" name="Freeform 32"/>
            <p:cNvSpPr>
              <a:spLocks noEditPoints="1"/>
            </p:cNvSpPr>
            <p:nvPr userDrawn="1"/>
          </p:nvSpPr>
          <p:spPr bwMode="auto">
            <a:xfrm>
              <a:off x="8183563" y="6211888"/>
              <a:ext cx="50800" cy="50800"/>
            </a:xfrm>
            <a:custGeom>
              <a:avLst/>
              <a:gdLst>
                <a:gd name="T0" fmla="*/ 2147483647 w 50"/>
                <a:gd name="T1" fmla="*/ 2147483647 h 50"/>
                <a:gd name="T2" fmla="*/ 2147483647 w 50"/>
                <a:gd name="T3" fmla="*/ 2147483647 h 50"/>
                <a:gd name="T4" fmla="*/ 0 w 50"/>
                <a:gd name="T5" fmla="*/ 2147483647 h 50"/>
                <a:gd name="T6" fmla="*/ 2147483647 w 50"/>
                <a:gd name="T7" fmla="*/ 0 h 50"/>
                <a:gd name="T8" fmla="*/ 2147483647 w 50"/>
                <a:gd name="T9" fmla="*/ 2147483647 h 50"/>
                <a:gd name="T10" fmla="*/ 2147483647 w 50"/>
                <a:gd name="T11" fmla="*/ 2147483647 h 50"/>
                <a:gd name="T12" fmla="*/ 2147483647 w 50"/>
                <a:gd name="T13" fmla="*/ 2147483647 h 50"/>
                <a:gd name="T14" fmla="*/ 2147483647 w 50"/>
                <a:gd name="T15" fmla="*/ 2147483647 h 50"/>
                <a:gd name="T16" fmla="*/ 2147483647 w 50"/>
                <a:gd name="T17" fmla="*/ 2147483647 h 50"/>
                <a:gd name="T18" fmla="*/ 2147483647 w 50"/>
                <a:gd name="T19" fmla="*/ 2147483647 h 50"/>
                <a:gd name="T20" fmla="*/ 2147483647 w 50"/>
                <a:gd name="T21" fmla="*/ 2147483647 h 50"/>
                <a:gd name="T22" fmla="*/ 2147483647 w 50"/>
                <a:gd name="T23" fmla="*/ 2147483647 h 50"/>
                <a:gd name="T24" fmla="*/ 2147483647 w 50"/>
                <a:gd name="T25" fmla="*/ 2147483647 h 50"/>
                <a:gd name="T26" fmla="*/ 2147483647 w 50"/>
                <a:gd name="T27" fmla="*/ 2147483647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0" h="50">
                  <a:moveTo>
                    <a:pt x="48" y="35"/>
                  </a:moveTo>
                  <a:cubicBezTo>
                    <a:pt x="44" y="44"/>
                    <a:pt x="35" y="50"/>
                    <a:pt x="25" y="50"/>
                  </a:cubicBezTo>
                  <a:cubicBezTo>
                    <a:pt x="12" y="50"/>
                    <a:pt x="0" y="39"/>
                    <a:pt x="0" y="25"/>
                  </a:cubicBezTo>
                  <a:cubicBezTo>
                    <a:pt x="0" y="11"/>
                    <a:pt x="11" y="0"/>
                    <a:pt x="25" y="0"/>
                  </a:cubicBezTo>
                  <a:cubicBezTo>
                    <a:pt x="39" y="0"/>
                    <a:pt x="50" y="11"/>
                    <a:pt x="50" y="25"/>
                  </a:cubicBezTo>
                  <a:cubicBezTo>
                    <a:pt x="50" y="27"/>
                    <a:pt x="50" y="27"/>
                    <a:pt x="50" y="27"/>
                  </a:cubicBezTo>
                  <a:cubicBezTo>
                    <a:pt x="6" y="27"/>
                    <a:pt x="6" y="27"/>
                    <a:pt x="6" y="27"/>
                  </a:cubicBezTo>
                  <a:cubicBezTo>
                    <a:pt x="7" y="37"/>
                    <a:pt x="15" y="44"/>
                    <a:pt x="25" y="44"/>
                  </a:cubicBezTo>
                  <a:cubicBezTo>
                    <a:pt x="32" y="44"/>
                    <a:pt x="38" y="41"/>
                    <a:pt x="42" y="35"/>
                  </a:cubicBezTo>
                  <a:lnTo>
                    <a:pt x="48" y="35"/>
                  </a:lnTo>
                  <a:close/>
                  <a:moveTo>
                    <a:pt x="45" y="22"/>
                  </a:moveTo>
                  <a:cubicBezTo>
                    <a:pt x="43" y="12"/>
                    <a:pt x="35" y="5"/>
                    <a:pt x="25" y="5"/>
                  </a:cubicBezTo>
                  <a:cubicBezTo>
                    <a:pt x="16" y="5"/>
                    <a:pt x="8" y="13"/>
                    <a:pt x="6" y="22"/>
                  </a:cubicBezTo>
                  <a:lnTo>
                    <a:pt x="45" y="22"/>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2" name="Freeform 33"/>
            <p:cNvSpPr>
              <a:spLocks/>
            </p:cNvSpPr>
            <p:nvPr userDrawn="1"/>
          </p:nvSpPr>
          <p:spPr bwMode="auto">
            <a:xfrm>
              <a:off x="8235950" y="6213475"/>
              <a:ext cx="30163" cy="47625"/>
            </a:xfrm>
            <a:custGeom>
              <a:avLst/>
              <a:gdLst>
                <a:gd name="T0" fmla="*/ 2147483647 w 29"/>
                <a:gd name="T1" fmla="*/ 2147483647 h 48"/>
                <a:gd name="T2" fmla="*/ 2147483647 w 29"/>
                <a:gd name="T3" fmla="*/ 0 h 48"/>
                <a:gd name="T4" fmla="*/ 2147483647 w 29"/>
                <a:gd name="T5" fmla="*/ 2147483647 h 48"/>
                <a:gd name="T6" fmla="*/ 2147483647 w 29"/>
                <a:gd name="T7" fmla="*/ 2147483647 h 48"/>
                <a:gd name="T8" fmla="*/ 2147483647 w 29"/>
                <a:gd name="T9" fmla="*/ 2147483647 h 48"/>
                <a:gd name="T10" fmla="*/ 2147483647 w 29"/>
                <a:gd name="T11" fmla="*/ 2147483647 h 48"/>
                <a:gd name="T12" fmla="*/ 2147483647 w 29"/>
                <a:gd name="T13" fmla="*/ 2147483647 h 48"/>
                <a:gd name="T14" fmla="*/ 0 w 29"/>
                <a:gd name="T15" fmla="*/ 2147483647 h 48"/>
                <a:gd name="T16" fmla="*/ 0 w 29"/>
                <a:gd name="T17" fmla="*/ 2147483647 h 48"/>
                <a:gd name="T18" fmla="*/ 2147483647 w 29"/>
                <a:gd name="T19" fmla="*/ 2147483647 h 48"/>
                <a:gd name="T20" fmla="*/ 2147483647 w 29"/>
                <a:gd name="T21" fmla="*/ 2147483647 h 48"/>
                <a:gd name="T22" fmla="*/ 0 w 29"/>
                <a:gd name="T23" fmla="*/ 2147483647 h 48"/>
                <a:gd name="T24" fmla="*/ 0 w 29"/>
                <a:gd name="T25" fmla="*/ 0 h 48"/>
                <a:gd name="T26" fmla="*/ 2147483647 w 29"/>
                <a:gd name="T27" fmla="*/ 0 h 48"/>
                <a:gd name="T28" fmla="*/ 2147483647 w 29"/>
                <a:gd name="T29" fmla="*/ 2147483647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 h="48">
                  <a:moveTo>
                    <a:pt x="14" y="9"/>
                  </a:moveTo>
                  <a:cubicBezTo>
                    <a:pt x="16" y="3"/>
                    <a:pt x="22" y="0"/>
                    <a:pt x="29" y="0"/>
                  </a:cubicBezTo>
                  <a:cubicBezTo>
                    <a:pt x="29" y="5"/>
                    <a:pt x="29" y="5"/>
                    <a:pt x="29" y="5"/>
                  </a:cubicBezTo>
                  <a:cubicBezTo>
                    <a:pt x="19" y="6"/>
                    <a:pt x="14" y="12"/>
                    <a:pt x="14" y="23"/>
                  </a:cubicBezTo>
                  <a:cubicBezTo>
                    <a:pt x="14" y="42"/>
                    <a:pt x="14" y="42"/>
                    <a:pt x="14" y="42"/>
                  </a:cubicBezTo>
                  <a:cubicBezTo>
                    <a:pt x="22" y="42"/>
                    <a:pt x="22" y="42"/>
                    <a:pt x="22" y="42"/>
                  </a:cubicBezTo>
                  <a:cubicBezTo>
                    <a:pt x="22" y="48"/>
                    <a:pt x="22" y="48"/>
                    <a:pt x="22" y="48"/>
                  </a:cubicBezTo>
                  <a:cubicBezTo>
                    <a:pt x="0" y="48"/>
                    <a:pt x="0" y="48"/>
                    <a:pt x="0" y="48"/>
                  </a:cubicBezTo>
                  <a:cubicBezTo>
                    <a:pt x="0" y="42"/>
                    <a:pt x="0" y="42"/>
                    <a:pt x="0" y="42"/>
                  </a:cubicBezTo>
                  <a:cubicBezTo>
                    <a:pt x="8" y="42"/>
                    <a:pt x="8" y="42"/>
                    <a:pt x="8" y="42"/>
                  </a:cubicBezTo>
                  <a:cubicBezTo>
                    <a:pt x="8" y="5"/>
                    <a:pt x="8" y="5"/>
                    <a:pt x="8" y="5"/>
                  </a:cubicBezTo>
                  <a:cubicBezTo>
                    <a:pt x="0" y="5"/>
                    <a:pt x="0" y="5"/>
                    <a:pt x="0" y="5"/>
                  </a:cubicBezTo>
                  <a:cubicBezTo>
                    <a:pt x="0" y="0"/>
                    <a:pt x="0" y="0"/>
                    <a:pt x="0" y="0"/>
                  </a:cubicBezTo>
                  <a:cubicBezTo>
                    <a:pt x="14" y="0"/>
                    <a:pt x="14" y="0"/>
                    <a:pt x="14" y="0"/>
                  </a:cubicBezTo>
                  <a:lnTo>
                    <a:pt x="14" y="9"/>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3" name="Freeform 34"/>
            <p:cNvSpPr>
              <a:spLocks/>
            </p:cNvSpPr>
            <p:nvPr userDrawn="1"/>
          </p:nvSpPr>
          <p:spPr bwMode="auto">
            <a:xfrm>
              <a:off x="8266113" y="6213475"/>
              <a:ext cx="58737" cy="65088"/>
            </a:xfrm>
            <a:custGeom>
              <a:avLst/>
              <a:gdLst>
                <a:gd name="T0" fmla="*/ 2147483647 w 37"/>
                <a:gd name="T1" fmla="*/ 2147483647 h 41"/>
                <a:gd name="T2" fmla="*/ 2147483647 w 37"/>
                <a:gd name="T3" fmla="*/ 2147483647 h 41"/>
                <a:gd name="T4" fmla="*/ 2147483647 w 37"/>
                <a:gd name="T5" fmla="*/ 2147483647 h 41"/>
                <a:gd name="T6" fmla="*/ 2147483647 w 37"/>
                <a:gd name="T7" fmla="*/ 2147483647 h 41"/>
                <a:gd name="T8" fmla="*/ 2147483647 w 37"/>
                <a:gd name="T9" fmla="*/ 2147483647 h 41"/>
                <a:gd name="T10" fmla="*/ 2147483647 w 37"/>
                <a:gd name="T11" fmla="*/ 2147483647 h 41"/>
                <a:gd name="T12" fmla="*/ 2147483647 w 37"/>
                <a:gd name="T13" fmla="*/ 2147483647 h 41"/>
                <a:gd name="T14" fmla="*/ 2147483647 w 37"/>
                <a:gd name="T15" fmla="*/ 2147483647 h 41"/>
                <a:gd name="T16" fmla="*/ 0 w 37"/>
                <a:gd name="T17" fmla="*/ 2147483647 h 41"/>
                <a:gd name="T18" fmla="*/ 0 w 37"/>
                <a:gd name="T19" fmla="*/ 0 h 41"/>
                <a:gd name="T20" fmla="*/ 2147483647 w 37"/>
                <a:gd name="T21" fmla="*/ 0 h 41"/>
                <a:gd name="T22" fmla="*/ 2147483647 w 37"/>
                <a:gd name="T23" fmla="*/ 2147483647 h 41"/>
                <a:gd name="T24" fmla="*/ 2147483647 w 37"/>
                <a:gd name="T25" fmla="*/ 2147483647 h 41"/>
                <a:gd name="T26" fmla="*/ 2147483647 w 37"/>
                <a:gd name="T27" fmla="*/ 2147483647 h 41"/>
                <a:gd name="T28" fmla="*/ 2147483647 w 37"/>
                <a:gd name="T29" fmla="*/ 2147483647 h 41"/>
                <a:gd name="T30" fmla="*/ 2147483647 w 37"/>
                <a:gd name="T31" fmla="*/ 2147483647 h 41"/>
                <a:gd name="T32" fmla="*/ 2147483647 w 37"/>
                <a:gd name="T33" fmla="*/ 0 h 41"/>
                <a:gd name="T34" fmla="*/ 2147483647 w 37"/>
                <a:gd name="T35" fmla="*/ 0 h 41"/>
                <a:gd name="T36" fmla="*/ 2147483647 w 37"/>
                <a:gd name="T37" fmla="*/ 2147483647 h 41"/>
                <a:gd name="T38" fmla="*/ 2147483647 w 37"/>
                <a:gd name="T39" fmla="*/ 2147483647 h 41"/>
                <a:gd name="T40" fmla="*/ 2147483647 w 37"/>
                <a:gd name="T41" fmla="*/ 2147483647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 h="41">
                  <a:moveTo>
                    <a:pt x="17" y="38"/>
                  </a:moveTo>
                  <a:lnTo>
                    <a:pt x="22" y="38"/>
                  </a:lnTo>
                  <a:lnTo>
                    <a:pt x="22" y="41"/>
                  </a:lnTo>
                  <a:lnTo>
                    <a:pt x="8" y="41"/>
                  </a:lnTo>
                  <a:lnTo>
                    <a:pt x="8" y="38"/>
                  </a:lnTo>
                  <a:lnTo>
                    <a:pt x="13" y="38"/>
                  </a:lnTo>
                  <a:lnTo>
                    <a:pt x="16" y="30"/>
                  </a:lnTo>
                  <a:lnTo>
                    <a:pt x="6" y="3"/>
                  </a:lnTo>
                  <a:lnTo>
                    <a:pt x="0" y="3"/>
                  </a:lnTo>
                  <a:lnTo>
                    <a:pt x="0" y="0"/>
                  </a:lnTo>
                  <a:lnTo>
                    <a:pt x="15" y="0"/>
                  </a:lnTo>
                  <a:lnTo>
                    <a:pt x="15" y="3"/>
                  </a:lnTo>
                  <a:lnTo>
                    <a:pt x="10" y="3"/>
                  </a:lnTo>
                  <a:lnTo>
                    <a:pt x="18" y="25"/>
                  </a:lnTo>
                  <a:lnTo>
                    <a:pt x="27" y="3"/>
                  </a:lnTo>
                  <a:lnTo>
                    <a:pt x="23" y="3"/>
                  </a:lnTo>
                  <a:lnTo>
                    <a:pt x="23" y="0"/>
                  </a:lnTo>
                  <a:lnTo>
                    <a:pt x="37" y="0"/>
                  </a:lnTo>
                  <a:lnTo>
                    <a:pt x="37" y="3"/>
                  </a:lnTo>
                  <a:lnTo>
                    <a:pt x="32" y="3"/>
                  </a:lnTo>
                  <a:lnTo>
                    <a:pt x="17" y="38"/>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4" name="Freeform 35"/>
            <p:cNvSpPr>
              <a:spLocks/>
            </p:cNvSpPr>
            <p:nvPr userDrawn="1"/>
          </p:nvSpPr>
          <p:spPr bwMode="auto">
            <a:xfrm>
              <a:off x="8351838" y="6194425"/>
              <a:ext cx="22225" cy="66675"/>
            </a:xfrm>
            <a:custGeom>
              <a:avLst/>
              <a:gdLst>
                <a:gd name="T0" fmla="*/ 2147483647 w 14"/>
                <a:gd name="T1" fmla="*/ 2147483647 h 42"/>
                <a:gd name="T2" fmla="*/ 2147483647 w 14"/>
                <a:gd name="T3" fmla="*/ 2147483647 h 42"/>
                <a:gd name="T4" fmla="*/ 2147483647 w 14"/>
                <a:gd name="T5" fmla="*/ 2147483647 h 42"/>
                <a:gd name="T6" fmla="*/ 0 w 14"/>
                <a:gd name="T7" fmla="*/ 2147483647 h 42"/>
                <a:gd name="T8" fmla="*/ 0 w 14"/>
                <a:gd name="T9" fmla="*/ 2147483647 h 42"/>
                <a:gd name="T10" fmla="*/ 2147483647 w 14"/>
                <a:gd name="T11" fmla="*/ 2147483647 h 42"/>
                <a:gd name="T12" fmla="*/ 2147483647 w 14"/>
                <a:gd name="T13" fmla="*/ 2147483647 h 42"/>
                <a:gd name="T14" fmla="*/ 0 w 14"/>
                <a:gd name="T15" fmla="*/ 2147483647 h 42"/>
                <a:gd name="T16" fmla="*/ 0 w 14"/>
                <a:gd name="T17" fmla="*/ 0 h 42"/>
                <a:gd name="T18" fmla="*/ 2147483647 w 14"/>
                <a:gd name="T19" fmla="*/ 0 h 42"/>
                <a:gd name="T20" fmla="*/ 2147483647 w 14"/>
                <a:gd name="T21" fmla="*/ 2147483647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 h="42">
                  <a:moveTo>
                    <a:pt x="9" y="38"/>
                  </a:moveTo>
                  <a:lnTo>
                    <a:pt x="14" y="38"/>
                  </a:lnTo>
                  <a:lnTo>
                    <a:pt x="14" y="42"/>
                  </a:lnTo>
                  <a:lnTo>
                    <a:pt x="0" y="42"/>
                  </a:lnTo>
                  <a:lnTo>
                    <a:pt x="0" y="38"/>
                  </a:lnTo>
                  <a:lnTo>
                    <a:pt x="5" y="38"/>
                  </a:lnTo>
                  <a:lnTo>
                    <a:pt x="5" y="4"/>
                  </a:lnTo>
                  <a:lnTo>
                    <a:pt x="0" y="4"/>
                  </a:lnTo>
                  <a:lnTo>
                    <a:pt x="0" y="0"/>
                  </a:lnTo>
                  <a:lnTo>
                    <a:pt x="9" y="0"/>
                  </a:lnTo>
                  <a:lnTo>
                    <a:pt x="9" y="38"/>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5" name="Freeform 36"/>
            <p:cNvSpPr>
              <a:spLocks noEditPoints="1"/>
            </p:cNvSpPr>
            <p:nvPr userDrawn="1"/>
          </p:nvSpPr>
          <p:spPr bwMode="auto">
            <a:xfrm>
              <a:off x="8375650" y="6211888"/>
              <a:ext cx="50800" cy="50800"/>
            </a:xfrm>
            <a:custGeom>
              <a:avLst/>
              <a:gdLst>
                <a:gd name="T0" fmla="*/ 2147483647 w 50"/>
                <a:gd name="T1" fmla="*/ 2147483647 h 50"/>
                <a:gd name="T2" fmla="*/ 2147483647 w 50"/>
                <a:gd name="T3" fmla="*/ 2147483647 h 50"/>
                <a:gd name="T4" fmla="*/ 0 w 50"/>
                <a:gd name="T5" fmla="*/ 2147483647 h 50"/>
                <a:gd name="T6" fmla="*/ 2147483647 w 50"/>
                <a:gd name="T7" fmla="*/ 0 h 50"/>
                <a:gd name="T8" fmla="*/ 2147483647 w 50"/>
                <a:gd name="T9" fmla="*/ 2147483647 h 50"/>
                <a:gd name="T10" fmla="*/ 2147483647 w 50"/>
                <a:gd name="T11" fmla="*/ 2147483647 h 50"/>
                <a:gd name="T12" fmla="*/ 2147483647 w 50"/>
                <a:gd name="T13" fmla="*/ 2147483647 h 50"/>
                <a:gd name="T14" fmla="*/ 2147483647 w 50"/>
                <a:gd name="T15" fmla="*/ 2147483647 h 50"/>
                <a:gd name="T16" fmla="*/ 2147483647 w 50"/>
                <a:gd name="T17" fmla="*/ 2147483647 h 50"/>
                <a:gd name="T18" fmla="*/ 2147483647 w 50"/>
                <a:gd name="T19" fmla="*/ 2147483647 h 50"/>
                <a:gd name="T20" fmla="*/ 2147483647 w 50"/>
                <a:gd name="T21" fmla="*/ 2147483647 h 50"/>
                <a:gd name="T22" fmla="*/ 2147483647 w 50"/>
                <a:gd name="T23" fmla="*/ 2147483647 h 50"/>
                <a:gd name="T24" fmla="*/ 2147483647 w 50"/>
                <a:gd name="T25" fmla="*/ 2147483647 h 50"/>
                <a:gd name="T26" fmla="*/ 2147483647 w 50"/>
                <a:gd name="T27" fmla="*/ 2147483647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0" h="50">
                  <a:moveTo>
                    <a:pt x="48" y="35"/>
                  </a:moveTo>
                  <a:cubicBezTo>
                    <a:pt x="44" y="44"/>
                    <a:pt x="35" y="50"/>
                    <a:pt x="25" y="50"/>
                  </a:cubicBezTo>
                  <a:cubicBezTo>
                    <a:pt x="11" y="50"/>
                    <a:pt x="0" y="39"/>
                    <a:pt x="0" y="25"/>
                  </a:cubicBezTo>
                  <a:cubicBezTo>
                    <a:pt x="0" y="11"/>
                    <a:pt x="11" y="0"/>
                    <a:pt x="24" y="0"/>
                  </a:cubicBezTo>
                  <a:cubicBezTo>
                    <a:pt x="39" y="0"/>
                    <a:pt x="50" y="11"/>
                    <a:pt x="50" y="25"/>
                  </a:cubicBezTo>
                  <a:cubicBezTo>
                    <a:pt x="50" y="27"/>
                    <a:pt x="50" y="27"/>
                    <a:pt x="50" y="27"/>
                  </a:cubicBezTo>
                  <a:cubicBezTo>
                    <a:pt x="6" y="27"/>
                    <a:pt x="6" y="27"/>
                    <a:pt x="6" y="27"/>
                  </a:cubicBezTo>
                  <a:cubicBezTo>
                    <a:pt x="6" y="37"/>
                    <a:pt x="15" y="44"/>
                    <a:pt x="25" y="44"/>
                  </a:cubicBezTo>
                  <a:cubicBezTo>
                    <a:pt x="32" y="44"/>
                    <a:pt x="38" y="41"/>
                    <a:pt x="41" y="35"/>
                  </a:cubicBezTo>
                  <a:lnTo>
                    <a:pt x="48" y="35"/>
                  </a:lnTo>
                  <a:close/>
                  <a:moveTo>
                    <a:pt x="44" y="22"/>
                  </a:moveTo>
                  <a:cubicBezTo>
                    <a:pt x="43" y="12"/>
                    <a:pt x="34" y="5"/>
                    <a:pt x="24" y="5"/>
                  </a:cubicBezTo>
                  <a:cubicBezTo>
                    <a:pt x="15" y="5"/>
                    <a:pt x="7" y="13"/>
                    <a:pt x="6" y="22"/>
                  </a:cubicBezTo>
                  <a:lnTo>
                    <a:pt x="44" y="22"/>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6" name="Freeform 37"/>
            <p:cNvSpPr>
              <a:spLocks/>
            </p:cNvSpPr>
            <p:nvPr userDrawn="1"/>
          </p:nvSpPr>
          <p:spPr bwMode="auto">
            <a:xfrm>
              <a:off x="8426450" y="6213475"/>
              <a:ext cx="58738" cy="47625"/>
            </a:xfrm>
            <a:custGeom>
              <a:avLst/>
              <a:gdLst>
                <a:gd name="T0" fmla="*/ 2147483647 w 37"/>
                <a:gd name="T1" fmla="*/ 2147483647 h 30"/>
                <a:gd name="T2" fmla="*/ 2147483647 w 37"/>
                <a:gd name="T3" fmla="*/ 2147483647 h 30"/>
                <a:gd name="T4" fmla="*/ 2147483647 w 37"/>
                <a:gd name="T5" fmla="*/ 2147483647 h 30"/>
                <a:gd name="T6" fmla="*/ 0 w 37"/>
                <a:gd name="T7" fmla="*/ 2147483647 h 30"/>
                <a:gd name="T8" fmla="*/ 0 w 37"/>
                <a:gd name="T9" fmla="*/ 0 h 30"/>
                <a:gd name="T10" fmla="*/ 2147483647 w 37"/>
                <a:gd name="T11" fmla="*/ 0 h 30"/>
                <a:gd name="T12" fmla="*/ 2147483647 w 37"/>
                <a:gd name="T13" fmla="*/ 2147483647 h 30"/>
                <a:gd name="T14" fmla="*/ 2147483647 w 37"/>
                <a:gd name="T15" fmla="*/ 2147483647 h 30"/>
                <a:gd name="T16" fmla="*/ 2147483647 w 37"/>
                <a:gd name="T17" fmla="*/ 2147483647 h 30"/>
                <a:gd name="T18" fmla="*/ 2147483647 w 37"/>
                <a:gd name="T19" fmla="*/ 2147483647 h 30"/>
                <a:gd name="T20" fmla="*/ 2147483647 w 37"/>
                <a:gd name="T21" fmla="*/ 2147483647 h 30"/>
                <a:gd name="T22" fmla="*/ 2147483647 w 37"/>
                <a:gd name="T23" fmla="*/ 0 h 30"/>
                <a:gd name="T24" fmla="*/ 2147483647 w 37"/>
                <a:gd name="T25" fmla="*/ 0 h 30"/>
                <a:gd name="T26" fmla="*/ 2147483647 w 37"/>
                <a:gd name="T27" fmla="*/ 2147483647 h 30"/>
                <a:gd name="T28" fmla="*/ 2147483647 w 37"/>
                <a:gd name="T29" fmla="*/ 2147483647 h 30"/>
                <a:gd name="T30" fmla="*/ 2147483647 w 37"/>
                <a:gd name="T31" fmla="*/ 2147483647 h 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7" h="30">
                  <a:moveTo>
                    <a:pt x="21" y="30"/>
                  </a:moveTo>
                  <a:lnTo>
                    <a:pt x="17" y="30"/>
                  </a:lnTo>
                  <a:lnTo>
                    <a:pt x="5" y="3"/>
                  </a:lnTo>
                  <a:lnTo>
                    <a:pt x="0" y="3"/>
                  </a:lnTo>
                  <a:lnTo>
                    <a:pt x="0" y="0"/>
                  </a:lnTo>
                  <a:lnTo>
                    <a:pt x="14" y="0"/>
                  </a:lnTo>
                  <a:lnTo>
                    <a:pt x="14" y="3"/>
                  </a:lnTo>
                  <a:lnTo>
                    <a:pt x="10" y="3"/>
                  </a:lnTo>
                  <a:lnTo>
                    <a:pt x="19" y="25"/>
                  </a:lnTo>
                  <a:lnTo>
                    <a:pt x="28" y="3"/>
                  </a:lnTo>
                  <a:lnTo>
                    <a:pt x="23" y="3"/>
                  </a:lnTo>
                  <a:lnTo>
                    <a:pt x="23" y="0"/>
                  </a:lnTo>
                  <a:lnTo>
                    <a:pt x="37" y="0"/>
                  </a:lnTo>
                  <a:lnTo>
                    <a:pt x="37" y="3"/>
                  </a:lnTo>
                  <a:lnTo>
                    <a:pt x="32" y="3"/>
                  </a:lnTo>
                  <a:lnTo>
                    <a:pt x="21" y="30"/>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7" name="Freeform 38"/>
            <p:cNvSpPr>
              <a:spLocks noEditPoints="1"/>
            </p:cNvSpPr>
            <p:nvPr userDrawn="1"/>
          </p:nvSpPr>
          <p:spPr bwMode="auto">
            <a:xfrm>
              <a:off x="8485188" y="6211888"/>
              <a:ext cx="50800" cy="50800"/>
            </a:xfrm>
            <a:custGeom>
              <a:avLst/>
              <a:gdLst>
                <a:gd name="T0" fmla="*/ 2147483647 w 50"/>
                <a:gd name="T1" fmla="*/ 2147483647 h 50"/>
                <a:gd name="T2" fmla="*/ 2147483647 w 50"/>
                <a:gd name="T3" fmla="*/ 2147483647 h 50"/>
                <a:gd name="T4" fmla="*/ 0 w 50"/>
                <a:gd name="T5" fmla="*/ 2147483647 h 50"/>
                <a:gd name="T6" fmla="*/ 2147483647 w 50"/>
                <a:gd name="T7" fmla="*/ 0 h 50"/>
                <a:gd name="T8" fmla="*/ 2147483647 w 50"/>
                <a:gd name="T9" fmla="*/ 2147483647 h 50"/>
                <a:gd name="T10" fmla="*/ 2147483647 w 50"/>
                <a:gd name="T11" fmla="*/ 2147483647 h 50"/>
                <a:gd name="T12" fmla="*/ 2147483647 w 50"/>
                <a:gd name="T13" fmla="*/ 2147483647 h 50"/>
                <a:gd name="T14" fmla="*/ 2147483647 w 50"/>
                <a:gd name="T15" fmla="*/ 2147483647 h 50"/>
                <a:gd name="T16" fmla="*/ 2147483647 w 50"/>
                <a:gd name="T17" fmla="*/ 2147483647 h 50"/>
                <a:gd name="T18" fmla="*/ 2147483647 w 50"/>
                <a:gd name="T19" fmla="*/ 2147483647 h 50"/>
                <a:gd name="T20" fmla="*/ 2147483647 w 50"/>
                <a:gd name="T21" fmla="*/ 2147483647 h 50"/>
                <a:gd name="T22" fmla="*/ 2147483647 w 50"/>
                <a:gd name="T23" fmla="*/ 2147483647 h 50"/>
                <a:gd name="T24" fmla="*/ 2147483647 w 50"/>
                <a:gd name="T25" fmla="*/ 2147483647 h 50"/>
                <a:gd name="T26" fmla="*/ 2147483647 w 50"/>
                <a:gd name="T27" fmla="*/ 2147483647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0" h="50">
                  <a:moveTo>
                    <a:pt x="48" y="35"/>
                  </a:moveTo>
                  <a:cubicBezTo>
                    <a:pt x="43" y="44"/>
                    <a:pt x="35" y="50"/>
                    <a:pt x="25" y="50"/>
                  </a:cubicBezTo>
                  <a:cubicBezTo>
                    <a:pt x="11" y="50"/>
                    <a:pt x="0" y="39"/>
                    <a:pt x="0" y="25"/>
                  </a:cubicBezTo>
                  <a:cubicBezTo>
                    <a:pt x="0" y="11"/>
                    <a:pt x="10" y="0"/>
                    <a:pt x="24" y="0"/>
                  </a:cubicBezTo>
                  <a:cubicBezTo>
                    <a:pt x="39" y="0"/>
                    <a:pt x="50" y="11"/>
                    <a:pt x="50" y="25"/>
                  </a:cubicBezTo>
                  <a:cubicBezTo>
                    <a:pt x="50" y="27"/>
                    <a:pt x="50" y="27"/>
                    <a:pt x="50" y="27"/>
                  </a:cubicBezTo>
                  <a:cubicBezTo>
                    <a:pt x="6" y="27"/>
                    <a:pt x="6" y="27"/>
                    <a:pt x="6" y="27"/>
                  </a:cubicBezTo>
                  <a:cubicBezTo>
                    <a:pt x="6" y="37"/>
                    <a:pt x="15" y="44"/>
                    <a:pt x="24" y="44"/>
                  </a:cubicBezTo>
                  <a:cubicBezTo>
                    <a:pt x="31" y="44"/>
                    <a:pt x="38" y="41"/>
                    <a:pt x="41" y="35"/>
                  </a:cubicBezTo>
                  <a:lnTo>
                    <a:pt x="48" y="35"/>
                  </a:lnTo>
                  <a:close/>
                  <a:moveTo>
                    <a:pt x="44" y="22"/>
                  </a:moveTo>
                  <a:cubicBezTo>
                    <a:pt x="42" y="12"/>
                    <a:pt x="34" y="5"/>
                    <a:pt x="24" y="5"/>
                  </a:cubicBezTo>
                  <a:cubicBezTo>
                    <a:pt x="15" y="5"/>
                    <a:pt x="7" y="13"/>
                    <a:pt x="6" y="22"/>
                  </a:cubicBezTo>
                  <a:lnTo>
                    <a:pt x="44" y="22"/>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8" name="Freeform 39"/>
            <p:cNvSpPr>
              <a:spLocks/>
            </p:cNvSpPr>
            <p:nvPr userDrawn="1"/>
          </p:nvSpPr>
          <p:spPr bwMode="auto">
            <a:xfrm>
              <a:off x="8537575" y="6194425"/>
              <a:ext cx="23813" cy="66675"/>
            </a:xfrm>
            <a:custGeom>
              <a:avLst/>
              <a:gdLst>
                <a:gd name="T0" fmla="*/ 2147483647 w 15"/>
                <a:gd name="T1" fmla="*/ 2147483647 h 42"/>
                <a:gd name="T2" fmla="*/ 2147483647 w 15"/>
                <a:gd name="T3" fmla="*/ 2147483647 h 42"/>
                <a:gd name="T4" fmla="*/ 2147483647 w 15"/>
                <a:gd name="T5" fmla="*/ 2147483647 h 42"/>
                <a:gd name="T6" fmla="*/ 0 w 15"/>
                <a:gd name="T7" fmla="*/ 2147483647 h 42"/>
                <a:gd name="T8" fmla="*/ 0 w 15"/>
                <a:gd name="T9" fmla="*/ 2147483647 h 42"/>
                <a:gd name="T10" fmla="*/ 2147483647 w 15"/>
                <a:gd name="T11" fmla="*/ 2147483647 h 42"/>
                <a:gd name="T12" fmla="*/ 2147483647 w 15"/>
                <a:gd name="T13" fmla="*/ 2147483647 h 42"/>
                <a:gd name="T14" fmla="*/ 2147483647 w 15"/>
                <a:gd name="T15" fmla="*/ 2147483647 h 42"/>
                <a:gd name="T16" fmla="*/ 2147483647 w 15"/>
                <a:gd name="T17" fmla="*/ 0 h 42"/>
                <a:gd name="T18" fmla="*/ 2147483647 w 15"/>
                <a:gd name="T19" fmla="*/ 0 h 42"/>
                <a:gd name="T20" fmla="*/ 2147483647 w 15"/>
                <a:gd name="T21" fmla="*/ 2147483647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 h="42">
                  <a:moveTo>
                    <a:pt x="9" y="38"/>
                  </a:moveTo>
                  <a:lnTo>
                    <a:pt x="15" y="38"/>
                  </a:lnTo>
                  <a:lnTo>
                    <a:pt x="15" y="42"/>
                  </a:lnTo>
                  <a:lnTo>
                    <a:pt x="0" y="42"/>
                  </a:lnTo>
                  <a:lnTo>
                    <a:pt x="0" y="38"/>
                  </a:lnTo>
                  <a:lnTo>
                    <a:pt x="6" y="38"/>
                  </a:lnTo>
                  <a:lnTo>
                    <a:pt x="6" y="4"/>
                  </a:lnTo>
                  <a:lnTo>
                    <a:pt x="1" y="4"/>
                  </a:lnTo>
                  <a:lnTo>
                    <a:pt x="1" y="0"/>
                  </a:lnTo>
                  <a:lnTo>
                    <a:pt x="9" y="0"/>
                  </a:lnTo>
                  <a:lnTo>
                    <a:pt x="9" y="38"/>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9" name="Rectangle 40"/>
            <p:cNvSpPr>
              <a:spLocks noChangeArrowheads="1"/>
            </p:cNvSpPr>
            <p:nvPr userDrawn="1"/>
          </p:nvSpPr>
          <p:spPr bwMode="auto">
            <a:xfrm>
              <a:off x="8570913" y="6251575"/>
              <a:ext cx="6350" cy="9525"/>
            </a:xfrm>
            <a:prstGeom prst="rect">
              <a:avLst/>
            </a:prstGeom>
            <a:solidFill>
              <a:srgbClr val="75AF3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defRPr/>
              </a:pPr>
              <a:endParaRPr lang="en-GB" altLang="en-US" dirty="0" smtClean="0">
                <a:solidFill>
                  <a:srgbClr val="000000"/>
                </a:solidFill>
                <a:latin typeface="Calibri" pitchFamily="34" charset="0"/>
              </a:endParaRPr>
            </a:p>
          </p:txBody>
        </p:sp>
        <p:sp>
          <p:nvSpPr>
            <p:cNvPr id="30" name="Freeform 41"/>
            <p:cNvSpPr>
              <a:spLocks/>
            </p:cNvSpPr>
            <p:nvPr userDrawn="1"/>
          </p:nvSpPr>
          <p:spPr bwMode="auto">
            <a:xfrm>
              <a:off x="7450138" y="6337300"/>
              <a:ext cx="82550" cy="49213"/>
            </a:xfrm>
            <a:custGeom>
              <a:avLst/>
              <a:gdLst>
                <a:gd name="T0" fmla="*/ 2147483647 w 52"/>
                <a:gd name="T1" fmla="*/ 2147483647 h 31"/>
                <a:gd name="T2" fmla="*/ 2147483647 w 52"/>
                <a:gd name="T3" fmla="*/ 2147483647 h 31"/>
                <a:gd name="T4" fmla="*/ 2147483647 w 52"/>
                <a:gd name="T5" fmla="*/ 2147483647 h 31"/>
                <a:gd name="T6" fmla="*/ 2147483647 w 52"/>
                <a:gd name="T7" fmla="*/ 2147483647 h 31"/>
                <a:gd name="T8" fmla="*/ 2147483647 w 52"/>
                <a:gd name="T9" fmla="*/ 2147483647 h 31"/>
                <a:gd name="T10" fmla="*/ 2147483647 w 52"/>
                <a:gd name="T11" fmla="*/ 2147483647 h 31"/>
                <a:gd name="T12" fmla="*/ 0 w 52"/>
                <a:gd name="T13" fmla="*/ 2147483647 h 31"/>
                <a:gd name="T14" fmla="*/ 0 w 52"/>
                <a:gd name="T15" fmla="*/ 0 h 31"/>
                <a:gd name="T16" fmla="*/ 2147483647 w 52"/>
                <a:gd name="T17" fmla="*/ 0 h 31"/>
                <a:gd name="T18" fmla="*/ 2147483647 w 52"/>
                <a:gd name="T19" fmla="*/ 2147483647 h 31"/>
                <a:gd name="T20" fmla="*/ 2147483647 w 52"/>
                <a:gd name="T21" fmla="*/ 2147483647 h 31"/>
                <a:gd name="T22" fmla="*/ 2147483647 w 52"/>
                <a:gd name="T23" fmla="*/ 2147483647 h 31"/>
                <a:gd name="T24" fmla="*/ 2147483647 w 52"/>
                <a:gd name="T25" fmla="*/ 2147483647 h 31"/>
                <a:gd name="T26" fmla="*/ 2147483647 w 52"/>
                <a:gd name="T27" fmla="*/ 2147483647 h 31"/>
                <a:gd name="T28" fmla="*/ 2147483647 w 52"/>
                <a:gd name="T29" fmla="*/ 2147483647 h 31"/>
                <a:gd name="T30" fmla="*/ 2147483647 w 52"/>
                <a:gd name="T31" fmla="*/ 2147483647 h 31"/>
                <a:gd name="T32" fmla="*/ 2147483647 w 52"/>
                <a:gd name="T33" fmla="*/ 2147483647 h 31"/>
                <a:gd name="T34" fmla="*/ 2147483647 w 52"/>
                <a:gd name="T35" fmla="*/ 0 h 31"/>
                <a:gd name="T36" fmla="*/ 2147483647 w 52"/>
                <a:gd name="T37" fmla="*/ 0 h 31"/>
                <a:gd name="T38" fmla="*/ 2147483647 w 52"/>
                <a:gd name="T39" fmla="*/ 2147483647 h 31"/>
                <a:gd name="T40" fmla="*/ 2147483647 w 52"/>
                <a:gd name="T41" fmla="*/ 2147483647 h 31"/>
                <a:gd name="T42" fmla="*/ 2147483647 w 52"/>
                <a:gd name="T43" fmla="*/ 2147483647 h 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2" h="31">
                  <a:moveTo>
                    <a:pt x="38" y="31"/>
                  </a:moveTo>
                  <a:lnTo>
                    <a:pt x="33" y="31"/>
                  </a:lnTo>
                  <a:lnTo>
                    <a:pt x="27" y="9"/>
                  </a:lnTo>
                  <a:lnTo>
                    <a:pt x="18" y="31"/>
                  </a:lnTo>
                  <a:lnTo>
                    <a:pt x="15" y="31"/>
                  </a:lnTo>
                  <a:lnTo>
                    <a:pt x="6" y="3"/>
                  </a:lnTo>
                  <a:lnTo>
                    <a:pt x="0" y="3"/>
                  </a:lnTo>
                  <a:lnTo>
                    <a:pt x="0" y="0"/>
                  </a:lnTo>
                  <a:lnTo>
                    <a:pt x="14" y="0"/>
                  </a:lnTo>
                  <a:lnTo>
                    <a:pt x="14" y="3"/>
                  </a:lnTo>
                  <a:lnTo>
                    <a:pt x="9" y="3"/>
                  </a:lnTo>
                  <a:lnTo>
                    <a:pt x="17" y="25"/>
                  </a:lnTo>
                  <a:lnTo>
                    <a:pt x="25" y="3"/>
                  </a:lnTo>
                  <a:lnTo>
                    <a:pt x="28" y="3"/>
                  </a:lnTo>
                  <a:lnTo>
                    <a:pt x="35" y="25"/>
                  </a:lnTo>
                  <a:lnTo>
                    <a:pt x="43" y="3"/>
                  </a:lnTo>
                  <a:lnTo>
                    <a:pt x="38" y="3"/>
                  </a:lnTo>
                  <a:lnTo>
                    <a:pt x="38" y="0"/>
                  </a:lnTo>
                  <a:lnTo>
                    <a:pt x="52" y="0"/>
                  </a:lnTo>
                  <a:lnTo>
                    <a:pt x="52" y="3"/>
                  </a:lnTo>
                  <a:lnTo>
                    <a:pt x="47" y="3"/>
                  </a:lnTo>
                  <a:lnTo>
                    <a:pt x="38" y="31"/>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1" name="Freeform 42"/>
            <p:cNvSpPr>
              <a:spLocks/>
            </p:cNvSpPr>
            <p:nvPr userDrawn="1"/>
          </p:nvSpPr>
          <p:spPr bwMode="auto">
            <a:xfrm>
              <a:off x="7532688" y="6337300"/>
              <a:ext cx="82550" cy="49213"/>
            </a:xfrm>
            <a:custGeom>
              <a:avLst/>
              <a:gdLst>
                <a:gd name="T0" fmla="*/ 2147483647 w 52"/>
                <a:gd name="T1" fmla="*/ 2147483647 h 31"/>
                <a:gd name="T2" fmla="*/ 2147483647 w 52"/>
                <a:gd name="T3" fmla="*/ 2147483647 h 31"/>
                <a:gd name="T4" fmla="*/ 2147483647 w 52"/>
                <a:gd name="T5" fmla="*/ 2147483647 h 31"/>
                <a:gd name="T6" fmla="*/ 2147483647 w 52"/>
                <a:gd name="T7" fmla="*/ 2147483647 h 31"/>
                <a:gd name="T8" fmla="*/ 2147483647 w 52"/>
                <a:gd name="T9" fmla="*/ 2147483647 h 31"/>
                <a:gd name="T10" fmla="*/ 2147483647 w 52"/>
                <a:gd name="T11" fmla="*/ 2147483647 h 31"/>
                <a:gd name="T12" fmla="*/ 0 w 52"/>
                <a:gd name="T13" fmla="*/ 2147483647 h 31"/>
                <a:gd name="T14" fmla="*/ 0 w 52"/>
                <a:gd name="T15" fmla="*/ 0 h 31"/>
                <a:gd name="T16" fmla="*/ 2147483647 w 52"/>
                <a:gd name="T17" fmla="*/ 0 h 31"/>
                <a:gd name="T18" fmla="*/ 2147483647 w 52"/>
                <a:gd name="T19" fmla="*/ 2147483647 h 31"/>
                <a:gd name="T20" fmla="*/ 2147483647 w 52"/>
                <a:gd name="T21" fmla="*/ 2147483647 h 31"/>
                <a:gd name="T22" fmla="*/ 2147483647 w 52"/>
                <a:gd name="T23" fmla="*/ 2147483647 h 31"/>
                <a:gd name="T24" fmla="*/ 2147483647 w 52"/>
                <a:gd name="T25" fmla="*/ 2147483647 h 31"/>
                <a:gd name="T26" fmla="*/ 2147483647 w 52"/>
                <a:gd name="T27" fmla="*/ 2147483647 h 31"/>
                <a:gd name="T28" fmla="*/ 2147483647 w 52"/>
                <a:gd name="T29" fmla="*/ 2147483647 h 31"/>
                <a:gd name="T30" fmla="*/ 2147483647 w 52"/>
                <a:gd name="T31" fmla="*/ 2147483647 h 31"/>
                <a:gd name="T32" fmla="*/ 2147483647 w 52"/>
                <a:gd name="T33" fmla="*/ 2147483647 h 31"/>
                <a:gd name="T34" fmla="*/ 2147483647 w 52"/>
                <a:gd name="T35" fmla="*/ 0 h 31"/>
                <a:gd name="T36" fmla="*/ 2147483647 w 52"/>
                <a:gd name="T37" fmla="*/ 0 h 31"/>
                <a:gd name="T38" fmla="*/ 2147483647 w 52"/>
                <a:gd name="T39" fmla="*/ 2147483647 h 31"/>
                <a:gd name="T40" fmla="*/ 2147483647 w 52"/>
                <a:gd name="T41" fmla="*/ 2147483647 h 31"/>
                <a:gd name="T42" fmla="*/ 2147483647 w 52"/>
                <a:gd name="T43" fmla="*/ 2147483647 h 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2" h="31">
                  <a:moveTo>
                    <a:pt x="37" y="31"/>
                  </a:moveTo>
                  <a:lnTo>
                    <a:pt x="33" y="31"/>
                  </a:lnTo>
                  <a:lnTo>
                    <a:pt x="26" y="9"/>
                  </a:lnTo>
                  <a:lnTo>
                    <a:pt x="18" y="31"/>
                  </a:lnTo>
                  <a:lnTo>
                    <a:pt x="14" y="31"/>
                  </a:lnTo>
                  <a:lnTo>
                    <a:pt x="5" y="3"/>
                  </a:lnTo>
                  <a:lnTo>
                    <a:pt x="0" y="3"/>
                  </a:lnTo>
                  <a:lnTo>
                    <a:pt x="0" y="0"/>
                  </a:lnTo>
                  <a:lnTo>
                    <a:pt x="14" y="0"/>
                  </a:lnTo>
                  <a:lnTo>
                    <a:pt x="14" y="3"/>
                  </a:lnTo>
                  <a:lnTo>
                    <a:pt x="9" y="3"/>
                  </a:lnTo>
                  <a:lnTo>
                    <a:pt x="16" y="25"/>
                  </a:lnTo>
                  <a:lnTo>
                    <a:pt x="25" y="3"/>
                  </a:lnTo>
                  <a:lnTo>
                    <a:pt x="28" y="3"/>
                  </a:lnTo>
                  <a:lnTo>
                    <a:pt x="35" y="25"/>
                  </a:lnTo>
                  <a:lnTo>
                    <a:pt x="43" y="3"/>
                  </a:lnTo>
                  <a:lnTo>
                    <a:pt x="38" y="3"/>
                  </a:lnTo>
                  <a:lnTo>
                    <a:pt x="38" y="0"/>
                  </a:lnTo>
                  <a:lnTo>
                    <a:pt x="52" y="0"/>
                  </a:lnTo>
                  <a:lnTo>
                    <a:pt x="52" y="3"/>
                  </a:lnTo>
                  <a:lnTo>
                    <a:pt x="46" y="3"/>
                  </a:lnTo>
                  <a:lnTo>
                    <a:pt x="37" y="31"/>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2" name="Freeform 43"/>
            <p:cNvSpPr>
              <a:spLocks/>
            </p:cNvSpPr>
            <p:nvPr userDrawn="1"/>
          </p:nvSpPr>
          <p:spPr bwMode="auto">
            <a:xfrm>
              <a:off x="7613650" y="6337300"/>
              <a:ext cx="84138" cy="49213"/>
            </a:xfrm>
            <a:custGeom>
              <a:avLst/>
              <a:gdLst>
                <a:gd name="T0" fmla="*/ 2147483647 w 53"/>
                <a:gd name="T1" fmla="*/ 2147483647 h 31"/>
                <a:gd name="T2" fmla="*/ 2147483647 w 53"/>
                <a:gd name="T3" fmla="*/ 2147483647 h 31"/>
                <a:gd name="T4" fmla="*/ 2147483647 w 53"/>
                <a:gd name="T5" fmla="*/ 2147483647 h 31"/>
                <a:gd name="T6" fmla="*/ 2147483647 w 53"/>
                <a:gd name="T7" fmla="*/ 2147483647 h 31"/>
                <a:gd name="T8" fmla="*/ 2147483647 w 53"/>
                <a:gd name="T9" fmla="*/ 2147483647 h 31"/>
                <a:gd name="T10" fmla="*/ 2147483647 w 53"/>
                <a:gd name="T11" fmla="*/ 2147483647 h 31"/>
                <a:gd name="T12" fmla="*/ 0 w 53"/>
                <a:gd name="T13" fmla="*/ 2147483647 h 31"/>
                <a:gd name="T14" fmla="*/ 0 w 53"/>
                <a:gd name="T15" fmla="*/ 0 h 31"/>
                <a:gd name="T16" fmla="*/ 2147483647 w 53"/>
                <a:gd name="T17" fmla="*/ 0 h 31"/>
                <a:gd name="T18" fmla="*/ 2147483647 w 53"/>
                <a:gd name="T19" fmla="*/ 2147483647 h 31"/>
                <a:gd name="T20" fmla="*/ 2147483647 w 53"/>
                <a:gd name="T21" fmla="*/ 2147483647 h 31"/>
                <a:gd name="T22" fmla="*/ 2147483647 w 53"/>
                <a:gd name="T23" fmla="*/ 2147483647 h 31"/>
                <a:gd name="T24" fmla="*/ 2147483647 w 53"/>
                <a:gd name="T25" fmla="*/ 2147483647 h 31"/>
                <a:gd name="T26" fmla="*/ 2147483647 w 53"/>
                <a:gd name="T27" fmla="*/ 2147483647 h 31"/>
                <a:gd name="T28" fmla="*/ 2147483647 w 53"/>
                <a:gd name="T29" fmla="*/ 2147483647 h 31"/>
                <a:gd name="T30" fmla="*/ 2147483647 w 53"/>
                <a:gd name="T31" fmla="*/ 2147483647 h 31"/>
                <a:gd name="T32" fmla="*/ 2147483647 w 53"/>
                <a:gd name="T33" fmla="*/ 2147483647 h 31"/>
                <a:gd name="T34" fmla="*/ 2147483647 w 53"/>
                <a:gd name="T35" fmla="*/ 0 h 31"/>
                <a:gd name="T36" fmla="*/ 2147483647 w 53"/>
                <a:gd name="T37" fmla="*/ 0 h 31"/>
                <a:gd name="T38" fmla="*/ 2147483647 w 53"/>
                <a:gd name="T39" fmla="*/ 2147483647 h 31"/>
                <a:gd name="T40" fmla="*/ 2147483647 w 53"/>
                <a:gd name="T41" fmla="*/ 2147483647 h 31"/>
                <a:gd name="T42" fmla="*/ 2147483647 w 53"/>
                <a:gd name="T43" fmla="*/ 2147483647 h 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3" h="31">
                  <a:moveTo>
                    <a:pt x="37" y="31"/>
                  </a:moveTo>
                  <a:lnTo>
                    <a:pt x="33" y="31"/>
                  </a:lnTo>
                  <a:lnTo>
                    <a:pt x="26" y="9"/>
                  </a:lnTo>
                  <a:lnTo>
                    <a:pt x="19" y="31"/>
                  </a:lnTo>
                  <a:lnTo>
                    <a:pt x="15" y="31"/>
                  </a:lnTo>
                  <a:lnTo>
                    <a:pt x="6" y="3"/>
                  </a:lnTo>
                  <a:lnTo>
                    <a:pt x="0" y="3"/>
                  </a:lnTo>
                  <a:lnTo>
                    <a:pt x="0" y="0"/>
                  </a:lnTo>
                  <a:lnTo>
                    <a:pt x="14" y="0"/>
                  </a:lnTo>
                  <a:lnTo>
                    <a:pt x="14" y="3"/>
                  </a:lnTo>
                  <a:lnTo>
                    <a:pt x="10" y="3"/>
                  </a:lnTo>
                  <a:lnTo>
                    <a:pt x="17" y="25"/>
                  </a:lnTo>
                  <a:lnTo>
                    <a:pt x="25" y="3"/>
                  </a:lnTo>
                  <a:lnTo>
                    <a:pt x="28" y="3"/>
                  </a:lnTo>
                  <a:lnTo>
                    <a:pt x="35" y="25"/>
                  </a:lnTo>
                  <a:lnTo>
                    <a:pt x="44" y="3"/>
                  </a:lnTo>
                  <a:lnTo>
                    <a:pt x="38" y="3"/>
                  </a:lnTo>
                  <a:lnTo>
                    <a:pt x="38" y="0"/>
                  </a:lnTo>
                  <a:lnTo>
                    <a:pt x="53" y="0"/>
                  </a:lnTo>
                  <a:lnTo>
                    <a:pt x="53" y="3"/>
                  </a:lnTo>
                  <a:lnTo>
                    <a:pt x="47" y="3"/>
                  </a:lnTo>
                  <a:lnTo>
                    <a:pt x="37" y="31"/>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3" name="Rectangle 44"/>
            <p:cNvSpPr>
              <a:spLocks noChangeArrowheads="1"/>
            </p:cNvSpPr>
            <p:nvPr userDrawn="1"/>
          </p:nvSpPr>
          <p:spPr bwMode="auto">
            <a:xfrm>
              <a:off x="7705725" y="6375400"/>
              <a:ext cx="6350" cy="11113"/>
            </a:xfrm>
            <a:prstGeom prst="rect">
              <a:avLst/>
            </a:prstGeom>
            <a:solidFill>
              <a:srgbClr val="CCD8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defRPr/>
              </a:pPr>
              <a:endParaRPr lang="en-GB" altLang="en-US" dirty="0" smtClean="0">
                <a:solidFill>
                  <a:srgbClr val="000000"/>
                </a:solidFill>
                <a:latin typeface="Calibri" pitchFamily="34" charset="0"/>
              </a:endParaRPr>
            </a:p>
          </p:txBody>
        </p:sp>
        <p:sp>
          <p:nvSpPr>
            <p:cNvPr id="34" name="Freeform 45"/>
            <p:cNvSpPr>
              <a:spLocks noEditPoints="1"/>
            </p:cNvSpPr>
            <p:nvPr userDrawn="1"/>
          </p:nvSpPr>
          <p:spPr bwMode="auto">
            <a:xfrm>
              <a:off x="7723188" y="6318250"/>
              <a:ext cx="58737" cy="68263"/>
            </a:xfrm>
            <a:custGeom>
              <a:avLst/>
              <a:gdLst>
                <a:gd name="T0" fmla="*/ 2147483647 w 59"/>
                <a:gd name="T1" fmla="*/ 2147483647 h 67"/>
                <a:gd name="T2" fmla="*/ 2147483647 w 59"/>
                <a:gd name="T3" fmla="*/ 2147483647 h 67"/>
                <a:gd name="T4" fmla="*/ 2147483647 w 59"/>
                <a:gd name="T5" fmla="*/ 2147483647 h 67"/>
                <a:gd name="T6" fmla="*/ 0 w 59"/>
                <a:gd name="T7" fmla="*/ 2147483647 h 67"/>
                <a:gd name="T8" fmla="*/ 2147483647 w 59"/>
                <a:gd name="T9" fmla="*/ 2147483647 h 67"/>
                <a:gd name="T10" fmla="*/ 2147483647 w 59"/>
                <a:gd name="T11" fmla="*/ 2147483647 h 67"/>
                <a:gd name="T12" fmla="*/ 2147483647 w 59"/>
                <a:gd name="T13" fmla="*/ 2147483647 h 67"/>
                <a:gd name="T14" fmla="*/ 2147483647 w 59"/>
                <a:gd name="T15" fmla="*/ 2147483647 h 67"/>
                <a:gd name="T16" fmla="*/ 2147483647 w 59"/>
                <a:gd name="T17" fmla="*/ 0 h 67"/>
                <a:gd name="T18" fmla="*/ 2147483647 w 59"/>
                <a:gd name="T19" fmla="*/ 0 h 67"/>
                <a:gd name="T20" fmla="*/ 2147483647 w 59"/>
                <a:gd name="T21" fmla="*/ 2147483647 h 67"/>
                <a:gd name="T22" fmla="*/ 2147483647 w 59"/>
                <a:gd name="T23" fmla="*/ 2147483647 h 67"/>
                <a:gd name="T24" fmla="*/ 2147483647 w 59"/>
                <a:gd name="T25" fmla="*/ 2147483647 h 67"/>
                <a:gd name="T26" fmla="*/ 2147483647 w 59"/>
                <a:gd name="T27" fmla="*/ 2147483647 h 67"/>
                <a:gd name="T28" fmla="*/ 2147483647 w 59"/>
                <a:gd name="T29" fmla="*/ 2147483647 h 67"/>
                <a:gd name="T30" fmla="*/ 2147483647 w 59"/>
                <a:gd name="T31" fmla="*/ 2147483647 h 67"/>
                <a:gd name="T32" fmla="*/ 2147483647 w 59"/>
                <a:gd name="T33" fmla="*/ 2147483647 h 67"/>
                <a:gd name="T34" fmla="*/ 2147483647 w 59"/>
                <a:gd name="T35" fmla="*/ 2147483647 h 67"/>
                <a:gd name="T36" fmla="*/ 2147483647 w 59"/>
                <a:gd name="T37" fmla="*/ 2147483647 h 67"/>
                <a:gd name="T38" fmla="*/ 2147483647 w 59"/>
                <a:gd name="T39" fmla="*/ 2147483647 h 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9" h="67">
                  <a:moveTo>
                    <a:pt x="45" y="55"/>
                  </a:moveTo>
                  <a:cubicBezTo>
                    <a:pt x="40" y="63"/>
                    <a:pt x="33" y="67"/>
                    <a:pt x="25" y="67"/>
                  </a:cubicBezTo>
                  <a:cubicBezTo>
                    <a:pt x="17" y="67"/>
                    <a:pt x="9" y="62"/>
                    <a:pt x="4" y="55"/>
                  </a:cubicBezTo>
                  <a:cubicBezTo>
                    <a:pt x="2" y="51"/>
                    <a:pt x="0" y="46"/>
                    <a:pt x="0" y="42"/>
                  </a:cubicBezTo>
                  <a:cubicBezTo>
                    <a:pt x="0" y="28"/>
                    <a:pt x="11" y="17"/>
                    <a:pt x="25" y="17"/>
                  </a:cubicBezTo>
                  <a:cubicBezTo>
                    <a:pt x="33" y="17"/>
                    <a:pt x="41" y="21"/>
                    <a:pt x="45" y="29"/>
                  </a:cubicBezTo>
                  <a:cubicBezTo>
                    <a:pt x="45" y="6"/>
                    <a:pt x="45" y="6"/>
                    <a:pt x="45" y="6"/>
                  </a:cubicBezTo>
                  <a:cubicBezTo>
                    <a:pt x="37" y="6"/>
                    <a:pt x="37" y="6"/>
                    <a:pt x="37" y="6"/>
                  </a:cubicBezTo>
                  <a:cubicBezTo>
                    <a:pt x="37" y="0"/>
                    <a:pt x="37" y="0"/>
                    <a:pt x="37" y="0"/>
                  </a:cubicBezTo>
                  <a:cubicBezTo>
                    <a:pt x="51" y="0"/>
                    <a:pt x="51" y="0"/>
                    <a:pt x="51" y="0"/>
                  </a:cubicBezTo>
                  <a:cubicBezTo>
                    <a:pt x="51" y="60"/>
                    <a:pt x="51" y="60"/>
                    <a:pt x="51" y="60"/>
                  </a:cubicBezTo>
                  <a:cubicBezTo>
                    <a:pt x="59" y="60"/>
                    <a:pt x="59" y="60"/>
                    <a:pt x="59" y="60"/>
                  </a:cubicBezTo>
                  <a:cubicBezTo>
                    <a:pt x="59" y="66"/>
                    <a:pt x="59" y="66"/>
                    <a:pt x="59" y="66"/>
                  </a:cubicBezTo>
                  <a:cubicBezTo>
                    <a:pt x="45" y="66"/>
                    <a:pt x="45" y="66"/>
                    <a:pt x="45" y="66"/>
                  </a:cubicBezTo>
                  <a:lnTo>
                    <a:pt x="45" y="55"/>
                  </a:lnTo>
                  <a:close/>
                  <a:moveTo>
                    <a:pt x="45" y="42"/>
                  </a:moveTo>
                  <a:cubicBezTo>
                    <a:pt x="45" y="31"/>
                    <a:pt x="36" y="23"/>
                    <a:pt x="26" y="23"/>
                  </a:cubicBezTo>
                  <a:cubicBezTo>
                    <a:pt x="15" y="23"/>
                    <a:pt x="6" y="31"/>
                    <a:pt x="6" y="42"/>
                  </a:cubicBezTo>
                  <a:cubicBezTo>
                    <a:pt x="6" y="53"/>
                    <a:pt x="15" y="61"/>
                    <a:pt x="26" y="61"/>
                  </a:cubicBezTo>
                  <a:cubicBezTo>
                    <a:pt x="36" y="61"/>
                    <a:pt x="45" y="52"/>
                    <a:pt x="45" y="42"/>
                  </a:cubicBez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5" name="Freeform 46"/>
            <p:cNvSpPr>
              <a:spLocks noEditPoints="1"/>
            </p:cNvSpPr>
            <p:nvPr userDrawn="1"/>
          </p:nvSpPr>
          <p:spPr bwMode="auto">
            <a:xfrm>
              <a:off x="7781925" y="6335713"/>
              <a:ext cx="50800" cy="50800"/>
            </a:xfrm>
            <a:custGeom>
              <a:avLst/>
              <a:gdLst>
                <a:gd name="T0" fmla="*/ 2147483647 w 49"/>
                <a:gd name="T1" fmla="*/ 2147483647 h 50"/>
                <a:gd name="T2" fmla="*/ 2147483647 w 49"/>
                <a:gd name="T3" fmla="*/ 2147483647 h 50"/>
                <a:gd name="T4" fmla="*/ 0 w 49"/>
                <a:gd name="T5" fmla="*/ 2147483647 h 50"/>
                <a:gd name="T6" fmla="*/ 2147483647 w 49"/>
                <a:gd name="T7" fmla="*/ 0 h 50"/>
                <a:gd name="T8" fmla="*/ 2147483647 w 49"/>
                <a:gd name="T9" fmla="*/ 2147483647 h 50"/>
                <a:gd name="T10" fmla="*/ 2147483647 w 49"/>
                <a:gd name="T11" fmla="*/ 2147483647 h 50"/>
                <a:gd name="T12" fmla="*/ 2147483647 w 49"/>
                <a:gd name="T13" fmla="*/ 2147483647 h 50"/>
                <a:gd name="T14" fmla="*/ 2147483647 w 49"/>
                <a:gd name="T15" fmla="*/ 2147483647 h 50"/>
                <a:gd name="T16" fmla="*/ 2147483647 w 49"/>
                <a:gd name="T17" fmla="*/ 2147483647 h 50"/>
                <a:gd name="T18" fmla="*/ 2147483647 w 49"/>
                <a:gd name="T19" fmla="*/ 2147483647 h 50"/>
                <a:gd name="T20" fmla="*/ 2147483647 w 49"/>
                <a:gd name="T21" fmla="*/ 2147483647 h 50"/>
                <a:gd name="T22" fmla="*/ 2147483647 w 49"/>
                <a:gd name="T23" fmla="*/ 2147483647 h 50"/>
                <a:gd name="T24" fmla="*/ 2147483647 w 49"/>
                <a:gd name="T25" fmla="*/ 2147483647 h 50"/>
                <a:gd name="T26" fmla="*/ 2147483647 w 49"/>
                <a:gd name="T27" fmla="*/ 2147483647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9" h="50">
                  <a:moveTo>
                    <a:pt x="47" y="35"/>
                  </a:moveTo>
                  <a:cubicBezTo>
                    <a:pt x="43" y="44"/>
                    <a:pt x="34" y="50"/>
                    <a:pt x="25" y="50"/>
                  </a:cubicBezTo>
                  <a:cubicBezTo>
                    <a:pt x="11" y="50"/>
                    <a:pt x="0" y="39"/>
                    <a:pt x="0" y="25"/>
                  </a:cubicBezTo>
                  <a:cubicBezTo>
                    <a:pt x="0" y="11"/>
                    <a:pt x="10" y="0"/>
                    <a:pt x="24" y="0"/>
                  </a:cubicBezTo>
                  <a:cubicBezTo>
                    <a:pt x="39" y="0"/>
                    <a:pt x="49" y="11"/>
                    <a:pt x="49" y="25"/>
                  </a:cubicBezTo>
                  <a:cubicBezTo>
                    <a:pt x="49" y="27"/>
                    <a:pt x="49" y="27"/>
                    <a:pt x="49" y="27"/>
                  </a:cubicBezTo>
                  <a:cubicBezTo>
                    <a:pt x="6" y="27"/>
                    <a:pt x="6" y="27"/>
                    <a:pt x="6" y="27"/>
                  </a:cubicBezTo>
                  <a:cubicBezTo>
                    <a:pt x="6" y="37"/>
                    <a:pt x="15" y="44"/>
                    <a:pt x="24" y="44"/>
                  </a:cubicBezTo>
                  <a:cubicBezTo>
                    <a:pt x="31" y="44"/>
                    <a:pt x="38" y="41"/>
                    <a:pt x="41" y="35"/>
                  </a:cubicBezTo>
                  <a:lnTo>
                    <a:pt x="47" y="35"/>
                  </a:lnTo>
                  <a:close/>
                  <a:moveTo>
                    <a:pt x="44" y="22"/>
                  </a:moveTo>
                  <a:cubicBezTo>
                    <a:pt x="42" y="12"/>
                    <a:pt x="34" y="5"/>
                    <a:pt x="24" y="5"/>
                  </a:cubicBezTo>
                  <a:cubicBezTo>
                    <a:pt x="15" y="5"/>
                    <a:pt x="7" y="13"/>
                    <a:pt x="6" y="22"/>
                  </a:cubicBezTo>
                  <a:lnTo>
                    <a:pt x="44" y="22"/>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6" name="Freeform 47"/>
            <p:cNvSpPr>
              <a:spLocks/>
            </p:cNvSpPr>
            <p:nvPr userDrawn="1"/>
          </p:nvSpPr>
          <p:spPr bwMode="auto">
            <a:xfrm>
              <a:off x="7834313" y="6335713"/>
              <a:ext cx="58737" cy="50800"/>
            </a:xfrm>
            <a:custGeom>
              <a:avLst/>
              <a:gdLst>
                <a:gd name="T0" fmla="*/ 2147483647 w 57"/>
                <a:gd name="T1" fmla="*/ 2147483647 h 49"/>
                <a:gd name="T2" fmla="*/ 2147483647 w 57"/>
                <a:gd name="T3" fmla="*/ 0 h 49"/>
                <a:gd name="T4" fmla="*/ 2147483647 w 57"/>
                <a:gd name="T5" fmla="*/ 2147483647 h 49"/>
                <a:gd name="T6" fmla="*/ 2147483647 w 57"/>
                <a:gd name="T7" fmla="*/ 2147483647 h 49"/>
                <a:gd name="T8" fmla="*/ 2147483647 w 57"/>
                <a:gd name="T9" fmla="*/ 2147483647 h 49"/>
                <a:gd name="T10" fmla="*/ 2147483647 w 57"/>
                <a:gd name="T11" fmla="*/ 2147483647 h 49"/>
                <a:gd name="T12" fmla="*/ 2147483647 w 57"/>
                <a:gd name="T13" fmla="*/ 2147483647 h 49"/>
                <a:gd name="T14" fmla="*/ 2147483647 w 57"/>
                <a:gd name="T15" fmla="*/ 2147483647 h 49"/>
                <a:gd name="T16" fmla="*/ 2147483647 w 57"/>
                <a:gd name="T17" fmla="*/ 2147483647 h 49"/>
                <a:gd name="T18" fmla="*/ 2147483647 w 57"/>
                <a:gd name="T19" fmla="*/ 2147483647 h 49"/>
                <a:gd name="T20" fmla="*/ 2147483647 w 57"/>
                <a:gd name="T21" fmla="*/ 2147483647 h 49"/>
                <a:gd name="T22" fmla="*/ 2147483647 w 57"/>
                <a:gd name="T23" fmla="*/ 2147483647 h 49"/>
                <a:gd name="T24" fmla="*/ 2147483647 w 57"/>
                <a:gd name="T25" fmla="*/ 2147483647 h 49"/>
                <a:gd name="T26" fmla="*/ 2147483647 w 57"/>
                <a:gd name="T27" fmla="*/ 2147483647 h 49"/>
                <a:gd name="T28" fmla="*/ 2147483647 w 57"/>
                <a:gd name="T29" fmla="*/ 2147483647 h 49"/>
                <a:gd name="T30" fmla="*/ 2147483647 w 57"/>
                <a:gd name="T31" fmla="*/ 2147483647 h 49"/>
                <a:gd name="T32" fmla="*/ 2147483647 w 57"/>
                <a:gd name="T33" fmla="*/ 2147483647 h 49"/>
                <a:gd name="T34" fmla="*/ 2147483647 w 57"/>
                <a:gd name="T35" fmla="*/ 2147483647 h 49"/>
                <a:gd name="T36" fmla="*/ 0 w 57"/>
                <a:gd name="T37" fmla="*/ 2147483647 h 49"/>
                <a:gd name="T38" fmla="*/ 0 w 57"/>
                <a:gd name="T39" fmla="*/ 2147483647 h 49"/>
                <a:gd name="T40" fmla="*/ 2147483647 w 57"/>
                <a:gd name="T41" fmla="*/ 2147483647 h 49"/>
                <a:gd name="T42" fmla="*/ 2147483647 w 57"/>
                <a:gd name="T43" fmla="*/ 2147483647 h 49"/>
                <a:gd name="T44" fmla="*/ 0 w 57"/>
                <a:gd name="T45" fmla="*/ 2147483647 h 49"/>
                <a:gd name="T46" fmla="*/ 0 w 57"/>
                <a:gd name="T47" fmla="*/ 2147483647 h 49"/>
                <a:gd name="T48" fmla="*/ 2147483647 w 57"/>
                <a:gd name="T49" fmla="*/ 2147483647 h 49"/>
                <a:gd name="T50" fmla="*/ 2147483647 w 57"/>
                <a:gd name="T51" fmla="*/ 2147483647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7" h="49">
                  <a:moveTo>
                    <a:pt x="14" y="9"/>
                  </a:moveTo>
                  <a:cubicBezTo>
                    <a:pt x="17" y="3"/>
                    <a:pt x="24" y="0"/>
                    <a:pt x="30" y="0"/>
                  </a:cubicBezTo>
                  <a:cubicBezTo>
                    <a:pt x="35" y="0"/>
                    <a:pt x="44" y="3"/>
                    <a:pt x="47" y="9"/>
                  </a:cubicBezTo>
                  <a:cubicBezTo>
                    <a:pt x="48" y="11"/>
                    <a:pt x="49" y="16"/>
                    <a:pt x="49" y="22"/>
                  </a:cubicBezTo>
                  <a:cubicBezTo>
                    <a:pt x="49" y="43"/>
                    <a:pt x="49" y="43"/>
                    <a:pt x="49" y="43"/>
                  </a:cubicBezTo>
                  <a:cubicBezTo>
                    <a:pt x="57" y="43"/>
                    <a:pt x="57" y="43"/>
                    <a:pt x="57" y="43"/>
                  </a:cubicBezTo>
                  <a:cubicBezTo>
                    <a:pt x="57" y="49"/>
                    <a:pt x="57" y="49"/>
                    <a:pt x="57" y="49"/>
                  </a:cubicBezTo>
                  <a:cubicBezTo>
                    <a:pt x="35" y="49"/>
                    <a:pt x="35" y="49"/>
                    <a:pt x="35" y="49"/>
                  </a:cubicBezTo>
                  <a:cubicBezTo>
                    <a:pt x="35" y="43"/>
                    <a:pt x="35" y="43"/>
                    <a:pt x="35" y="43"/>
                  </a:cubicBezTo>
                  <a:cubicBezTo>
                    <a:pt x="43" y="43"/>
                    <a:pt x="43" y="43"/>
                    <a:pt x="43" y="43"/>
                  </a:cubicBezTo>
                  <a:cubicBezTo>
                    <a:pt x="43" y="24"/>
                    <a:pt x="43" y="24"/>
                    <a:pt x="43" y="24"/>
                  </a:cubicBezTo>
                  <a:cubicBezTo>
                    <a:pt x="43" y="19"/>
                    <a:pt x="43" y="15"/>
                    <a:pt x="41" y="12"/>
                  </a:cubicBezTo>
                  <a:cubicBezTo>
                    <a:pt x="38" y="7"/>
                    <a:pt x="33" y="6"/>
                    <a:pt x="28" y="6"/>
                  </a:cubicBezTo>
                  <a:cubicBezTo>
                    <a:pt x="24" y="6"/>
                    <a:pt x="20" y="8"/>
                    <a:pt x="17" y="11"/>
                  </a:cubicBezTo>
                  <a:cubicBezTo>
                    <a:pt x="14" y="14"/>
                    <a:pt x="14" y="18"/>
                    <a:pt x="14" y="23"/>
                  </a:cubicBezTo>
                  <a:cubicBezTo>
                    <a:pt x="14" y="43"/>
                    <a:pt x="14" y="43"/>
                    <a:pt x="14" y="43"/>
                  </a:cubicBezTo>
                  <a:cubicBezTo>
                    <a:pt x="22" y="43"/>
                    <a:pt x="22" y="43"/>
                    <a:pt x="22" y="43"/>
                  </a:cubicBezTo>
                  <a:cubicBezTo>
                    <a:pt x="22" y="49"/>
                    <a:pt x="22" y="49"/>
                    <a:pt x="22" y="49"/>
                  </a:cubicBezTo>
                  <a:cubicBezTo>
                    <a:pt x="0" y="49"/>
                    <a:pt x="0" y="49"/>
                    <a:pt x="0" y="49"/>
                  </a:cubicBezTo>
                  <a:cubicBezTo>
                    <a:pt x="0" y="43"/>
                    <a:pt x="0" y="43"/>
                    <a:pt x="0" y="43"/>
                  </a:cubicBezTo>
                  <a:cubicBezTo>
                    <a:pt x="8" y="43"/>
                    <a:pt x="8" y="43"/>
                    <a:pt x="8" y="43"/>
                  </a:cubicBezTo>
                  <a:cubicBezTo>
                    <a:pt x="8" y="6"/>
                    <a:pt x="8" y="6"/>
                    <a:pt x="8" y="6"/>
                  </a:cubicBezTo>
                  <a:cubicBezTo>
                    <a:pt x="0" y="6"/>
                    <a:pt x="0" y="6"/>
                    <a:pt x="0" y="6"/>
                  </a:cubicBezTo>
                  <a:cubicBezTo>
                    <a:pt x="0" y="1"/>
                    <a:pt x="0" y="1"/>
                    <a:pt x="0" y="1"/>
                  </a:cubicBezTo>
                  <a:cubicBezTo>
                    <a:pt x="14" y="1"/>
                    <a:pt x="14" y="1"/>
                    <a:pt x="14" y="1"/>
                  </a:cubicBezTo>
                  <a:lnTo>
                    <a:pt x="14" y="9"/>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7" name="Freeform 48"/>
            <p:cNvSpPr>
              <a:spLocks/>
            </p:cNvSpPr>
            <p:nvPr userDrawn="1"/>
          </p:nvSpPr>
          <p:spPr bwMode="auto">
            <a:xfrm>
              <a:off x="7893050" y="6318250"/>
              <a:ext cx="28575" cy="68263"/>
            </a:xfrm>
            <a:custGeom>
              <a:avLst/>
              <a:gdLst>
                <a:gd name="T0" fmla="*/ 2147483647 w 18"/>
                <a:gd name="T1" fmla="*/ 2147483647 h 43"/>
                <a:gd name="T2" fmla="*/ 2147483647 w 18"/>
                <a:gd name="T3" fmla="*/ 2147483647 h 43"/>
                <a:gd name="T4" fmla="*/ 2147483647 w 18"/>
                <a:gd name="T5" fmla="*/ 2147483647 h 43"/>
                <a:gd name="T6" fmla="*/ 2147483647 w 18"/>
                <a:gd name="T7" fmla="*/ 2147483647 h 43"/>
                <a:gd name="T8" fmla="*/ 2147483647 w 18"/>
                <a:gd name="T9" fmla="*/ 2147483647 h 43"/>
                <a:gd name="T10" fmla="*/ 0 w 18"/>
                <a:gd name="T11" fmla="*/ 2147483647 h 43"/>
                <a:gd name="T12" fmla="*/ 0 w 18"/>
                <a:gd name="T13" fmla="*/ 2147483647 h 43"/>
                <a:gd name="T14" fmla="*/ 2147483647 w 18"/>
                <a:gd name="T15" fmla="*/ 2147483647 h 43"/>
                <a:gd name="T16" fmla="*/ 2147483647 w 18"/>
                <a:gd name="T17" fmla="*/ 0 h 43"/>
                <a:gd name="T18" fmla="*/ 2147483647 w 18"/>
                <a:gd name="T19" fmla="*/ 0 h 43"/>
                <a:gd name="T20" fmla="*/ 2147483647 w 18"/>
                <a:gd name="T21" fmla="*/ 2147483647 h 43"/>
                <a:gd name="T22" fmla="*/ 2147483647 w 18"/>
                <a:gd name="T23" fmla="*/ 2147483647 h 43"/>
                <a:gd name="T24" fmla="*/ 2147483647 w 18"/>
                <a:gd name="T25" fmla="*/ 2147483647 h 43"/>
                <a:gd name="T26" fmla="*/ 2147483647 w 18"/>
                <a:gd name="T27" fmla="*/ 2147483647 h 43"/>
                <a:gd name="T28" fmla="*/ 2147483647 w 18"/>
                <a:gd name="T29" fmla="*/ 2147483647 h 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8" h="43">
                  <a:moveTo>
                    <a:pt x="10" y="39"/>
                  </a:moveTo>
                  <a:lnTo>
                    <a:pt x="18" y="39"/>
                  </a:lnTo>
                  <a:lnTo>
                    <a:pt x="18" y="43"/>
                  </a:lnTo>
                  <a:lnTo>
                    <a:pt x="6" y="43"/>
                  </a:lnTo>
                  <a:lnTo>
                    <a:pt x="6" y="15"/>
                  </a:lnTo>
                  <a:lnTo>
                    <a:pt x="0" y="15"/>
                  </a:lnTo>
                  <a:lnTo>
                    <a:pt x="0" y="12"/>
                  </a:lnTo>
                  <a:lnTo>
                    <a:pt x="6" y="12"/>
                  </a:lnTo>
                  <a:lnTo>
                    <a:pt x="6" y="0"/>
                  </a:lnTo>
                  <a:lnTo>
                    <a:pt x="10" y="0"/>
                  </a:lnTo>
                  <a:lnTo>
                    <a:pt x="10" y="12"/>
                  </a:lnTo>
                  <a:lnTo>
                    <a:pt x="17" y="12"/>
                  </a:lnTo>
                  <a:lnTo>
                    <a:pt x="17" y="15"/>
                  </a:lnTo>
                  <a:lnTo>
                    <a:pt x="10" y="15"/>
                  </a:lnTo>
                  <a:lnTo>
                    <a:pt x="10" y="39"/>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8" name="Freeform 49"/>
            <p:cNvSpPr>
              <a:spLocks noEditPoints="1"/>
            </p:cNvSpPr>
            <p:nvPr userDrawn="1"/>
          </p:nvSpPr>
          <p:spPr bwMode="auto">
            <a:xfrm>
              <a:off x="7921625" y="6335713"/>
              <a:ext cx="50800" cy="50800"/>
            </a:xfrm>
            <a:custGeom>
              <a:avLst/>
              <a:gdLst>
                <a:gd name="T0" fmla="*/ 0 w 50"/>
                <a:gd name="T1" fmla="*/ 2147483647 h 50"/>
                <a:gd name="T2" fmla="*/ 2147483647 w 50"/>
                <a:gd name="T3" fmla="*/ 0 h 50"/>
                <a:gd name="T4" fmla="*/ 2147483647 w 50"/>
                <a:gd name="T5" fmla="*/ 2147483647 h 50"/>
                <a:gd name="T6" fmla="*/ 2147483647 w 50"/>
                <a:gd name="T7" fmla="*/ 2147483647 h 50"/>
                <a:gd name="T8" fmla="*/ 0 w 50"/>
                <a:gd name="T9" fmla="*/ 2147483647 h 50"/>
                <a:gd name="T10" fmla="*/ 2147483647 w 50"/>
                <a:gd name="T11" fmla="*/ 2147483647 h 50"/>
                <a:gd name="T12" fmla="*/ 2147483647 w 50"/>
                <a:gd name="T13" fmla="*/ 2147483647 h 50"/>
                <a:gd name="T14" fmla="*/ 2147483647 w 50"/>
                <a:gd name="T15" fmla="*/ 2147483647 h 50"/>
                <a:gd name="T16" fmla="*/ 2147483647 w 50"/>
                <a:gd name="T17" fmla="*/ 2147483647 h 50"/>
                <a:gd name="T18" fmla="*/ 2147483647 w 50"/>
                <a:gd name="T19" fmla="*/ 2147483647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 h="50">
                  <a:moveTo>
                    <a:pt x="0" y="25"/>
                  </a:moveTo>
                  <a:cubicBezTo>
                    <a:pt x="0" y="11"/>
                    <a:pt x="11" y="0"/>
                    <a:pt x="25" y="0"/>
                  </a:cubicBezTo>
                  <a:cubicBezTo>
                    <a:pt x="39" y="0"/>
                    <a:pt x="50" y="11"/>
                    <a:pt x="50" y="24"/>
                  </a:cubicBezTo>
                  <a:cubicBezTo>
                    <a:pt x="50" y="38"/>
                    <a:pt x="39" y="50"/>
                    <a:pt x="25" y="50"/>
                  </a:cubicBezTo>
                  <a:cubicBezTo>
                    <a:pt x="11" y="50"/>
                    <a:pt x="0" y="39"/>
                    <a:pt x="0" y="25"/>
                  </a:cubicBezTo>
                  <a:close/>
                  <a:moveTo>
                    <a:pt x="44" y="25"/>
                  </a:moveTo>
                  <a:cubicBezTo>
                    <a:pt x="44" y="14"/>
                    <a:pt x="36" y="6"/>
                    <a:pt x="25" y="6"/>
                  </a:cubicBezTo>
                  <a:cubicBezTo>
                    <a:pt x="14" y="6"/>
                    <a:pt x="6" y="14"/>
                    <a:pt x="6" y="25"/>
                  </a:cubicBezTo>
                  <a:cubicBezTo>
                    <a:pt x="6" y="35"/>
                    <a:pt x="14" y="44"/>
                    <a:pt x="25" y="44"/>
                  </a:cubicBezTo>
                  <a:cubicBezTo>
                    <a:pt x="35" y="44"/>
                    <a:pt x="44" y="35"/>
                    <a:pt x="44" y="25"/>
                  </a:cubicBez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9" name="Freeform 50"/>
            <p:cNvSpPr>
              <a:spLocks/>
            </p:cNvSpPr>
            <p:nvPr userDrawn="1"/>
          </p:nvSpPr>
          <p:spPr bwMode="auto">
            <a:xfrm>
              <a:off x="7974013" y="6335713"/>
              <a:ext cx="57150" cy="50800"/>
            </a:xfrm>
            <a:custGeom>
              <a:avLst/>
              <a:gdLst>
                <a:gd name="T0" fmla="*/ 2147483647 w 57"/>
                <a:gd name="T1" fmla="*/ 2147483647 h 49"/>
                <a:gd name="T2" fmla="*/ 2147483647 w 57"/>
                <a:gd name="T3" fmla="*/ 0 h 49"/>
                <a:gd name="T4" fmla="*/ 2147483647 w 57"/>
                <a:gd name="T5" fmla="*/ 2147483647 h 49"/>
                <a:gd name="T6" fmla="*/ 2147483647 w 57"/>
                <a:gd name="T7" fmla="*/ 2147483647 h 49"/>
                <a:gd name="T8" fmla="*/ 2147483647 w 57"/>
                <a:gd name="T9" fmla="*/ 2147483647 h 49"/>
                <a:gd name="T10" fmla="*/ 2147483647 w 57"/>
                <a:gd name="T11" fmla="*/ 2147483647 h 49"/>
                <a:gd name="T12" fmla="*/ 2147483647 w 57"/>
                <a:gd name="T13" fmla="*/ 2147483647 h 49"/>
                <a:gd name="T14" fmla="*/ 2147483647 w 57"/>
                <a:gd name="T15" fmla="*/ 2147483647 h 49"/>
                <a:gd name="T16" fmla="*/ 2147483647 w 57"/>
                <a:gd name="T17" fmla="*/ 2147483647 h 49"/>
                <a:gd name="T18" fmla="*/ 2147483647 w 57"/>
                <a:gd name="T19" fmla="*/ 2147483647 h 49"/>
                <a:gd name="T20" fmla="*/ 2147483647 w 57"/>
                <a:gd name="T21" fmla="*/ 2147483647 h 49"/>
                <a:gd name="T22" fmla="*/ 2147483647 w 57"/>
                <a:gd name="T23" fmla="*/ 2147483647 h 49"/>
                <a:gd name="T24" fmla="*/ 2147483647 w 57"/>
                <a:gd name="T25" fmla="*/ 2147483647 h 49"/>
                <a:gd name="T26" fmla="*/ 2147483647 w 57"/>
                <a:gd name="T27" fmla="*/ 2147483647 h 49"/>
                <a:gd name="T28" fmla="*/ 2147483647 w 57"/>
                <a:gd name="T29" fmla="*/ 2147483647 h 49"/>
                <a:gd name="T30" fmla="*/ 2147483647 w 57"/>
                <a:gd name="T31" fmla="*/ 2147483647 h 49"/>
                <a:gd name="T32" fmla="*/ 2147483647 w 57"/>
                <a:gd name="T33" fmla="*/ 2147483647 h 49"/>
                <a:gd name="T34" fmla="*/ 2147483647 w 57"/>
                <a:gd name="T35" fmla="*/ 2147483647 h 49"/>
                <a:gd name="T36" fmla="*/ 0 w 57"/>
                <a:gd name="T37" fmla="*/ 2147483647 h 49"/>
                <a:gd name="T38" fmla="*/ 0 w 57"/>
                <a:gd name="T39" fmla="*/ 2147483647 h 49"/>
                <a:gd name="T40" fmla="*/ 2147483647 w 57"/>
                <a:gd name="T41" fmla="*/ 2147483647 h 49"/>
                <a:gd name="T42" fmla="*/ 2147483647 w 57"/>
                <a:gd name="T43" fmla="*/ 2147483647 h 49"/>
                <a:gd name="T44" fmla="*/ 0 w 57"/>
                <a:gd name="T45" fmla="*/ 2147483647 h 49"/>
                <a:gd name="T46" fmla="*/ 0 w 57"/>
                <a:gd name="T47" fmla="*/ 2147483647 h 49"/>
                <a:gd name="T48" fmla="*/ 2147483647 w 57"/>
                <a:gd name="T49" fmla="*/ 2147483647 h 49"/>
                <a:gd name="T50" fmla="*/ 2147483647 w 57"/>
                <a:gd name="T51" fmla="*/ 2147483647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7" h="49">
                  <a:moveTo>
                    <a:pt x="14" y="9"/>
                  </a:moveTo>
                  <a:cubicBezTo>
                    <a:pt x="17" y="3"/>
                    <a:pt x="24" y="0"/>
                    <a:pt x="30" y="0"/>
                  </a:cubicBezTo>
                  <a:cubicBezTo>
                    <a:pt x="36" y="0"/>
                    <a:pt x="44" y="3"/>
                    <a:pt x="47" y="9"/>
                  </a:cubicBezTo>
                  <a:cubicBezTo>
                    <a:pt x="48" y="11"/>
                    <a:pt x="49" y="16"/>
                    <a:pt x="49" y="22"/>
                  </a:cubicBezTo>
                  <a:cubicBezTo>
                    <a:pt x="49" y="43"/>
                    <a:pt x="49" y="43"/>
                    <a:pt x="49" y="43"/>
                  </a:cubicBezTo>
                  <a:cubicBezTo>
                    <a:pt x="57" y="43"/>
                    <a:pt x="57" y="43"/>
                    <a:pt x="57" y="43"/>
                  </a:cubicBezTo>
                  <a:cubicBezTo>
                    <a:pt x="57" y="49"/>
                    <a:pt x="57" y="49"/>
                    <a:pt x="57" y="49"/>
                  </a:cubicBezTo>
                  <a:cubicBezTo>
                    <a:pt x="35" y="49"/>
                    <a:pt x="35" y="49"/>
                    <a:pt x="35" y="49"/>
                  </a:cubicBezTo>
                  <a:cubicBezTo>
                    <a:pt x="35" y="43"/>
                    <a:pt x="35" y="43"/>
                    <a:pt x="35" y="43"/>
                  </a:cubicBezTo>
                  <a:cubicBezTo>
                    <a:pt x="43" y="43"/>
                    <a:pt x="43" y="43"/>
                    <a:pt x="43" y="43"/>
                  </a:cubicBezTo>
                  <a:cubicBezTo>
                    <a:pt x="43" y="24"/>
                    <a:pt x="43" y="24"/>
                    <a:pt x="43" y="24"/>
                  </a:cubicBezTo>
                  <a:cubicBezTo>
                    <a:pt x="43" y="19"/>
                    <a:pt x="43" y="15"/>
                    <a:pt x="41" y="12"/>
                  </a:cubicBezTo>
                  <a:cubicBezTo>
                    <a:pt x="39" y="7"/>
                    <a:pt x="33" y="6"/>
                    <a:pt x="29" y="6"/>
                  </a:cubicBezTo>
                  <a:cubicBezTo>
                    <a:pt x="24" y="6"/>
                    <a:pt x="20" y="8"/>
                    <a:pt x="17" y="11"/>
                  </a:cubicBezTo>
                  <a:cubicBezTo>
                    <a:pt x="14" y="14"/>
                    <a:pt x="14" y="18"/>
                    <a:pt x="14" y="23"/>
                  </a:cubicBezTo>
                  <a:cubicBezTo>
                    <a:pt x="14" y="43"/>
                    <a:pt x="14" y="43"/>
                    <a:pt x="14" y="43"/>
                  </a:cubicBezTo>
                  <a:cubicBezTo>
                    <a:pt x="22" y="43"/>
                    <a:pt x="22" y="43"/>
                    <a:pt x="22" y="43"/>
                  </a:cubicBezTo>
                  <a:cubicBezTo>
                    <a:pt x="22" y="49"/>
                    <a:pt x="22" y="49"/>
                    <a:pt x="22" y="49"/>
                  </a:cubicBezTo>
                  <a:cubicBezTo>
                    <a:pt x="0" y="49"/>
                    <a:pt x="0" y="49"/>
                    <a:pt x="0" y="49"/>
                  </a:cubicBezTo>
                  <a:cubicBezTo>
                    <a:pt x="0" y="43"/>
                    <a:pt x="0" y="43"/>
                    <a:pt x="0" y="43"/>
                  </a:cubicBezTo>
                  <a:cubicBezTo>
                    <a:pt x="8" y="43"/>
                    <a:pt x="8" y="43"/>
                    <a:pt x="8" y="43"/>
                  </a:cubicBezTo>
                  <a:cubicBezTo>
                    <a:pt x="8" y="6"/>
                    <a:pt x="8" y="6"/>
                    <a:pt x="8" y="6"/>
                  </a:cubicBezTo>
                  <a:cubicBezTo>
                    <a:pt x="0" y="6"/>
                    <a:pt x="0" y="6"/>
                    <a:pt x="0" y="6"/>
                  </a:cubicBezTo>
                  <a:cubicBezTo>
                    <a:pt x="0" y="1"/>
                    <a:pt x="0" y="1"/>
                    <a:pt x="0" y="1"/>
                  </a:cubicBezTo>
                  <a:cubicBezTo>
                    <a:pt x="14" y="1"/>
                    <a:pt x="14" y="1"/>
                    <a:pt x="14" y="1"/>
                  </a:cubicBezTo>
                  <a:lnTo>
                    <a:pt x="14" y="9"/>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0" name="Freeform 51"/>
            <p:cNvSpPr>
              <a:spLocks/>
            </p:cNvSpPr>
            <p:nvPr userDrawn="1"/>
          </p:nvSpPr>
          <p:spPr bwMode="auto">
            <a:xfrm>
              <a:off x="8034338" y="6335713"/>
              <a:ext cx="34925" cy="50800"/>
            </a:xfrm>
            <a:custGeom>
              <a:avLst/>
              <a:gdLst>
                <a:gd name="T0" fmla="*/ 2147483647 w 34"/>
                <a:gd name="T1" fmla="*/ 2147483647 h 50"/>
                <a:gd name="T2" fmla="*/ 2147483647 w 34"/>
                <a:gd name="T3" fmla="*/ 2147483647 h 50"/>
                <a:gd name="T4" fmla="*/ 2147483647 w 34"/>
                <a:gd name="T5" fmla="*/ 2147483647 h 50"/>
                <a:gd name="T6" fmla="*/ 2147483647 w 34"/>
                <a:gd name="T7" fmla="*/ 2147483647 h 50"/>
                <a:gd name="T8" fmla="*/ 2147483647 w 34"/>
                <a:gd name="T9" fmla="*/ 2147483647 h 50"/>
                <a:gd name="T10" fmla="*/ 2147483647 w 34"/>
                <a:gd name="T11" fmla="*/ 2147483647 h 50"/>
                <a:gd name="T12" fmla="*/ 2147483647 w 34"/>
                <a:gd name="T13" fmla="*/ 2147483647 h 50"/>
                <a:gd name="T14" fmla="*/ 2147483647 w 34"/>
                <a:gd name="T15" fmla="*/ 2147483647 h 50"/>
                <a:gd name="T16" fmla="*/ 2147483647 w 34"/>
                <a:gd name="T17" fmla="*/ 2147483647 h 50"/>
                <a:gd name="T18" fmla="*/ 2147483647 w 34"/>
                <a:gd name="T19" fmla="*/ 2147483647 h 50"/>
                <a:gd name="T20" fmla="*/ 0 w 34"/>
                <a:gd name="T21" fmla="*/ 2147483647 h 50"/>
                <a:gd name="T22" fmla="*/ 0 w 34"/>
                <a:gd name="T23" fmla="*/ 2147483647 h 50"/>
                <a:gd name="T24" fmla="*/ 2147483647 w 34"/>
                <a:gd name="T25" fmla="*/ 2147483647 h 50"/>
                <a:gd name="T26" fmla="*/ 2147483647 w 34"/>
                <a:gd name="T27" fmla="*/ 2147483647 h 50"/>
                <a:gd name="T28" fmla="*/ 2147483647 w 34"/>
                <a:gd name="T29" fmla="*/ 2147483647 h 50"/>
                <a:gd name="T30" fmla="*/ 2147483647 w 34"/>
                <a:gd name="T31" fmla="*/ 2147483647 h 50"/>
                <a:gd name="T32" fmla="*/ 2147483647 w 34"/>
                <a:gd name="T33" fmla="*/ 2147483647 h 50"/>
                <a:gd name="T34" fmla="*/ 0 w 34"/>
                <a:gd name="T35" fmla="*/ 2147483647 h 50"/>
                <a:gd name="T36" fmla="*/ 2147483647 w 34"/>
                <a:gd name="T37" fmla="*/ 2147483647 h 50"/>
                <a:gd name="T38" fmla="*/ 2147483647 w 34"/>
                <a:gd name="T39" fmla="*/ 0 h 50"/>
                <a:gd name="T40" fmla="*/ 2147483647 w 34"/>
                <a:gd name="T41" fmla="*/ 2147483647 h 50"/>
                <a:gd name="T42" fmla="*/ 2147483647 w 34"/>
                <a:gd name="T43" fmla="*/ 2147483647 h 50"/>
                <a:gd name="T44" fmla="*/ 2147483647 w 34"/>
                <a:gd name="T45" fmla="*/ 2147483647 h 50"/>
                <a:gd name="T46" fmla="*/ 2147483647 w 34"/>
                <a:gd name="T47" fmla="*/ 2147483647 h 50"/>
                <a:gd name="T48" fmla="*/ 2147483647 w 34"/>
                <a:gd name="T49" fmla="*/ 2147483647 h 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4" h="50">
                  <a:moveTo>
                    <a:pt x="26" y="13"/>
                  </a:moveTo>
                  <a:cubicBezTo>
                    <a:pt x="26" y="8"/>
                    <a:pt x="21" y="5"/>
                    <a:pt x="16" y="5"/>
                  </a:cubicBezTo>
                  <a:cubicBezTo>
                    <a:pt x="11" y="5"/>
                    <a:pt x="7" y="8"/>
                    <a:pt x="7" y="13"/>
                  </a:cubicBezTo>
                  <a:cubicBezTo>
                    <a:pt x="7" y="19"/>
                    <a:pt x="12" y="20"/>
                    <a:pt x="17" y="21"/>
                  </a:cubicBezTo>
                  <a:cubicBezTo>
                    <a:pt x="21" y="22"/>
                    <a:pt x="25" y="23"/>
                    <a:pt x="28" y="25"/>
                  </a:cubicBezTo>
                  <a:cubicBezTo>
                    <a:pt x="32" y="27"/>
                    <a:pt x="34" y="31"/>
                    <a:pt x="34" y="35"/>
                  </a:cubicBezTo>
                  <a:cubicBezTo>
                    <a:pt x="34" y="39"/>
                    <a:pt x="33" y="41"/>
                    <a:pt x="32" y="43"/>
                  </a:cubicBezTo>
                  <a:cubicBezTo>
                    <a:pt x="30" y="47"/>
                    <a:pt x="24" y="50"/>
                    <a:pt x="18" y="50"/>
                  </a:cubicBezTo>
                  <a:cubicBezTo>
                    <a:pt x="12" y="50"/>
                    <a:pt x="8" y="48"/>
                    <a:pt x="5" y="43"/>
                  </a:cubicBezTo>
                  <a:cubicBezTo>
                    <a:pt x="5" y="49"/>
                    <a:pt x="5" y="49"/>
                    <a:pt x="5" y="49"/>
                  </a:cubicBezTo>
                  <a:cubicBezTo>
                    <a:pt x="0" y="49"/>
                    <a:pt x="0" y="49"/>
                    <a:pt x="0" y="49"/>
                  </a:cubicBezTo>
                  <a:cubicBezTo>
                    <a:pt x="0" y="35"/>
                    <a:pt x="0" y="35"/>
                    <a:pt x="0" y="35"/>
                  </a:cubicBezTo>
                  <a:cubicBezTo>
                    <a:pt x="5" y="35"/>
                    <a:pt x="5" y="35"/>
                    <a:pt x="5" y="35"/>
                  </a:cubicBezTo>
                  <a:cubicBezTo>
                    <a:pt x="5" y="41"/>
                    <a:pt x="10" y="45"/>
                    <a:pt x="17" y="45"/>
                  </a:cubicBezTo>
                  <a:cubicBezTo>
                    <a:pt x="22" y="45"/>
                    <a:pt x="27" y="41"/>
                    <a:pt x="27" y="36"/>
                  </a:cubicBezTo>
                  <a:cubicBezTo>
                    <a:pt x="27" y="29"/>
                    <a:pt x="22" y="28"/>
                    <a:pt x="16" y="27"/>
                  </a:cubicBezTo>
                  <a:cubicBezTo>
                    <a:pt x="13" y="26"/>
                    <a:pt x="9" y="25"/>
                    <a:pt x="5" y="23"/>
                  </a:cubicBezTo>
                  <a:cubicBezTo>
                    <a:pt x="2" y="21"/>
                    <a:pt x="0" y="17"/>
                    <a:pt x="0" y="13"/>
                  </a:cubicBezTo>
                  <a:cubicBezTo>
                    <a:pt x="0" y="10"/>
                    <a:pt x="0" y="7"/>
                    <a:pt x="2" y="5"/>
                  </a:cubicBezTo>
                  <a:cubicBezTo>
                    <a:pt x="5" y="1"/>
                    <a:pt x="11" y="0"/>
                    <a:pt x="15" y="0"/>
                  </a:cubicBezTo>
                  <a:cubicBezTo>
                    <a:pt x="19" y="0"/>
                    <a:pt x="24" y="1"/>
                    <a:pt x="26" y="5"/>
                  </a:cubicBezTo>
                  <a:cubicBezTo>
                    <a:pt x="26" y="1"/>
                    <a:pt x="26" y="1"/>
                    <a:pt x="26" y="1"/>
                  </a:cubicBezTo>
                  <a:cubicBezTo>
                    <a:pt x="31" y="1"/>
                    <a:pt x="31" y="1"/>
                    <a:pt x="31" y="1"/>
                  </a:cubicBezTo>
                  <a:cubicBezTo>
                    <a:pt x="31" y="13"/>
                    <a:pt x="31" y="13"/>
                    <a:pt x="31" y="13"/>
                  </a:cubicBezTo>
                  <a:lnTo>
                    <a:pt x="26" y="13"/>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1" name="Freeform 52"/>
            <p:cNvSpPr>
              <a:spLocks noEditPoints="1"/>
            </p:cNvSpPr>
            <p:nvPr userDrawn="1"/>
          </p:nvSpPr>
          <p:spPr bwMode="auto">
            <a:xfrm>
              <a:off x="8070850" y="6335713"/>
              <a:ext cx="60325" cy="66675"/>
            </a:xfrm>
            <a:custGeom>
              <a:avLst/>
              <a:gdLst>
                <a:gd name="T0" fmla="*/ 2147483647 w 59"/>
                <a:gd name="T1" fmla="*/ 2147483647 h 66"/>
                <a:gd name="T2" fmla="*/ 2147483647 w 59"/>
                <a:gd name="T3" fmla="*/ 0 h 66"/>
                <a:gd name="T4" fmla="*/ 2147483647 w 59"/>
                <a:gd name="T5" fmla="*/ 2147483647 h 66"/>
                <a:gd name="T6" fmla="*/ 2147483647 w 59"/>
                <a:gd name="T7" fmla="*/ 2147483647 h 66"/>
                <a:gd name="T8" fmla="*/ 2147483647 w 59"/>
                <a:gd name="T9" fmla="*/ 2147483647 h 66"/>
                <a:gd name="T10" fmla="*/ 2147483647 w 59"/>
                <a:gd name="T11" fmla="*/ 2147483647 h 66"/>
                <a:gd name="T12" fmla="*/ 2147483647 w 59"/>
                <a:gd name="T13" fmla="*/ 2147483647 h 66"/>
                <a:gd name="T14" fmla="*/ 2147483647 w 59"/>
                <a:gd name="T15" fmla="*/ 2147483647 h 66"/>
                <a:gd name="T16" fmla="*/ 2147483647 w 59"/>
                <a:gd name="T17" fmla="*/ 2147483647 h 66"/>
                <a:gd name="T18" fmla="*/ 0 w 59"/>
                <a:gd name="T19" fmla="*/ 2147483647 h 66"/>
                <a:gd name="T20" fmla="*/ 0 w 59"/>
                <a:gd name="T21" fmla="*/ 2147483647 h 66"/>
                <a:gd name="T22" fmla="*/ 2147483647 w 59"/>
                <a:gd name="T23" fmla="*/ 2147483647 h 66"/>
                <a:gd name="T24" fmla="*/ 2147483647 w 59"/>
                <a:gd name="T25" fmla="*/ 2147483647 h 66"/>
                <a:gd name="T26" fmla="*/ 0 w 59"/>
                <a:gd name="T27" fmla="*/ 2147483647 h 66"/>
                <a:gd name="T28" fmla="*/ 0 w 59"/>
                <a:gd name="T29" fmla="*/ 2147483647 h 66"/>
                <a:gd name="T30" fmla="*/ 2147483647 w 59"/>
                <a:gd name="T31" fmla="*/ 2147483647 h 66"/>
                <a:gd name="T32" fmla="*/ 2147483647 w 59"/>
                <a:gd name="T33" fmla="*/ 2147483647 h 66"/>
                <a:gd name="T34" fmla="*/ 2147483647 w 59"/>
                <a:gd name="T35" fmla="*/ 2147483647 h 66"/>
                <a:gd name="T36" fmla="*/ 2147483647 w 59"/>
                <a:gd name="T37" fmla="*/ 2147483647 h 66"/>
                <a:gd name="T38" fmla="*/ 2147483647 w 59"/>
                <a:gd name="T39" fmla="*/ 2147483647 h 66"/>
                <a:gd name="T40" fmla="*/ 2147483647 w 59"/>
                <a:gd name="T41" fmla="*/ 2147483647 h 66"/>
                <a:gd name="T42" fmla="*/ 2147483647 w 59"/>
                <a:gd name="T43" fmla="*/ 2147483647 h 6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9" h="66">
                  <a:moveTo>
                    <a:pt x="14" y="11"/>
                  </a:moveTo>
                  <a:cubicBezTo>
                    <a:pt x="18" y="4"/>
                    <a:pt x="25" y="0"/>
                    <a:pt x="34" y="0"/>
                  </a:cubicBezTo>
                  <a:cubicBezTo>
                    <a:pt x="42" y="0"/>
                    <a:pt x="50" y="3"/>
                    <a:pt x="55" y="11"/>
                  </a:cubicBezTo>
                  <a:cubicBezTo>
                    <a:pt x="57" y="14"/>
                    <a:pt x="59" y="19"/>
                    <a:pt x="59" y="25"/>
                  </a:cubicBezTo>
                  <a:cubicBezTo>
                    <a:pt x="59" y="39"/>
                    <a:pt x="48" y="50"/>
                    <a:pt x="34" y="50"/>
                  </a:cubicBezTo>
                  <a:cubicBezTo>
                    <a:pt x="26" y="50"/>
                    <a:pt x="18" y="46"/>
                    <a:pt x="14" y="38"/>
                  </a:cubicBezTo>
                  <a:cubicBezTo>
                    <a:pt x="14" y="61"/>
                    <a:pt x="14" y="61"/>
                    <a:pt x="14" y="61"/>
                  </a:cubicBezTo>
                  <a:cubicBezTo>
                    <a:pt x="22" y="61"/>
                    <a:pt x="22" y="61"/>
                    <a:pt x="22" y="61"/>
                  </a:cubicBezTo>
                  <a:cubicBezTo>
                    <a:pt x="22" y="66"/>
                    <a:pt x="22" y="66"/>
                    <a:pt x="22" y="66"/>
                  </a:cubicBezTo>
                  <a:cubicBezTo>
                    <a:pt x="0" y="66"/>
                    <a:pt x="0" y="66"/>
                    <a:pt x="0" y="66"/>
                  </a:cubicBezTo>
                  <a:cubicBezTo>
                    <a:pt x="0" y="61"/>
                    <a:pt x="0" y="61"/>
                    <a:pt x="0" y="61"/>
                  </a:cubicBezTo>
                  <a:cubicBezTo>
                    <a:pt x="8" y="61"/>
                    <a:pt x="8" y="61"/>
                    <a:pt x="8" y="61"/>
                  </a:cubicBezTo>
                  <a:cubicBezTo>
                    <a:pt x="8" y="6"/>
                    <a:pt x="8" y="6"/>
                    <a:pt x="8" y="6"/>
                  </a:cubicBezTo>
                  <a:cubicBezTo>
                    <a:pt x="0" y="6"/>
                    <a:pt x="0" y="6"/>
                    <a:pt x="0" y="6"/>
                  </a:cubicBezTo>
                  <a:cubicBezTo>
                    <a:pt x="0" y="1"/>
                    <a:pt x="0" y="1"/>
                    <a:pt x="0" y="1"/>
                  </a:cubicBezTo>
                  <a:cubicBezTo>
                    <a:pt x="14" y="1"/>
                    <a:pt x="14" y="1"/>
                    <a:pt x="14" y="1"/>
                  </a:cubicBezTo>
                  <a:lnTo>
                    <a:pt x="14" y="11"/>
                  </a:lnTo>
                  <a:close/>
                  <a:moveTo>
                    <a:pt x="53" y="25"/>
                  </a:moveTo>
                  <a:cubicBezTo>
                    <a:pt x="53" y="13"/>
                    <a:pt x="44" y="5"/>
                    <a:pt x="34" y="5"/>
                  </a:cubicBezTo>
                  <a:cubicBezTo>
                    <a:pt x="23" y="6"/>
                    <a:pt x="14" y="13"/>
                    <a:pt x="14" y="25"/>
                  </a:cubicBezTo>
                  <a:cubicBezTo>
                    <a:pt x="14" y="35"/>
                    <a:pt x="23" y="44"/>
                    <a:pt x="33" y="44"/>
                  </a:cubicBezTo>
                  <a:cubicBezTo>
                    <a:pt x="44" y="44"/>
                    <a:pt x="53" y="35"/>
                    <a:pt x="53" y="25"/>
                  </a:cubicBez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2" name="Freeform 53"/>
            <p:cNvSpPr>
              <a:spLocks noEditPoints="1"/>
            </p:cNvSpPr>
            <p:nvPr userDrawn="1"/>
          </p:nvSpPr>
          <p:spPr bwMode="auto">
            <a:xfrm>
              <a:off x="8129588" y="6335713"/>
              <a:ext cx="50800" cy="50800"/>
            </a:xfrm>
            <a:custGeom>
              <a:avLst/>
              <a:gdLst>
                <a:gd name="T0" fmla="*/ 2147483647 w 50"/>
                <a:gd name="T1" fmla="*/ 2147483647 h 50"/>
                <a:gd name="T2" fmla="*/ 2147483647 w 50"/>
                <a:gd name="T3" fmla="*/ 2147483647 h 50"/>
                <a:gd name="T4" fmla="*/ 0 w 50"/>
                <a:gd name="T5" fmla="*/ 2147483647 h 50"/>
                <a:gd name="T6" fmla="*/ 2147483647 w 50"/>
                <a:gd name="T7" fmla="*/ 0 h 50"/>
                <a:gd name="T8" fmla="*/ 2147483647 w 50"/>
                <a:gd name="T9" fmla="*/ 2147483647 h 50"/>
                <a:gd name="T10" fmla="*/ 2147483647 w 50"/>
                <a:gd name="T11" fmla="*/ 2147483647 h 50"/>
                <a:gd name="T12" fmla="*/ 2147483647 w 50"/>
                <a:gd name="T13" fmla="*/ 2147483647 h 50"/>
                <a:gd name="T14" fmla="*/ 2147483647 w 50"/>
                <a:gd name="T15" fmla="*/ 2147483647 h 50"/>
                <a:gd name="T16" fmla="*/ 2147483647 w 50"/>
                <a:gd name="T17" fmla="*/ 2147483647 h 50"/>
                <a:gd name="T18" fmla="*/ 2147483647 w 50"/>
                <a:gd name="T19" fmla="*/ 2147483647 h 50"/>
                <a:gd name="T20" fmla="*/ 2147483647 w 50"/>
                <a:gd name="T21" fmla="*/ 2147483647 h 50"/>
                <a:gd name="T22" fmla="*/ 2147483647 w 50"/>
                <a:gd name="T23" fmla="*/ 2147483647 h 50"/>
                <a:gd name="T24" fmla="*/ 2147483647 w 50"/>
                <a:gd name="T25" fmla="*/ 2147483647 h 50"/>
                <a:gd name="T26" fmla="*/ 2147483647 w 50"/>
                <a:gd name="T27" fmla="*/ 2147483647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0" h="50">
                  <a:moveTo>
                    <a:pt x="48" y="35"/>
                  </a:moveTo>
                  <a:cubicBezTo>
                    <a:pt x="44" y="44"/>
                    <a:pt x="35" y="50"/>
                    <a:pt x="25" y="50"/>
                  </a:cubicBezTo>
                  <a:cubicBezTo>
                    <a:pt x="12" y="50"/>
                    <a:pt x="0" y="39"/>
                    <a:pt x="0" y="25"/>
                  </a:cubicBezTo>
                  <a:cubicBezTo>
                    <a:pt x="0" y="11"/>
                    <a:pt x="11" y="0"/>
                    <a:pt x="25" y="0"/>
                  </a:cubicBezTo>
                  <a:cubicBezTo>
                    <a:pt x="39" y="0"/>
                    <a:pt x="50" y="11"/>
                    <a:pt x="50" y="25"/>
                  </a:cubicBezTo>
                  <a:cubicBezTo>
                    <a:pt x="50" y="27"/>
                    <a:pt x="50" y="27"/>
                    <a:pt x="50" y="27"/>
                  </a:cubicBezTo>
                  <a:cubicBezTo>
                    <a:pt x="6" y="27"/>
                    <a:pt x="6" y="27"/>
                    <a:pt x="6" y="27"/>
                  </a:cubicBezTo>
                  <a:cubicBezTo>
                    <a:pt x="7" y="37"/>
                    <a:pt x="15" y="44"/>
                    <a:pt x="25" y="44"/>
                  </a:cubicBezTo>
                  <a:cubicBezTo>
                    <a:pt x="32" y="44"/>
                    <a:pt x="38" y="41"/>
                    <a:pt x="42" y="35"/>
                  </a:cubicBezTo>
                  <a:lnTo>
                    <a:pt x="48" y="35"/>
                  </a:lnTo>
                  <a:close/>
                  <a:moveTo>
                    <a:pt x="45" y="22"/>
                  </a:moveTo>
                  <a:cubicBezTo>
                    <a:pt x="43" y="12"/>
                    <a:pt x="35" y="5"/>
                    <a:pt x="25" y="5"/>
                  </a:cubicBezTo>
                  <a:cubicBezTo>
                    <a:pt x="16" y="5"/>
                    <a:pt x="8" y="13"/>
                    <a:pt x="6" y="22"/>
                  </a:cubicBezTo>
                  <a:lnTo>
                    <a:pt x="45" y="22"/>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3" name="Freeform 54"/>
            <p:cNvSpPr>
              <a:spLocks/>
            </p:cNvSpPr>
            <p:nvPr userDrawn="1"/>
          </p:nvSpPr>
          <p:spPr bwMode="auto">
            <a:xfrm>
              <a:off x="8181975" y="6335713"/>
              <a:ext cx="58738" cy="50800"/>
            </a:xfrm>
            <a:custGeom>
              <a:avLst/>
              <a:gdLst>
                <a:gd name="T0" fmla="*/ 2147483647 w 57"/>
                <a:gd name="T1" fmla="*/ 2147483647 h 49"/>
                <a:gd name="T2" fmla="*/ 2147483647 w 57"/>
                <a:gd name="T3" fmla="*/ 0 h 49"/>
                <a:gd name="T4" fmla="*/ 2147483647 w 57"/>
                <a:gd name="T5" fmla="*/ 2147483647 h 49"/>
                <a:gd name="T6" fmla="*/ 2147483647 w 57"/>
                <a:gd name="T7" fmla="*/ 2147483647 h 49"/>
                <a:gd name="T8" fmla="*/ 2147483647 w 57"/>
                <a:gd name="T9" fmla="*/ 2147483647 h 49"/>
                <a:gd name="T10" fmla="*/ 2147483647 w 57"/>
                <a:gd name="T11" fmla="*/ 2147483647 h 49"/>
                <a:gd name="T12" fmla="*/ 2147483647 w 57"/>
                <a:gd name="T13" fmla="*/ 2147483647 h 49"/>
                <a:gd name="T14" fmla="*/ 2147483647 w 57"/>
                <a:gd name="T15" fmla="*/ 2147483647 h 49"/>
                <a:gd name="T16" fmla="*/ 2147483647 w 57"/>
                <a:gd name="T17" fmla="*/ 2147483647 h 49"/>
                <a:gd name="T18" fmla="*/ 2147483647 w 57"/>
                <a:gd name="T19" fmla="*/ 2147483647 h 49"/>
                <a:gd name="T20" fmla="*/ 2147483647 w 57"/>
                <a:gd name="T21" fmla="*/ 2147483647 h 49"/>
                <a:gd name="T22" fmla="*/ 2147483647 w 57"/>
                <a:gd name="T23" fmla="*/ 2147483647 h 49"/>
                <a:gd name="T24" fmla="*/ 2147483647 w 57"/>
                <a:gd name="T25" fmla="*/ 2147483647 h 49"/>
                <a:gd name="T26" fmla="*/ 2147483647 w 57"/>
                <a:gd name="T27" fmla="*/ 2147483647 h 49"/>
                <a:gd name="T28" fmla="*/ 2147483647 w 57"/>
                <a:gd name="T29" fmla="*/ 2147483647 h 49"/>
                <a:gd name="T30" fmla="*/ 2147483647 w 57"/>
                <a:gd name="T31" fmla="*/ 2147483647 h 49"/>
                <a:gd name="T32" fmla="*/ 2147483647 w 57"/>
                <a:gd name="T33" fmla="*/ 2147483647 h 49"/>
                <a:gd name="T34" fmla="*/ 2147483647 w 57"/>
                <a:gd name="T35" fmla="*/ 2147483647 h 49"/>
                <a:gd name="T36" fmla="*/ 0 w 57"/>
                <a:gd name="T37" fmla="*/ 2147483647 h 49"/>
                <a:gd name="T38" fmla="*/ 0 w 57"/>
                <a:gd name="T39" fmla="*/ 2147483647 h 49"/>
                <a:gd name="T40" fmla="*/ 2147483647 w 57"/>
                <a:gd name="T41" fmla="*/ 2147483647 h 49"/>
                <a:gd name="T42" fmla="*/ 2147483647 w 57"/>
                <a:gd name="T43" fmla="*/ 2147483647 h 49"/>
                <a:gd name="T44" fmla="*/ 0 w 57"/>
                <a:gd name="T45" fmla="*/ 2147483647 h 49"/>
                <a:gd name="T46" fmla="*/ 0 w 57"/>
                <a:gd name="T47" fmla="*/ 2147483647 h 49"/>
                <a:gd name="T48" fmla="*/ 2147483647 w 57"/>
                <a:gd name="T49" fmla="*/ 2147483647 h 49"/>
                <a:gd name="T50" fmla="*/ 2147483647 w 57"/>
                <a:gd name="T51" fmla="*/ 2147483647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7" h="49">
                  <a:moveTo>
                    <a:pt x="14" y="9"/>
                  </a:moveTo>
                  <a:cubicBezTo>
                    <a:pt x="17" y="3"/>
                    <a:pt x="23" y="0"/>
                    <a:pt x="30" y="0"/>
                  </a:cubicBezTo>
                  <a:cubicBezTo>
                    <a:pt x="35" y="0"/>
                    <a:pt x="43" y="3"/>
                    <a:pt x="47" y="9"/>
                  </a:cubicBezTo>
                  <a:cubicBezTo>
                    <a:pt x="48" y="11"/>
                    <a:pt x="49" y="16"/>
                    <a:pt x="49" y="22"/>
                  </a:cubicBezTo>
                  <a:cubicBezTo>
                    <a:pt x="49" y="43"/>
                    <a:pt x="49" y="43"/>
                    <a:pt x="49" y="43"/>
                  </a:cubicBezTo>
                  <a:cubicBezTo>
                    <a:pt x="57" y="43"/>
                    <a:pt x="57" y="43"/>
                    <a:pt x="57" y="43"/>
                  </a:cubicBezTo>
                  <a:cubicBezTo>
                    <a:pt x="57" y="49"/>
                    <a:pt x="57" y="49"/>
                    <a:pt x="57" y="49"/>
                  </a:cubicBezTo>
                  <a:cubicBezTo>
                    <a:pt x="35" y="49"/>
                    <a:pt x="35" y="49"/>
                    <a:pt x="35" y="49"/>
                  </a:cubicBezTo>
                  <a:cubicBezTo>
                    <a:pt x="35" y="43"/>
                    <a:pt x="35" y="43"/>
                    <a:pt x="35" y="43"/>
                  </a:cubicBezTo>
                  <a:cubicBezTo>
                    <a:pt x="43" y="43"/>
                    <a:pt x="43" y="43"/>
                    <a:pt x="43" y="43"/>
                  </a:cubicBezTo>
                  <a:cubicBezTo>
                    <a:pt x="43" y="24"/>
                    <a:pt x="43" y="24"/>
                    <a:pt x="43" y="24"/>
                  </a:cubicBezTo>
                  <a:cubicBezTo>
                    <a:pt x="43" y="19"/>
                    <a:pt x="43" y="15"/>
                    <a:pt x="41" y="12"/>
                  </a:cubicBezTo>
                  <a:cubicBezTo>
                    <a:pt x="38" y="7"/>
                    <a:pt x="33" y="6"/>
                    <a:pt x="28" y="6"/>
                  </a:cubicBezTo>
                  <a:cubicBezTo>
                    <a:pt x="24" y="6"/>
                    <a:pt x="20" y="8"/>
                    <a:pt x="17" y="11"/>
                  </a:cubicBezTo>
                  <a:cubicBezTo>
                    <a:pt x="14" y="14"/>
                    <a:pt x="14" y="18"/>
                    <a:pt x="14" y="23"/>
                  </a:cubicBezTo>
                  <a:cubicBezTo>
                    <a:pt x="14" y="43"/>
                    <a:pt x="14" y="43"/>
                    <a:pt x="14" y="43"/>
                  </a:cubicBezTo>
                  <a:cubicBezTo>
                    <a:pt x="22" y="43"/>
                    <a:pt x="22" y="43"/>
                    <a:pt x="22" y="43"/>
                  </a:cubicBezTo>
                  <a:cubicBezTo>
                    <a:pt x="22" y="49"/>
                    <a:pt x="22" y="49"/>
                    <a:pt x="22" y="49"/>
                  </a:cubicBezTo>
                  <a:cubicBezTo>
                    <a:pt x="0" y="49"/>
                    <a:pt x="0" y="49"/>
                    <a:pt x="0" y="49"/>
                  </a:cubicBezTo>
                  <a:cubicBezTo>
                    <a:pt x="0" y="43"/>
                    <a:pt x="0" y="43"/>
                    <a:pt x="0" y="43"/>
                  </a:cubicBezTo>
                  <a:cubicBezTo>
                    <a:pt x="8" y="43"/>
                    <a:pt x="8" y="43"/>
                    <a:pt x="8" y="43"/>
                  </a:cubicBezTo>
                  <a:cubicBezTo>
                    <a:pt x="8" y="6"/>
                    <a:pt x="8" y="6"/>
                    <a:pt x="8" y="6"/>
                  </a:cubicBezTo>
                  <a:cubicBezTo>
                    <a:pt x="0" y="6"/>
                    <a:pt x="0" y="6"/>
                    <a:pt x="0" y="6"/>
                  </a:cubicBezTo>
                  <a:cubicBezTo>
                    <a:pt x="0" y="1"/>
                    <a:pt x="0" y="1"/>
                    <a:pt x="0" y="1"/>
                  </a:cubicBezTo>
                  <a:cubicBezTo>
                    <a:pt x="14" y="1"/>
                    <a:pt x="14" y="1"/>
                    <a:pt x="14" y="1"/>
                  </a:cubicBezTo>
                  <a:lnTo>
                    <a:pt x="14" y="9"/>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4" name="Freeform 55"/>
            <p:cNvSpPr>
              <a:spLocks/>
            </p:cNvSpPr>
            <p:nvPr userDrawn="1"/>
          </p:nvSpPr>
          <p:spPr bwMode="auto">
            <a:xfrm>
              <a:off x="8242300" y="6335713"/>
              <a:ext cx="34925" cy="50800"/>
            </a:xfrm>
            <a:custGeom>
              <a:avLst/>
              <a:gdLst>
                <a:gd name="T0" fmla="*/ 2147483647 w 35"/>
                <a:gd name="T1" fmla="*/ 2147483647 h 50"/>
                <a:gd name="T2" fmla="*/ 2147483647 w 35"/>
                <a:gd name="T3" fmla="*/ 2147483647 h 50"/>
                <a:gd name="T4" fmla="*/ 2147483647 w 35"/>
                <a:gd name="T5" fmla="*/ 2147483647 h 50"/>
                <a:gd name="T6" fmla="*/ 2147483647 w 35"/>
                <a:gd name="T7" fmla="*/ 2147483647 h 50"/>
                <a:gd name="T8" fmla="*/ 2147483647 w 35"/>
                <a:gd name="T9" fmla="*/ 2147483647 h 50"/>
                <a:gd name="T10" fmla="*/ 2147483647 w 35"/>
                <a:gd name="T11" fmla="*/ 2147483647 h 50"/>
                <a:gd name="T12" fmla="*/ 2147483647 w 35"/>
                <a:gd name="T13" fmla="*/ 2147483647 h 50"/>
                <a:gd name="T14" fmla="*/ 2147483647 w 35"/>
                <a:gd name="T15" fmla="*/ 2147483647 h 50"/>
                <a:gd name="T16" fmla="*/ 2147483647 w 35"/>
                <a:gd name="T17" fmla="*/ 2147483647 h 50"/>
                <a:gd name="T18" fmla="*/ 2147483647 w 35"/>
                <a:gd name="T19" fmla="*/ 2147483647 h 50"/>
                <a:gd name="T20" fmla="*/ 0 w 35"/>
                <a:gd name="T21" fmla="*/ 2147483647 h 50"/>
                <a:gd name="T22" fmla="*/ 0 w 35"/>
                <a:gd name="T23" fmla="*/ 2147483647 h 50"/>
                <a:gd name="T24" fmla="*/ 2147483647 w 35"/>
                <a:gd name="T25" fmla="*/ 2147483647 h 50"/>
                <a:gd name="T26" fmla="*/ 2147483647 w 35"/>
                <a:gd name="T27" fmla="*/ 2147483647 h 50"/>
                <a:gd name="T28" fmla="*/ 2147483647 w 35"/>
                <a:gd name="T29" fmla="*/ 2147483647 h 50"/>
                <a:gd name="T30" fmla="*/ 2147483647 w 35"/>
                <a:gd name="T31" fmla="*/ 2147483647 h 50"/>
                <a:gd name="T32" fmla="*/ 2147483647 w 35"/>
                <a:gd name="T33" fmla="*/ 2147483647 h 50"/>
                <a:gd name="T34" fmla="*/ 2147483647 w 35"/>
                <a:gd name="T35" fmla="*/ 2147483647 h 50"/>
                <a:gd name="T36" fmla="*/ 2147483647 w 35"/>
                <a:gd name="T37" fmla="*/ 2147483647 h 50"/>
                <a:gd name="T38" fmla="*/ 2147483647 w 35"/>
                <a:gd name="T39" fmla="*/ 0 h 50"/>
                <a:gd name="T40" fmla="*/ 2147483647 w 35"/>
                <a:gd name="T41" fmla="*/ 2147483647 h 50"/>
                <a:gd name="T42" fmla="*/ 2147483647 w 35"/>
                <a:gd name="T43" fmla="*/ 2147483647 h 50"/>
                <a:gd name="T44" fmla="*/ 2147483647 w 35"/>
                <a:gd name="T45" fmla="*/ 2147483647 h 50"/>
                <a:gd name="T46" fmla="*/ 2147483647 w 35"/>
                <a:gd name="T47" fmla="*/ 2147483647 h 50"/>
                <a:gd name="T48" fmla="*/ 2147483647 w 35"/>
                <a:gd name="T49" fmla="*/ 2147483647 h 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5" h="50">
                  <a:moveTo>
                    <a:pt x="27" y="13"/>
                  </a:moveTo>
                  <a:cubicBezTo>
                    <a:pt x="26" y="8"/>
                    <a:pt x="22" y="5"/>
                    <a:pt x="17" y="5"/>
                  </a:cubicBezTo>
                  <a:cubicBezTo>
                    <a:pt x="12" y="5"/>
                    <a:pt x="7" y="8"/>
                    <a:pt x="7" y="13"/>
                  </a:cubicBezTo>
                  <a:cubicBezTo>
                    <a:pt x="7" y="19"/>
                    <a:pt x="13" y="20"/>
                    <a:pt x="18" y="21"/>
                  </a:cubicBezTo>
                  <a:cubicBezTo>
                    <a:pt x="22" y="22"/>
                    <a:pt x="26" y="23"/>
                    <a:pt x="29" y="25"/>
                  </a:cubicBezTo>
                  <a:cubicBezTo>
                    <a:pt x="33" y="27"/>
                    <a:pt x="35" y="31"/>
                    <a:pt x="35" y="35"/>
                  </a:cubicBezTo>
                  <a:cubicBezTo>
                    <a:pt x="35" y="39"/>
                    <a:pt x="34" y="41"/>
                    <a:pt x="33" y="43"/>
                  </a:cubicBezTo>
                  <a:cubicBezTo>
                    <a:pt x="30" y="47"/>
                    <a:pt x="24" y="50"/>
                    <a:pt x="19" y="50"/>
                  </a:cubicBezTo>
                  <a:cubicBezTo>
                    <a:pt x="13" y="50"/>
                    <a:pt x="8" y="48"/>
                    <a:pt x="5" y="43"/>
                  </a:cubicBezTo>
                  <a:cubicBezTo>
                    <a:pt x="5" y="49"/>
                    <a:pt x="5" y="49"/>
                    <a:pt x="5" y="49"/>
                  </a:cubicBezTo>
                  <a:cubicBezTo>
                    <a:pt x="0" y="49"/>
                    <a:pt x="0" y="49"/>
                    <a:pt x="0" y="49"/>
                  </a:cubicBezTo>
                  <a:cubicBezTo>
                    <a:pt x="0" y="35"/>
                    <a:pt x="0" y="35"/>
                    <a:pt x="0" y="35"/>
                  </a:cubicBezTo>
                  <a:cubicBezTo>
                    <a:pt x="5" y="35"/>
                    <a:pt x="5" y="35"/>
                    <a:pt x="5" y="35"/>
                  </a:cubicBezTo>
                  <a:cubicBezTo>
                    <a:pt x="6" y="41"/>
                    <a:pt x="11" y="45"/>
                    <a:pt x="18" y="45"/>
                  </a:cubicBezTo>
                  <a:cubicBezTo>
                    <a:pt x="23" y="45"/>
                    <a:pt x="28" y="41"/>
                    <a:pt x="28" y="36"/>
                  </a:cubicBezTo>
                  <a:cubicBezTo>
                    <a:pt x="28" y="29"/>
                    <a:pt x="22" y="28"/>
                    <a:pt x="17" y="27"/>
                  </a:cubicBezTo>
                  <a:cubicBezTo>
                    <a:pt x="13" y="26"/>
                    <a:pt x="10" y="25"/>
                    <a:pt x="6" y="23"/>
                  </a:cubicBezTo>
                  <a:cubicBezTo>
                    <a:pt x="3" y="21"/>
                    <a:pt x="1" y="17"/>
                    <a:pt x="1" y="13"/>
                  </a:cubicBezTo>
                  <a:cubicBezTo>
                    <a:pt x="1" y="10"/>
                    <a:pt x="1" y="7"/>
                    <a:pt x="3" y="5"/>
                  </a:cubicBezTo>
                  <a:cubicBezTo>
                    <a:pt x="6" y="1"/>
                    <a:pt x="11" y="0"/>
                    <a:pt x="16" y="0"/>
                  </a:cubicBezTo>
                  <a:cubicBezTo>
                    <a:pt x="20" y="0"/>
                    <a:pt x="24" y="1"/>
                    <a:pt x="27" y="5"/>
                  </a:cubicBezTo>
                  <a:cubicBezTo>
                    <a:pt x="27" y="1"/>
                    <a:pt x="27" y="1"/>
                    <a:pt x="27" y="1"/>
                  </a:cubicBezTo>
                  <a:cubicBezTo>
                    <a:pt x="32" y="1"/>
                    <a:pt x="32" y="1"/>
                    <a:pt x="32" y="1"/>
                  </a:cubicBezTo>
                  <a:cubicBezTo>
                    <a:pt x="32" y="13"/>
                    <a:pt x="32" y="13"/>
                    <a:pt x="32" y="13"/>
                  </a:cubicBezTo>
                  <a:lnTo>
                    <a:pt x="27" y="13"/>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5" name="Freeform 56"/>
            <p:cNvSpPr>
              <a:spLocks noEditPoints="1"/>
            </p:cNvSpPr>
            <p:nvPr userDrawn="1"/>
          </p:nvSpPr>
          <p:spPr bwMode="auto">
            <a:xfrm>
              <a:off x="8278813" y="6318250"/>
              <a:ext cx="22225" cy="68263"/>
            </a:xfrm>
            <a:custGeom>
              <a:avLst/>
              <a:gdLst>
                <a:gd name="T0" fmla="*/ 2147483647 w 14"/>
                <a:gd name="T1" fmla="*/ 2147483647 h 43"/>
                <a:gd name="T2" fmla="*/ 2147483647 w 14"/>
                <a:gd name="T3" fmla="*/ 2147483647 h 43"/>
                <a:gd name="T4" fmla="*/ 2147483647 w 14"/>
                <a:gd name="T5" fmla="*/ 2147483647 h 43"/>
                <a:gd name="T6" fmla="*/ 0 w 14"/>
                <a:gd name="T7" fmla="*/ 2147483647 h 43"/>
                <a:gd name="T8" fmla="*/ 0 w 14"/>
                <a:gd name="T9" fmla="*/ 2147483647 h 43"/>
                <a:gd name="T10" fmla="*/ 2147483647 w 14"/>
                <a:gd name="T11" fmla="*/ 2147483647 h 43"/>
                <a:gd name="T12" fmla="*/ 2147483647 w 14"/>
                <a:gd name="T13" fmla="*/ 2147483647 h 43"/>
                <a:gd name="T14" fmla="*/ 0 w 14"/>
                <a:gd name="T15" fmla="*/ 2147483647 h 43"/>
                <a:gd name="T16" fmla="*/ 0 w 14"/>
                <a:gd name="T17" fmla="*/ 2147483647 h 43"/>
                <a:gd name="T18" fmla="*/ 2147483647 w 14"/>
                <a:gd name="T19" fmla="*/ 2147483647 h 43"/>
                <a:gd name="T20" fmla="*/ 2147483647 w 14"/>
                <a:gd name="T21" fmla="*/ 2147483647 h 43"/>
                <a:gd name="T22" fmla="*/ 2147483647 w 14"/>
                <a:gd name="T23" fmla="*/ 2147483647 h 43"/>
                <a:gd name="T24" fmla="*/ 2147483647 w 14"/>
                <a:gd name="T25" fmla="*/ 2147483647 h 43"/>
                <a:gd name="T26" fmla="*/ 2147483647 w 14"/>
                <a:gd name="T27" fmla="*/ 0 h 43"/>
                <a:gd name="T28" fmla="*/ 2147483647 w 14"/>
                <a:gd name="T29" fmla="*/ 0 h 43"/>
                <a:gd name="T30" fmla="*/ 2147483647 w 14"/>
                <a:gd name="T31" fmla="*/ 2147483647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 h="43">
                  <a:moveTo>
                    <a:pt x="9" y="39"/>
                  </a:moveTo>
                  <a:lnTo>
                    <a:pt x="14" y="39"/>
                  </a:lnTo>
                  <a:lnTo>
                    <a:pt x="14" y="43"/>
                  </a:lnTo>
                  <a:lnTo>
                    <a:pt x="0" y="43"/>
                  </a:lnTo>
                  <a:lnTo>
                    <a:pt x="0" y="39"/>
                  </a:lnTo>
                  <a:lnTo>
                    <a:pt x="5" y="39"/>
                  </a:lnTo>
                  <a:lnTo>
                    <a:pt x="5" y="15"/>
                  </a:lnTo>
                  <a:lnTo>
                    <a:pt x="0" y="15"/>
                  </a:lnTo>
                  <a:lnTo>
                    <a:pt x="0" y="12"/>
                  </a:lnTo>
                  <a:lnTo>
                    <a:pt x="9" y="12"/>
                  </a:lnTo>
                  <a:lnTo>
                    <a:pt x="9" y="39"/>
                  </a:lnTo>
                  <a:close/>
                  <a:moveTo>
                    <a:pt x="9" y="7"/>
                  </a:moveTo>
                  <a:lnTo>
                    <a:pt x="5" y="7"/>
                  </a:lnTo>
                  <a:lnTo>
                    <a:pt x="5" y="0"/>
                  </a:lnTo>
                  <a:lnTo>
                    <a:pt x="9" y="0"/>
                  </a:lnTo>
                  <a:lnTo>
                    <a:pt x="9" y="7"/>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6" name="Freeform 57"/>
            <p:cNvSpPr>
              <a:spLocks noEditPoints="1"/>
            </p:cNvSpPr>
            <p:nvPr userDrawn="1"/>
          </p:nvSpPr>
          <p:spPr bwMode="auto">
            <a:xfrm>
              <a:off x="8301038" y="6335713"/>
              <a:ext cx="50800" cy="50800"/>
            </a:xfrm>
            <a:custGeom>
              <a:avLst/>
              <a:gdLst>
                <a:gd name="T0" fmla="*/ 0 w 50"/>
                <a:gd name="T1" fmla="*/ 2147483647 h 50"/>
                <a:gd name="T2" fmla="*/ 2147483647 w 50"/>
                <a:gd name="T3" fmla="*/ 0 h 50"/>
                <a:gd name="T4" fmla="*/ 2147483647 w 50"/>
                <a:gd name="T5" fmla="*/ 2147483647 h 50"/>
                <a:gd name="T6" fmla="*/ 2147483647 w 50"/>
                <a:gd name="T7" fmla="*/ 2147483647 h 50"/>
                <a:gd name="T8" fmla="*/ 0 w 50"/>
                <a:gd name="T9" fmla="*/ 2147483647 h 50"/>
                <a:gd name="T10" fmla="*/ 2147483647 w 50"/>
                <a:gd name="T11" fmla="*/ 2147483647 h 50"/>
                <a:gd name="T12" fmla="*/ 2147483647 w 50"/>
                <a:gd name="T13" fmla="*/ 2147483647 h 50"/>
                <a:gd name="T14" fmla="*/ 2147483647 w 50"/>
                <a:gd name="T15" fmla="*/ 2147483647 h 50"/>
                <a:gd name="T16" fmla="*/ 2147483647 w 50"/>
                <a:gd name="T17" fmla="*/ 2147483647 h 50"/>
                <a:gd name="T18" fmla="*/ 2147483647 w 50"/>
                <a:gd name="T19" fmla="*/ 2147483647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 h="50">
                  <a:moveTo>
                    <a:pt x="0" y="25"/>
                  </a:moveTo>
                  <a:cubicBezTo>
                    <a:pt x="0" y="11"/>
                    <a:pt x="11" y="0"/>
                    <a:pt x="25" y="0"/>
                  </a:cubicBezTo>
                  <a:cubicBezTo>
                    <a:pt x="39" y="0"/>
                    <a:pt x="50" y="11"/>
                    <a:pt x="50" y="24"/>
                  </a:cubicBezTo>
                  <a:cubicBezTo>
                    <a:pt x="50" y="38"/>
                    <a:pt x="39" y="50"/>
                    <a:pt x="25" y="50"/>
                  </a:cubicBezTo>
                  <a:cubicBezTo>
                    <a:pt x="11" y="50"/>
                    <a:pt x="0" y="39"/>
                    <a:pt x="0" y="25"/>
                  </a:cubicBezTo>
                  <a:close/>
                  <a:moveTo>
                    <a:pt x="44" y="25"/>
                  </a:moveTo>
                  <a:cubicBezTo>
                    <a:pt x="44" y="14"/>
                    <a:pt x="35" y="6"/>
                    <a:pt x="25" y="6"/>
                  </a:cubicBezTo>
                  <a:cubicBezTo>
                    <a:pt x="14" y="6"/>
                    <a:pt x="6" y="14"/>
                    <a:pt x="6" y="25"/>
                  </a:cubicBezTo>
                  <a:cubicBezTo>
                    <a:pt x="6" y="35"/>
                    <a:pt x="14" y="44"/>
                    <a:pt x="25" y="44"/>
                  </a:cubicBezTo>
                  <a:cubicBezTo>
                    <a:pt x="35" y="44"/>
                    <a:pt x="44" y="35"/>
                    <a:pt x="44" y="25"/>
                  </a:cubicBez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7" name="Freeform 58"/>
            <p:cNvSpPr>
              <a:spLocks/>
            </p:cNvSpPr>
            <p:nvPr userDrawn="1"/>
          </p:nvSpPr>
          <p:spPr bwMode="auto">
            <a:xfrm>
              <a:off x="8353425" y="6335713"/>
              <a:ext cx="57150" cy="50800"/>
            </a:xfrm>
            <a:custGeom>
              <a:avLst/>
              <a:gdLst>
                <a:gd name="T0" fmla="*/ 2147483647 w 57"/>
                <a:gd name="T1" fmla="*/ 2147483647 h 49"/>
                <a:gd name="T2" fmla="*/ 2147483647 w 57"/>
                <a:gd name="T3" fmla="*/ 0 h 49"/>
                <a:gd name="T4" fmla="*/ 2147483647 w 57"/>
                <a:gd name="T5" fmla="*/ 2147483647 h 49"/>
                <a:gd name="T6" fmla="*/ 2147483647 w 57"/>
                <a:gd name="T7" fmla="*/ 2147483647 h 49"/>
                <a:gd name="T8" fmla="*/ 2147483647 w 57"/>
                <a:gd name="T9" fmla="*/ 2147483647 h 49"/>
                <a:gd name="T10" fmla="*/ 2147483647 w 57"/>
                <a:gd name="T11" fmla="*/ 2147483647 h 49"/>
                <a:gd name="T12" fmla="*/ 2147483647 w 57"/>
                <a:gd name="T13" fmla="*/ 2147483647 h 49"/>
                <a:gd name="T14" fmla="*/ 2147483647 w 57"/>
                <a:gd name="T15" fmla="*/ 2147483647 h 49"/>
                <a:gd name="T16" fmla="*/ 2147483647 w 57"/>
                <a:gd name="T17" fmla="*/ 2147483647 h 49"/>
                <a:gd name="T18" fmla="*/ 2147483647 w 57"/>
                <a:gd name="T19" fmla="*/ 2147483647 h 49"/>
                <a:gd name="T20" fmla="*/ 2147483647 w 57"/>
                <a:gd name="T21" fmla="*/ 2147483647 h 49"/>
                <a:gd name="T22" fmla="*/ 2147483647 w 57"/>
                <a:gd name="T23" fmla="*/ 2147483647 h 49"/>
                <a:gd name="T24" fmla="*/ 2147483647 w 57"/>
                <a:gd name="T25" fmla="*/ 2147483647 h 49"/>
                <a:gd name="T26" fmla="*/ 2147483647 w 57"/>
                <a:gd name="T27" fmla="*/ 2147483647 h 49"/>
                <a:gd name="T28" fmla="*/ 2147483647 w 57"/>
                <a:gd name="T29" fmla="*/ 2147483647 h 49"/>
                <a:gd name="T30" fmla="*/ 2147483647 w 57"/>
                <a:gd name="T31" fmla="*/ 2147483647 h 49"/>
                <a:gd name="T32" fmla="*/ 2147483647 w 57"/>
                <a:gd name="T33" fmla="*/ 2147483647 h 49"/>
                <a:gd name="T34" fmla="*/ 2147483647 w 57"/>
                <a:gd name="T35" fmla="*/ 2147483647 h 49"/>
                <a:gd name="T36" fmla="*/ 0 w 57"/>
                <a:gd name="T37" fmla="*/ 2147483647 h 49"/>
                <a:gd name="T38" fmla="*/ 0 w 57"/>
                <a:gd name="T39" fmla="*/ 2147483647 h 49"/>
                <a:gd name="T40" fmla="*/ 2147483647 w 57"/>
                <a:gd name="T41" fmla="*/ 2147483647 h 49"/>
                <a:gd name="T42" fmla="*/ 2147483647 w 57"/>
                <a:gd name="T43" fmla="*/ 2147483647 h 49"/>
                <a:gd name="T44" fmla="*/ 0 w 57"/>
                <a:gd name="T45" fmla="*/ 2147483647 h 49"/>
                <a:gd name="T46" fmla="*/ 0 w 57"/>
                <a:gd name="T47" fmla="*/ 2147483647 h 49"/>
                <a:gd name="T48" fmla="*/ 2147483647 w 57"/>
                <a:gd name="T49" fmla="*/ 2147483647 h 49"/>
                <a:gd name="T50" fmla="*/ 2147483647 w 57"/>
                <a:gd name="T51" fmla="*/ 2147483647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7" h="49">
                  <a:moveTo>
                    <a:pt x="14" y="9"/>
                  </a:moveTo>
                  <a:cubicBezTo>
                    <a:pt x="17" y="3"/>
                    <a:pt x="24" y="0"/>
                    <a:pt x="30" y="0"/>
                  </a:cubicBezTo>
                  <a:cubicBezTo>
                    <a:pt x="36" y="0"/>
                    <a:pt x="44" y="3"/>
                    <a:pt x="47" y="9"/>
                  </a:cubicBezTo>
                  <a:cubicBezTo>
                    <a:pt x="48" y="11"/>
                    <a:pt x="49" y="16"/>
                    <a:pt x="49" y="22"/>
                  </a:cubicBezTo>
                  <a:cubicBezTo>
                    <a:pt x="49" y="43"/>
                    <a:pt x="49" y="43"/>
                    <a:pt x="49" y="43"/>
                  </a:cubicBezTo>
                  <a:cubicBezTo>
                    <a:pt x="57" y="43"/>
                    <a:pt x="57" y="43"/>
                    <a:pt x="57" y="43"/>
                  </a:cubicBezTo>
                  <a:cubicBezTo>
                    <a:pt x="57" y="49"/>
                    <a:pt x="57" y="49"/>
                    <a:pt x="57" y="49"/>
                  </a:cubicBezTo>
                  <a:cubicBezTo>
                    <a:pt x="35" y="49"/>
                    <a:pt x="35" y="49"/>
                    <a:pt x="35" y="49"/>
                  </a:cubicBezTo>
                  <a:cubicBezTo>
                    <a:pt x="35" y="43"/>
                    <a:pt x="35" y="43"/>
                    <a:pt x="35" y="43"/>
                  </a:cubicBezTo>
                  <a:cubicBezTo>
                    <a:pt x="43" y="43"/>
                    <a:pt x="43" y="43"/>
                    <a:pt x="43" y="43"/>
                  </a:cubicBezTo>
                  <a:cubicBezTo>
                    <a:pt x="43" y="24"/>
                    <a:pt x="43" y="24"/>
                    <a:pt x="43" y="24"/>
                  </a:cubicBezTo>
                  <a:cubicBezTo>
                    <a:pt x="43" y="19"/>
                    <a:pt x="43" y="15"/>
                    <a:pt x="41" y="12"/>
                  </a:cubicBezTo>
                  <a:cubicBezTo>
                    <a:pt x="38" y="7"/>
                    <a:pt x="33" y="6"/>
                    <a:pt x="29" y="6"/>
                  </a:cubicBezTo>
                  <a:cubicBezTo>
                    <a:pt x="24" y="6"/>
                    <a:pt x="20" y="8"/>
                    <a:pt x="17" y="11"/>
                  </a:cubicBezTo>
                  <a:cubicBezTo>
                    <a:pt x="14" y="14"/>
                    <a:pt x="14" y="18"/>
                    <a:pt x="14" y="23"/>
                  </a:cubicBezTo>
                  <a:cubicBezTo>
                    <a:pt x="14" y="43"/>
                    <a:pt x="14" y="43"/>
                    <a:pt x="14" y="43"/>
                  </a:cubicBezTo>
                  <a:cubicBezTo>
                    <a:pt x="22" y="43"/>
                    <a:pt x="22" y="43"/>
                    <a:pt x="22" y="43"/>
                  </a:cubicBezTo>
                  <a:cubicBezTo>
                    <a:pt x="22" y="49"/>
                    <a:pt x="22" y="49"/>
                    <a:pt x="22" y="49"/>
                  </a:cubicBezTo>
                  <a:cubicBezTo>
                    <a:pt x="0" y="49"/>
                    <a:pt x="0" y="49"/>
                    <a:pt x="0" y="49"/>
                  </a:cubicBezTo>
                  <a:cubicBezTo>
                    <a:pt x="0" y="43"/>
                    <a:pt x="0" y="43"/>
                    <a:pt x="0" y="43"/>
                  </a:cubicBezTo>
                  <a:cubicBezTo>
                    <a:pt x="8" y="43"/>
                    <a:pt x="8" y="43"/>
                    <a:pt x="8" y="43"/>
                  </a:cubicBezTo>
                  <a:cubicBezTo>
                    <a:pt x="8" y="6"/>
                    <a:pt x="8" y="6"/>
                    <a:pt x="8" y="6"/>
                  </a:cubicBezTo>
                  <a:cubicBezTo>
                    <a:pt x="0" y="6"/>
                    <a:pt x="0" y="6"/>
                    <a:pt x="0" y="6"/>
                  </a:cubicBezTo>
                  <a:cubicBezTo>
                    <a:pt x="0" y="1"/>
                    <a:pt x="0" y="1"/>
                    <a:pt x="0" y="1"/>
                  </a:cubicBezTo>
                  <a:cubicBezTo>
                    <a:pt x="14" y="1"/>
                    <a:pt x="14" y="1"/>
                    <a:pt x="14" y="1"/>
                  </a:cubicBezTo>
                  <a:lnTo>
                    <a:pt x="14" y="9"/>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8" name="Freeform 59"/>
            <p:cNvSpPr>
              <a:spLocks/>
            </p:cNvSpPr>
            <p:nvPr userDrawn="1"/>
          </p:nvSpPr>
          <p:spPr bwMode="auto">
            <a:xfrm>
              <a:off x="8413750" y="6335713"/>
              <a:ext cx="34925" cy="50800"/>
            </a:xfrm>
            <a:custGeom>
              <a:avLst/>
              <a:gdLst>
                <a:gd name="T0" fmla="*/ 2147483647 w 34"/>
                <a:gd name="T1" fmla="*/ 2147483647 h 50"/>
                <a:gd name="T2" fmla="*/ 2147483647 w 34"/>
                <a:gd name="T3" fmla="*/ 2147483647 h 50"/>
                <a:gd name="T4" fmla="*/ 2147483647 w 34"/>
                <a:gd name="T5" fmla="*/ 2147483647 h 50"/>
                <a:gd name="T6" fmla="*/ 2147483647 w 34"/>
                <a:gd name="T7" fmla="*/ 2147483647 h 50"/>
                <a:gd name="T8" fmla="*/ 2147483647 w 34"/>
                <a:gd name="T9" fmla="*/ 2147483647 h 50"/>
                <a:gd name="T10" fmla="*/ 2147483647 w 34"/>
                <a:gd name="T11" fmla="*/ 2147483647 h 50"/>
                <a:gd name="T12" fmla="*/ 2147483647 w 34"/>
                <a:gd name="T13" fmla="*/ 2147483647 h 50"/>
                <a:gd name="T14" fmla="*/ 2147483647 w 34"/>
                <a:gd name="T15" fmla="*/ 2147483647 h 50"/>
                <a:gd name="T16" fmla="*/ 2147483647 w 34"/>
                <a:gd name="T17" fmla="*/ 2147483647 h 50"/>
                <a:gd name="T18" fmla="*/ 2147483647 w 34"/>
                <a:gd name="T19" fmla="*/ 2147483647 h 50"/>
                <a:gd name="T20" fmla="*/ 0 w 34"/>
                <a:gd name="T21" fmla="*/ 2147483647 h 50"/>
                <a:gd name="T22" fmla="*/ 0 w 34"/>
                <a:gd name="T23" fmla="*/ 2147483647 h 50"/>
                <a:gd name="T24" fmla="*/ 2147483647 w 34"/>
                <a:gd name="T25" fmla="*/ 2147483647 h 50"/>
                <a:gd name="T26" fmla="*/ 2147483647 w 34"/>
                <a:gd name="T27" fmla="*/ 2147483647 h 50"/>
                <a:gd name="T28" fmla="*/ 2147483647 w 34"/>
                <a:gd name="T29" fmla="*/ 2147483647 h 50"/>
                <a:gd name="T30" fmla="*/ 2147483647 w 34"/>
                <a:gd name="T31" fmla="*/ 2147483647 h 50"/>
                <a:gd name="T32" fmla="*/ 2147483647 w 34"/>
                <a:gd name="T33" fmla="*/ 2147483647 h 50"/>
                <a:gd name="T34" fmla="*/ 0 w 34"/>
                <a:gd name="T35" fmla="*/ 2147483647 h 50"/>
                <a:gd name="T36" fmla="*/ 2147483647 w 34"/>
                <a:gd name="T37" fmla="*/ 2147483647 h 50"/>
                <a:gd name="T38" fmla="*/ 2147483647 w 34"/>
                <a:gd name="T39" fmla="*/ 0 h 50"/>
                <a:gd name="T40" fmla="*/ 2147483647 w 34"/>
                <a:gd name="T41" fmla="*/ 2147483647 h 50"/>
                <a:gd name="T42" fmla="*/ 2147483647 w 34"/>
                <a:gd name="T43" fmla="*/ 2147483647 h 50"/>
                <a:gd name="T44" fmla="*/ 2147483647 w 34"/>
                <a:gd name="T45" fmla="*/ 2147483647 h 50"/>
                <a:gd name="T46" fmla="*/ 2147483647 w 34"/>
                <a:gd name="T47" fmla="*/ 2147483647 h 50"/>
                <a:gd name="T48" fmla="*/ 2147483647 w 34"/>
                <a:gd name="T49" fmla="*/ 2147483647 h 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4" h="50">
                  <a:moveTo>
                    <a:pt x="26" y="13"/>
                  </a:moveTo>
                  <a:cubicBezTo>
                    <a:pt x="26" y="8"/>
                    <a:pt x="21" y="5"/>
                    <a:pt x="16" y="5"/>
                  </a:cubicBezTo>
                  <a:cubicBezTo>
                    <a:pt x="11" y="5"/>
                    <a:pt x="7" y="8"/>
                    <a:pt x="7" y="13"/>
                  </a:cubicBezTo>
                  <a:cubicBezTo>
                    <a:pt x="7" y="19"/>
                    <a:pt x="12" y="20"/>
                    <a:pt x="17" y="21"/>
                  </a:cubicBezTo>
                  <a:cubicBezTo>
                    <a:pt x="21" y="22"/>
                    <a:pt x="25" y="23"/>
                    <a:pt x="28" y="25"/>
                  </a:cubicBezTo>
                  <a:cubicBezTo>
                    <a:pt x="32" y="27"/>
                    <a:pt x="34" y="31"/>
                    <a:pt x="34" y="35"/>
                  </a:cubicBezTo>
                  <a:cubicBezTo>
                    <a:pt x="34" y="39"/>
                    <a:pt x="33" y="41"/>
                    <a:pt x="32" y="43"/>
                  </a:cubicBezTo>
                  <a:cubicBezTo>
                    <a:pt x="30" y="47"/>
                    <a:pt x="23" y="50"/>
                    <a:pt x="18" y="50"/>
                  </a:cubicBezTo>
                  <a:cubicBezTo>
                    <a:pt x="12" y="50"/>
                    <a:pt x="7" y="48"/>
                    <a:pt x="5" y="43"/>
                  </a:cubicBezTo>
                  <a:cubicBezTo>
                    <a:pt x="5" y="49"/>
                    <a:pt x="5" y="49"/>
                    <a:pt x="5" y="49"/>
                  </a:cubicBezTo>
                  <a:cubicBezTo>
                    <a:pt x="0" y="49"/>
                    <a:pt x="0" y="49"/>
                    <a:pt x="0" y="49"/>
                  </a:cubicBezTo>
                  <a:cubicBezTo>
                    <a:pt x="0" y="35"/>
                    <a:pt x="0" y="35"/>
                    <a:pt x="0" y="35"/>
                  </a:cubicBezTo>
                  <a:cubicBezTo>
                    <a:pt x="5" y="35"/>
                    <a:pt x="5" y="35"/>
                    <a:pt x="5" y="35"/>
                  </a:cubicBezTo>
                  <a:cubicBezTo>
                    <a:pt x="5" y="41"/>
                    <a:pt x="10" y="45"/>
                    <a:pt x="17" y="45"/>
                  </a:cubicBezTo>
                  <a:cubicBezTo>
                    <a:pt x="22" y="45"/>
                    <a:pt x="27" y="41"/>
                    <a:pt x="27" y="36"/>
                  </a:cubicBezTo>
                  <a:cubicBezTo>
                    <a:pt x="27" y="29"/>
                    <a:pt x="22" y="28"/>
                    <a:pt x="16" y="27"/>
                  </a:cubicBezTo>
                  <a:cubicBezTo>
                    <a:pt x="12" y="26"/>
                    <a:pt x="9" y="25"/>
                    <a:pt x="5" y="23"/>
                  </a:cubicBezTo>
                  <a:cubicBezTo>
                    <a:pt x="2" y="21"/>
                    <a:pt x="0" y="17"/>
                    <a:pt x="0" y="13"/>
                  </a:cubicBezTo>
                  <a:cubicBezTo>
                    <a:pt x="0" y="10"/>
                    <a:pt x="0" y="7"/>
                    <a:pt x="2" y="5"/>
                  </a:cubicBezTo>
                  <a:cubicBezTo>
                    <a:pt x="5" y="1"/>
                    <a:pt x="10" y="0"/>
                    <a:pt x="15" y="0"/>
                  </a:cubicBezTo>
                  <a:cubicBezTo>
                    <a:pt x="19" y="0"/>
                    <a:pt x="23" y="1"/>
                    <a:pt x="26" y="5"/>
                  </a:cubicBezTo>
                  <a:cubicBezTo>
                    <a:pt x="26" y="1"/>
                    <a:pt x="26" y="1"/>
                    <a:pt x="26" y="1"/>
                  </a:cubicBezTo>
                  <a:cubicBezTo>
                    <a:pt x="31" y="1"/>
                    <a:pt x="31" y="1"/>
                    <a:pt x="31" y="1"/>
                  </a:cubicBezTo>
                  <a:cubicBezTo>
                    <a:pt x="31" y="13"/>
                    <a:pt x="31" y="13"/>
                    <a:pt x="31" y="13"/>
                  </a:cubicBezTo>
                  <a:lnTo>
                    <a:pt x="26" y="13"/>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9" name="Rectangle 60"/>
            <p:cNvSpPr>
              <a:spLocks noChangeArrowheads="1"/>
            </p:cNvSpPr>
            <p:nvPr userDrawn="1"/>
          </p:nvSpPr>
          <p:spPr bwMode="auto">
            <a:xfrm>
              <a:off x="8459788" y="6375400"/>
              <a:ext cx="6350" cy="11113"/>
            </a:xfrm>
            <a:prstGeom prst="rect">
              <a:avLst/>
            </a:prstGeom>
            <a:solidFill>
              <a:srgbClr val="CCD8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defRPr/>
              </a:pPr>
              <a:endParaRPr lang="en-GB" altLang="en-US" dirty="0" smtClean="0">
                <a:solidFill>
                  <a:srgbClr val="000000"/>
                </a:solidFill>
                <a:latin typeface="Calibri" pitchFamily="34" charset="0"/>
              </a:endParaRPr>
            </a:p>
          </p:txBody>
        </p:sp>
        <p:sp>
          <p:nvSpPr>
            <p:cNvPr id="50" name="Freeform 61"/>
            <p:cNvSpPr>
              <a:spLocks/>
            </p:cNvSpPr>
            <p:nvPr userDrawn="1"/>
          </p:nvSpPr>
          <p:spPr bwMode="auto">
            <a:xfrm>
              <a:off x="8475663" y="6335713"/>
              <a:ext cx="49212" cy="50800"/>
            </a:xfrm>
            <a:custGeom>
              <a:avLst/>
              <a:gdLst>
                <a:gd name="T0" fmla="*/ 2147483647 w 48"/>
                <a:gd name="T1" fmla="*/ 2147483647 h 50"/>
                <a:gd name="T2" fmla="*/ 2147483647 w 48"/>
                <a:gd name="T3" fmla="*/ 2147483647 h 50"/>
                <a:gd name="T4" fmla="*/ 2147483647 w 48"/>
                <a:gd name="T5" fmla="*/ 2147483647 h 50"/>
                <a:gd name="T6" fmla="*/ 2147483647 w 48"/>
                <a:gd name="T7" fmla="*/ 2147483647 h 50"/>
                <a:gd name="T8" fmla="*/ 2147483647 w 48"/>
                <a:gd name="T9" fmla="*/ 2147483647 h 50"/>
                <a:gd name="T10" fmla="*/ 2147483647 w 48"/>
                <a:gd name="T11" fmla="*/ 2147483647 h 50"/>
                <a:gd name="T12" fmla="*/ 2147483647 w 48"/>
                <a:gd name="T13" fmla="*/ 2147483647 h 50"/>
                <a:gd name="T14" fmla="*/ 2147483647 w 48"/>
                <a:gd name="T15" fmla="*/ 2147483647 h 50"/>
                <a:gd name="T16" fmla="*/ 0 w 48"/>
                <a:gd name="T17" fmla="*/ 2147483647 h 50"/>
                <a:gd name="T18" fmla="*/ 2147483647 w 48"/>
                <a:gd name="T19" fmla="*/ 2147483647 h 50"/>
                <a:gd name="T20" fmla="*/ 2147483647 w 48"/>
                <a:gd name="T21" fmla="*/ 0 h 50"/>
                <a:gd name="T22" fmla="*/ 2147483647 w 48"/>
                <a:gd name="T23" fmla="*/ 2147483647 h 50"/>
                <a:gd name="T24" fmla="*/ 2147483647 w 48"/>
                <a:gd name="T25" fmla="*/ 2147483647 h 50"/>
                <a:gd name="T26" fmla="*/ 2147483647 w 48"/>
                <a:gd name="T27" fmla="*/ 2147483647 h 50"/>
                <a:gd name="T28" fmla="*/ 2147483647 w 48"/>
                <a:gd name="T29" fmla="*/ 2147483647 h 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50">
                  <a:moveTo>
                    <a:pt x="47" y="15"/>
                  </a:moveTo>
                  <a:cubicBezTo>
                    <a:pt x="41" y="15"/>
                    <a:pt x="41" y="15"/>
                    <a:pt x="41" y="15"/>
                  </a:cubicBezTo>
                  <a:cubicBezTo>
                    <a:pt x="38" y="9"/>
                    <a:pt x="31" y="6"/>
                    <a:pt x="25" y="6"/>
                  </a:cubicBezTo>
                  <a:cubicBezTo>
                    <a:pt x="14" y="6"/>
                    <a:pt x="6" y="14"/>
                    <a:pt x="6" y="25"/>
                  </a:cubicBezTo>
                  <a:cubicBezTo>
                    <a:pt x="6" y="36"/>
                    <a:pt x="14" y="44"/>
                    <a:pt x="25" y="44"/>
                  </a:cubicBezTo>
                  <a:cubicBezTo>
                    <a:pt x="32" y="44"/>
                    <a:pt x="39" y="40"/>
                    <a:pt x="41" y="34"/>
                  </a:cubicBezTo>
                  <a:cubicBezTo>
                    <a:pt x="48" y="34"/>
                    <a:pt x="48" y="34"/>
                    <a:pt x="48" y="34"/>
                  </a:cubicBezTo>
                  <a:cubicBezTo>
                    <a:pt x="45" y="44"/>
                    <a:pt x="35" y="50"/>
                    <a:pt x="24" y="50"/>
                  </a:cubicBezTo>
                  <a:cubicBezTo>
                    <a:pt x="11" y="50"/>
                    <a:pt x="0" y="39"/>
                    <a:pt x="0" y="25"/>
                  </a:cubicBezTo>
                  <a:cubicBezTo>
                    <a:pt x="0" y="18"/>
                    <a:pt x="2" y="12"/>
                    <a:pt x="7" y="7"/>
                  </a:cubicBezTo>
                  <a:cubicBezTo>
                    <a:pt x="11" y="3"/>
                    <a:pt x="17" y="0"/>
                    <a:pt x="24" y="0"/>
                  </a:cubicBezTo>
                  <a:cubicBezTo>
                    <a:pt x="31" y="0"/>
                    <a:pt x="37" y="2"/>
                    <a:pt x="41" y="7"/>
                  </a:cubicBezTo>
                  <a:cubicBezTo>
                    <a:pt x="41" y="1"/>
                    <a:pt x="41" y="1"/>
                    <a:pt x="41" y="1"/>
                  </a:cubicBezTo>
                  <a:cubicBezTo>
                    <a:pt x="47" y="1"/>
                    <a:pt x="47" y="1"/>
                    <a:pt x="47" y="1"/>
                  </a:cubicBezTo>
                  <a:lnTo>
                    <a:pt x="47" y="15"/>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51" name="Freeform 62"/>
            <p:cNvSpPr>
              <a:spLocks noEditPoints="1"/>
            </p:cNvSpPr>
            <p:nvPr userDrawn="1"/>
          </p:nvSpPr>
          <p:spPr bwMode="auto">
            <a:xfrm>
              <a:off x="8526463" y="6335713"/>
              <a:ext cx="50800" cy="50800"/>
            </a:xfrm>
            <a:custGeom>
              <a:avLst/>
              <a:gdLst>
                <a:gd name="T0" fmla="*/ 0 w 50"/>
                <a:gd name="T1" fmla="*/ 2147483647 h 50"/>
                <a:gd name="T2" fmla="*/ 2147483647 w 50"/>
                <a:gd name="T3" fmla="*/ 0 h 50"/>
                <a:gd name="T4" fmla="*/ 2147483647 w 50"/>
                <a:gd name="T5" fmla="*/ 2147483647 h 50"/>
                <a:gd name="T6" fmla="*/ 2147483647 w 50"/>
                <a:gd name="T7" fmla="*/ 2147483647 h 50"/>
                <a:gd name="T8" fmla="*/ 0 w 50"/>
                <a:gd name="T9" fmla="*/ 2147483647 h 50"/>
                <a:gd name="T10" fmla="*/ 2147483647 w 50"/>
                <a:gd name="T11" fmla="*/ 2147483647 h 50"/>
                <a:gd name="T12" fmla="*/ 2147483647 w 50"/>
                <a:gd name="T13" fmla="*/ 2147483647 h 50"/>
                <a:gd name="T14" fmla="*/ 2147483647 w 50"/>
                <a:gd name="T15" fmla="*/ 2147483647 h 50"/>
                <a:gd name="T16" fmla="*/ 2147483647 w 50"/>
                <a:gd name="T17" fmla="*/ 2147483647 h 50"/>
                <a:gd name="T18" fmla="*/ 2147483647 w 50"/>
                <a:gd name="T19" fmla="*/ 2147483647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 h="50">
                  <a:moveTo>
                    <a:pt x="0" y="25"/>
                  </a:moveTo>
                  <a:cubicBezTo>
                    <a:pt x="0" y="11"/>
                    <a:pt x="11" y="0"/>
                    <a:pt x="25" y="0"/>
                  </a:cubicBezTo>
                  <a:cubicBezTo>
                    <a:pt x="39" y="0"/>
                    <a:pt x="50" y="11"/>
                    <a:pt x="50" y="24"/>
                  </a:cubicBezTo>
                  <a:cubicBezTo>
                    <a:pt x="50" y="38"/>
                    <a:pt x="39" y="50"/>
                    <a:pt x="25" y="50"/>
                  </a:cubicBezTo>
                  <a:cubicBezTo>
                    <a:pt x="11" y="50"/>
                    <a:pt x="0" y="39"/>
                    <a:pt x="0" y="25"/>
                  </a:cubicBezTo>
                  <a:close/>
                  <a:moveTo>
                    <a:pt x="44" y="25"/>
                  </a:moveTo>
                  <a:cubicBezTo>
                    <a:pt x="44" y="14"/>
                    <a:pt x="36" y="6"/>
                    <a:pt x="25" y="6"/>
                  </a:cubicBezTo>
                  <a:cubicBezTo>
                    <a:pt x="14" y="6"/>
                    <a:pt x="6" y="14"/>
                    <a:pt x="6" y="25"/>
                  </a:cubicBezTo>
                  <a:cubicBezTo>
                    <a:pt x="6" y="35"/>
                    <a:pt x="14" y="44"/>
                    <a:pt x="25" y="44"/>
                  </a:cubicBezTo>
                  <a:cubicBezTo>
                    <a:pt x="36" y="44"/>
                    <a:pt x="44" y="35"/>
                    <a:pt x="44" y="25"/>
                  </a:cubicBez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52" name="Rectangle 63"/>
            <p:cNvSpPr>
              <a:spLocks noChangeArrowheads="1"/>
            </p:cNvSpPr>
            <p:nvPr userDrawn="1"/>
          </p:nvSpPr>
          <p:spPr bwMode="auto">
            <a:xfrm>
              <a:off x="8586788" y="6375400"/>
              <a:ext cx="7937" cy="11113"/>
            </a:xfrm>
            <a:prstGeom prst="rect">
              <a:avLst/>
            </a:prstGeom>
            <a:solidFill>
              <a:srgbClr val="CCD8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defRPr/>
              </a:pPr>
              <a:endParaRPr lang="en-GB" altLang="en-US" dirty="0" smtClean="0">
                <a:solidFill>
                  <a:srgbClr val="000000"/>
                </a:solidFill>
                <a:latin typeface="Calibri" pitchFamily="34" charset="0"/>
              </a:endParaRPr>
            </a:p>
          </p:txBody>
        </p:sp>
        <p:sp>
          <p:nvSpPr>
            <p:cNvPr id="53" name="Freeform 64"/>
            <p:cNvSpPr>
              <a:spLocks/>
            </p:cNvSpPr>
            <p:nvPr userDrawn="1"/>
          </p:nvSpPr>
          <p:spPr bwMode="auto">
            <a:xfrm>
              <a:off x="8604250" y="6337300"/>
              <a:ext cx="57150" cy="49213"/>
            </a:xfrm>
            <a:custGeom>
              <a:avLst/>
              <a:gdLst>
                <a:gd name="T0" fmla="*/ 2147483647 w 57"/>
                <a:gd name="T1" fmla="*/ 2147483647 h 49"/>
                <a:gd name="T2" fmla="*/ 2147483647 w 57"/>
                <a:gd name="T3" fmla="*/ 2147483647 h 49"/>
                <a:gd name="T4" fmla="*/ 2147483647 w 57"/>
                <a:gd name="T5" fmla="*/ 2147483647 h 49"/>
                <a:gd name="T6" fmla="*/ 2147483647 w 57"/>
                <a:gd name="T7" fmla="*/ 2147483647 h 49"/>
                <a:gd name="T8" fmla="*/ 2147483647 w 57"/>
                <a:gd name="T9" fmla="*/ 2147483647 h 49"/>
                <a:gd name="T10" fmla="*/ 0 w 57"/>
                <a:gd name="T11" fmla="*/ 2147483647 h 49"/>
                <a:gd name="T12" fmla="*/ 0 w 57"/>
                <a:gd name="T13" fmla="*/ 0 h 49"/>
                <a:gd name="T14" fmla="*/ 2147483647 w 57"/>
                <a:gd name="T15" fmla="*/ 0 h 49"/>
                <a:gd name="T16" fmla="*/ 2147483647 w 57"/>
                <a:gd name="T17" fmla="*/ 2147483647 h 49"/>
                <a:gd name="T18" fmla="*/ 2147483647 w 57"/>
                <a:gd name="T19" fmla="*/ 2147483647 h 49"/>
                <a:gd name="T20" fmla="*/ 2147483647 w 57"/>
                <a:gd name="T21" fmla="*/ 2147483647 h 49"/>
                <a:gd name="T22" fmla="*/ 2147483647 w 57"/>
                <a:gd name="T23" fmla="*/ 2147483647 h 49"/>
                <a:gd name="T24" fmla="*/ 2147483647 w 57"/>
                <a:gd name="T25" fmla="*/ 2147483647 h 49"/>
                <a:gd name="T26" fmla="*/ 2147483647 w 57"/>
                <a:gd name="T27" fmla="*/ 2147483647 h 49"/>
                <a:gd name="T28" fmla="*/ 2147483647 w 57"/>
                <a:gd name="T29" fmla="*/ 2147483647 h 49"/>
                <a:gd name="T30" fmla="*/ 2147483647 w 57"/>
                <a:gd name="T31" fmla="*/ 0 h 49"/>
                <a:gd name="T32" fmla="*/ 2147483647 w 57"/>
                <a:gd name="T33" fmla="*/ 0 h 49"/>
                <a:gd name="T34" fmla="*/ 2147483647 w 57"/>
                <a:gd name="T35" fmla="*/ 2147483647 h 49"/>
                <a:gd name="T36" fmla="*/ 2147483647 w 57"/>
                <a:gd name="T37" fmla="*/ 2147483647 h 49"/>
                <a:gd name="T38" fmla="*/ 2147483647 w 57"/>
                <a:gd name="T39" fmla="*/ 2147483647 h 49"/>
                <a:gd name="T40" fmla="*/ 2147483647 w 57"/>
                <a:gd name="T41" fmla="*/ 2147483647 h 49"/>
                <a:gd name="T42" fmla="*/ 2147483647 w 57"/>
                <a:gd name="T43" fmla="*/ 2147483647 h 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7" h="49">
                  <a:moveTo>
                    <a:pt x="43" y="40"/>
                  </a:moveTo>
                  <a:cubicBezTo>
                    <a:pt x="40" y="45"/>
                    <a:pt x="34" y="49"/>
                    <a:pt x="27" y="49"/>
                  </a:cubicBezTo>
                  <a:cubicBezTo>
                    <a:pt x="20" y="49"/>
                    <a:pt x="14" y="44"/>
                    <a:pt x="11" y="40"/>
                  </a:cubicBezTo>
                  <a:cubicBezTo>
                    <a:pt x="9" y="37"/>
                    <a:pt x="8" y="33"/>
                    <a:pt x="8" y="28"/>
                  </a:cubicBezTo>
                  <a:cubicBezTo>
                    <a:pt x="8" y="5"/>
                    <a:pt x="8" y="5"/>
                    <a:pt x="8" y="5"/>
                  </a:cubicBezTo>
                  <a:cubicBezTo>
                    <a:pt x="0" y="5"/>
                    <a:pt x="0" y="5"/>
                    <a:pt x="0" y="5"/>
                  </a:cubicBezTo>
                  <a:cubicBezTo>
                    <a:pt x="0" y="0"/>
                    <a:pt x="0" y="0"/>
                    <a:pt x="0" y="0"/>
                  </a:cubicBezTo>
                  <a:cubicBezTo>
                    <a:pt x="14" y="0"/>
                    <a:pt x="14" y="0"/>
                    <a:pt x="14" y="0"/>
                  </a:cubicBezTo>
                  <a:cubicBezTo>
                    <a:pt x="14" y="25"/>
                    <a:pt x="14" y="25"/>
                    <a:pt x="14" y="25"/>
                  </a:cubicBezTo>
                  <a:cubicBezTo>
                    <a:pt x="14" y="30"/>
                    <a:pt x="14" y="34"/>
                    <a:pt x="17" y="38"/>
                  </a:cubicBezTo>
                  <a:cubicBezTo>
                    <a:pt x="20" y="42"/>
                    <a:pt x="24" y="44"/>
                    <a:pt x="29" y="43"/>
                  </a:cubicBezTo>
                  <a:cubicBezTo>
                    <a:pt x="34" y="43"/>
                    <a:pt x="37" y="41"/>
                    <a:pt x="40" y="38"/>
                  </a:cubicBezTo>
                  <a:cubicBezTo>
                    <a:pt x="43" y="34"/>
                    <a:pt x="43" y="31"/>
                    <a:pt x="43" y="26"/>
                  </a:cubicBezTo>
                  <a:cubicBezTo>
                    <a:pt x="43" y="5"/>
                    <a:pt x="43" y="5"/>
                    <a:pt x="43" y="5"/>
                  </a:cubicBezTo>
                  <a:cubicBezTo>
                    <a:pt x="35" y="5"/>
                    <a:pt x="35" y="5"/>
                    <a:pt x="35" y="5"/>
                  </a:cubicBezTo>
                  <a:cubicBezTo>
                    <a:pt x="35" y="0"/>
                    <a:pt x="35" y="0"/>
                    <a:pt x="35" y="0"/>
                  </a:cubicBezTo>
                  <a:cubicBezTo>
                    <a:pt x="49" y="0"/>
                    <a:pt x="49" y="0"/>
                    <a:pt x="49" y="0"/>
                  </a:cubicBezTo>
                  <a:cubicBezTo>
                    <a:pt x="49" y="42"/>
                    <a:pt x="49" y="42"/>
                    <a:pt x="49" y="42"/>
                  </a:cubicBezTo>
                  <a:cubicBezTo>
                    <a:pt x="57" y="42"/>
                    <a:pt x="57" y="42"/>
                    <a:pt x="57" y="42"/>
                  </a:cubicBezTo>
                  <a:cubicBezTo>
                    <a:pt x="57" y="48"/>
                    <a:pt x="57" y="48"/>
                    <a:pt x="57" y="48"/>
                  </a:cubicBezTo>
                  <a:cubicBezTo>
                    <a:pt x="43" y="48"/>
                    <a:pt x="43" y="48"/>
                    <a:pt x="43" y="48"/>
                  </a:cubicBezTo>
                  <a:lnTo>
                    <a:pt x="43" y="40"/>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54" name="Freeform 65"/>
            <p:cNvSpPr>
              <a:spLocks/>
            </p:cNvSpPr>
            <p:nvPr userDrawn="1"/>
          </p:nvSpPr>
          <p:spPr bwMode="auto">
            <a:xfrm>
              <a:off x="8661400" y="6318250"/>
              <a:ext cx="52388" cy="68263"/>
            </a:xfrm>
            <a:custGeom>
              <a:avLst/>
              <a:gdLst>
                <a:gd name="T0" fmla="*/ 2147483647 w 33"/>
                <a:gd name="T1" fmla="*/ 2147483647 h 43"/>
                <a:gd name="T2" fmla="*/ 2147483647 w 33"/>
                <a:gd name="T3" fmla="*/ 2147483647 h 43"/>
                <a:gd name="T4" fmla="*/ 2147483647 w 33"/>
                <a:gd name="T5" fmla="*/ 2147483647 h 43"/>
                <a:gd name="T6" fmla="*/ 2147483647 w 33"/>
                <a:gd name="T7" fmla="*/ 2147483647 h 43"/>
                <a:gd name="T8" fmla="*/ 2147483647 w 33"/>
                <a:gd name="T9" fmla="*/ 2147483647 h 43"/>
                <a:gd name="T10" fmla="*/ 2147483647 w 33"/>
                <a:gd name="T11" fmla="*/ 2147483647 h 43"/>
                <a:gd name="T12" fmla="*/ 2147483647 w 33"/>
                <a:gd name="T13" fmla="*/ 2147483647 h 43"/>
                <a:gd name="T14" fmla="*/ 2147483647 w 33"/>
                <a:gd name="T15" fmla="*/ 2147483647 h 43"/>
                <a:gd name="T16" fmla="*/ 2147483647 w 33"/>
                <a:gd name="T17" fmla="*/ 2147483647 h 43"/>
                <a:gd name="T18" fmla="*/ 2147483647 w 33"/>
                <a:gd name="T19" fmla="*/ 2147483647 h 43"/>
                <a:gd name="T20" fmla="*/ 2147483647 w 33"/>
                <a:gd name="T21" fmla="*/ 2147483647 h 43"/>
                <a:gd name="T22" fmla="*/ 2147483647 w 33"/>
                <a:gd name="T23" fmla="*/ 2147483647 h 43"/>
                <a:gd name="T24" fmla="*/ 2147483647 w 33"/>
                <a:gd name="T25" fmla="*/ 2147483647 h 43"/>
                <a:gd name="T26" fmla="*/ 2147483647 w 33"/>
                <a:gd name="T27" fmla="*/ 2147483647 h 43"/>
                <a:gd name="T28" fmla="*/ 2147483647 w 33"/>
                <a:gd name="T29" fmla="*/ 2147483647 h 43"/>
                <a:gd name="T30" fmla="*/ 2147483647 w 33"/>
                <a:gd name="T31" fmla="*/ 2147483647 h 43"/>
                <a:gd name="T32" fmla="*/ 2147483647 w 33"/>
                <a:gd name="T33" fmla="*/ 2147483647 h 43"/>
                <a:gd name="T34" fmla="*/ 2147483647 w 33"/>
                <a:gd name="T35" fmla="*/ 2147483647 h 43"/>
                <a:gd name="T36" fmla="*/ 0 w 33"/>
                <a:gd name="T37" fmla="*/ 2147483647 h 43"/>
                <a:gd name="T38" fmla="*/ 0 w 33"/>
                <a:gd name="T39" fmla="*/ 2147483647 h 43"/>
                <a:gd name="T40" fmla="*/ 2147483647 w 33"/>
                <a:gd name="T41" fmla="*/ 2147483647 h 43"/>
                <a:gd name="T42" fmla="*/ 2147483647 w 33"/>
                <a:gd name="T43" fmla="*/ 2147483647 h 43"/>
                <a:gd name="T44" fmla="*/ 0 w 33"/>
                <a:gd name="T45" fmla="*/ 2147483647 h 43"/>
                <a:gd name="T46" fmla="*/ 0 w 33"/>
                <a:gd name="T47" fmla="*/ 0 h 43"/>
                <a:gd name="T48" fmla="*/ 2147483647 w 33"/>
                <a:gd name="T49" fmla="*/ 0 h 43"/>
                <a:gd name="T50" fmla="*/ 2147483647 w 33"/>
                <a:gd name="T51" fmla="*/ 2147483647 h 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3" h="43">
                  <a:moveTo>
                    <a:pt x="10" y="25"/>
                  </a:moveTo>
                  <a:lnTo>
                    <a:pt x="21" y="15"/>
                  </a:lnTo>
                  <a:lnTo>
                    <a:pt x="16" y="15"/>
                  </a:lnTo>
                  <a:lnTo>
                    <a:pt x="16" y="12"/>
                  </a:lnTo>
                  <a:lnTo>
                    <a:pt x="31" y="12"/>
                  </a:lnTo>
                  <a:lnTo>
                    <a:pt x="31" y="15"/>
                  </a:lnTo>
                  <a:lnTo>
                    <a:pt x="26" y="15"/>
                  </a:lnTo>
                  <a:lnTo>
                    <a:pt x="14" y="26"/>
                  </a:lnTo>
                  <a:lnTo>
                    <a:pt x="27" y="39"/>
                  </a:lnTo>
                  <a:lnTo>
                    <a:pt x="33" y="39"/>
                  </a:lnTo>
                  <a:lnTo>
                    <a:pt x="33" y="43"/>
                  </a:lnTo>
                  <a:lnTo>
                    <a:pt x="17" y="43"/>
                  </a:lnTo>
                  <a:lnTo>
                    <a:pt x="17" y="39"/>
                  </a:lnTo>
                  <a:lnTo>
                    <a:pt x="22" y="39"/>
                  </a:lnTo>
                  <a:lnTo>
                    <a:pt x="10" y="27"/>
                  </a:lnTo>
                  <a:lnTo>
                    <a:pt x="10" y="39"/>
                  </a:lnTo>
                  <a:lnTo>
                    <a:pt x="14" y="39"/>
                  </a:lnTo>
                  <a:lnTo>
                    <a:pt x="14" y="43"/>
                  </a:lnTo>
                  <a:lnTo>
                    <a:pt x="0" y="43"/>
                  </a:lnTo>
                  <a:lnTo>
                    <a:pt x="0" y="39"/>
                  </a:lnTo>
                  <a:lnTo>
                    <a:pt x="6" y="39"/>
                  </a:lnTo>
                  <a:lnTo>
                    <a:pt x="6" y="4"/>
                  </a:lnTo>
                  <a:lnTo>
                    <a:pt x="0" y="4"/>
                  </a:lnTo>
                  <a:lnTo>
                    <a:pt x="0" y="0"/>
                  </a:lnTo>
                  <a:lnTo>
                    <a:pt x="10" y="0"/>
                  </a:lnTo>
                  <a:lnTo>
                    <a:pt x="10" y="25"/>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grpSp>
      <p:pic>
        <p:nvPicPr>
          <p:cNvPr id="5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8315" y="6092825"/>
            <a:ext cx="1439862"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solidFill>
                  <a:schemeClr val="bg1"/>
                </a:solidFill>
                <a:latin typeface="Arial" pitchFamily="34" charset="0"/>
                <a:cs typeface="Arial" pitchFamily="34" charset="0"/>
              </a:defRPr>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solidFill>
                  <a:schemeClr val="bg1"/>
                </a:solidFill>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bg1"/>
                </a:solidFill>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09613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userDrawn="1"/>
        </p:nvCxnSpPr>
        <p:spPr>
          <a:xfrm>
            <a:off x="468319" y="6524625"/>
            <a:ext cx="8245475" cy="0"/>
          </a:xfrm>
          <a:prstGeom prst="line">
            <a:avLst/>
          </a:prstGeom>
          <a:ln>
            <a:solidFill>
              <a:srgbClr val="75AF32"/>
            </a:solidFill>
          </a:ln>
        </p:spPr>
        <p:style>
          <a:lnRef idx="1">
            <a:schemeClr val="accent1"/>
          </a:lnRef>
          <a:fillRef idx="0">
            <a:schemeClr val="accent1"/>
          </a:fillRef>
          <a:effectRef idx="0">
            <a:schemeClr val="accent1"/>
          </a:effectRef>
          <a:fontRef idx="minor">
            <a:schemeClr val="tx1"/>
          </a:fontRef>
        </p:style>
      </p:cxnSp>
      <p:grpSp>
        <p:nvGrpSpPr>
          <p:cNvPr id="5" name="Group 7"/>
          <p:cNvGrpSpPr>
            <a:grpSpLocks/>
          </p:cNvGrpSpPr>
          <p:nvPr userDrawn="1"/>
        </p:nvGrpSpPr>
        <p:grpSpPr bwMode="auto">
          <a:xfrm>
            <a:off x="7450138" y="6192838"/>
            <a:ext cx="1263650" cy="209550"/>
            <a:chOff x="7450138" y="6192838"/>
            <a:chExt cx="1263650" cy="209550"/>
          </a:xfrm>
        </p:grpSpPr>
        <p:sp>
          <p:nvSpPr>
            <p:cNvPr id="6" name="Freeform 18"/>
            <p:cNvSpPr>
              <a:spLocks/>
            </p:cNvSpPr>
            <p:nvPr userDrawn="1"/>
          </p:nvSpPr>
          <p:spPr bwMode="auto">
            <a:xfrm>
              <a:off x="7451725" y="6192838"/>
              <a:ext cx="65088" cy="69850"/>
            </a:xfrm>
            <a:custGeom>
              <a:avLst/>
              <a:gdLst>
                <a:gd name="T0" fmla="*/ 2147483647 w 64"/>
                <a:gd name="T1" fmla="*/ 2147483647 h 68"/>
                <a:gd name="T2" fmla="*/ 2147483647 w 64"/>
                <a:gd name="T3" fmla="*/ 2147483647 h 68"/>
                <a:gd name="T4" fmla="*/ 2147483647 w 64"/>
                <a:gd name="T5" fmla="*/ 2147483647 h 68"/>
                <a:gd name="T6" fmla="*/ 2147483647 w 64"/>
                <a:gd name="T7" fmla="*/ 2147483647 h 68"/>
                <a:gd name="T8" fmla="*/ 2147483647 w 64"/>
                <a:gd name="T9" fmla="*/ 2147483647 h 68"/>
                <a:gd name="T10" fmla="*/ 2147483647 w 64"/>
                <a:gd name="T11" fmla="*/ 2147483647 h 68"/>
                <a:gd name="T12" fmla="*/ 2147483647 w 64"/>
                <a:gd name="T13" fmla="*/ 2147483647 h 68"/>
                <a:gd name="T14" fmla="*/ 2147483647 w 64"/>
                <a:gd name="T15" fmla="*/ 2147483647 h 68"/>
                <a:gd name="T16" fmla="*/ 0 w 64"/>
                <a:gd name="T17" fmla="*/ 2147483647 h 68"/>
                <a:gd name="T18" fmla="*/ 2147483647 w 64"/>
                <a:gd name="T19" fmla="*/ 2147483647 h 68"/>
                <a:gd name="T20" fmla="*/ 2147483647 w 64"/>
                <a:gd name="T21" fmla="*/ 0 h 68"/>
                <a:gd name="T22" fmla="*/ 2147483647 w 64"/>
                <a:gd name="T23" fmla="*/ 2147483647 h 68"/>
                <a:gd name="T24" fmla="*/ 2147483647 w 64"/>
                <a:gd name="T25" fmla="*/ 2147483647 h 68"/>
                <a:gd name="T26" fmla="*/ 2147483647 w 64"/>
                <a:gd name="T27" fmla="*/ 2147483647 h 68"/>
                <a:gd name="T28" fmla="*/ 2147483647 w 64"/>
                <a:gd name="T29" fmla="*/ 2147483647 h 68"/>
                <a:gd name="T30" fmla="*/ 2147483647 w 64"/>
                <a:gd name="T31" fmla="*/ 2147483647 h 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4" h="68">
                  <a:moveTo>
                    <a:pt x="57" y="17"/>
                  </a:moveTo>
                  <a:cubicBezTo>
                    <a:pt x="52" y="10"/>
                    <a:pt x="43" y="6"/>
                    <a:pt x="34" y="6"/>
                  </a:cubicBezTo>
                  <a:cubicBezTo>
                    <a:pt x="19" y="6"/>
                    <a:pt x="7" y="18"/>
                    <a:pt x="7" y="33"/>
                  </a:cubicBezTo>
                  <a:cubicBezTo>
                    <a:pt x="7" y="48"/>
                    <a:pt x="18" y="61"/>
                    <a:pt x="34" y="61"/>
                  </a:cubicBezTo>
                  <a:cubicBezTo>
                    <a:pt x="43" y="61"/>
                    <a:pt x="52" y="57"/>
                    <a:pt x="57" y="49"/>
                  </a:cubicBezTo>
                  <a:cubicBezTo>
                    <a:pt x="64" y="49"/>
                    <a:pt x="64" y="49"/>
                    <a:pt x="64" y="49"/>
                  </a:cubicBezTo>
                  <a:cubicBezTo>
                    <a:pt x="59" y="61"/>
                    <a:pt x="47" y="68"/>
                    <a:pt x="34" y="68"/>
                  </a:cubicBezTo>
                  <a:cubicBezTo>
                    <a:pt x="25" y="68"/>
                    <a:pt x="16" y="64"/>
                    <a:pt x="10" y="58"/>
                  </a:cubicBezTo>
                  <a:cubicBezTo>
                    <a:pt x="3" y="51"/>
                    <a:pt x="0" y="43"/>
                    <a:pt x="0" y="33"/>
                  </a:cubicBezTo>
                  <a:cubicBezTo>
                    <a:pt x="0" y="24"/>
                    <a:pt x="4" y="16"/>
                    <a:pt x="10" y="9"/>
                  </a:cubicBezTo>
                  <a:cubicBezTo>
                    <a:pt x="16" y="3"/>
                    <a:pt x="25" y="0"/>
                    <a:pt x="34" y="0"/>
                  </a:cubicBezTo>
                  <a:cubicBezTo>
                    <a:pt x="43" y="0"/>
                    <a:pt x="51" y="3"/>
                    <a:pt x="57" y="9"/>
                  </a:cubicBezTo>
                  <a:cubicBezTo>
                    <a:pt x="57" y="1"/>
                    <a:pt x="57" y="1"/>
                    <a:pt x="57" y="1"/>
                  </a:cubicBezTo>
                  <a:cubicBezTo>
                    <a:pt x="63" y="1"/>
                    <a:pt x="63" y="1"/>
                    <a:pt x="63" y="1"/>
                  </a:cubicBezTo>
                  <a:cubicBezTo>
                    <a:pt x="63" y="17"/>
                    <a:pt x="63" y="17"/>
                    <a:pt x="63" y="17"/>
                  </a:cubicBezTo>
                  <a:lnTo>
                    <a:pt x="57" y="17"/>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7" name="Freeform 19"/>
            <p:cNvSpPr>
              <a:spLocks noEditPoints="1"/>
            </p:cNvSpPr>
            <p:nvPr userDrawn="1"/>
          </p:nvSpPr>
          <p:spPr bwMode="auto">
            <a:xfrm>
              <a:off x="7518400" y="6211888"/>
              <a:ext cx="58738" cy="50800"/>
            </a:xfrm>
            <a:custGeom>
              <a:avLst/>
              <a:gdLst>
                <a:gd name="T0" fmla="*/ 2147483647 w 58"/>
                <a:gd name="T1" fmla="*/ 2147483647 h 50"/>
                <a:gd name="T2" fmla="*/ 2147483647 w 58"/>
                <a:gd name="T3" fmla="*/ 2147483647 h 50"/>
                <a:gd name="T4" fmla="*/ 2147483647 w 58"/>
                <a:gd name="T5" fmla="*/ 2147483647 h 50"/>
                <a:gd name="T6" fmla="*/ 0 w 58"/>
                <a:gd name="T7" fmla="*/ 2147483647 h 50"/>
                <a:gd name="T8" fmla="*/ 2147483647 w 58"/>
                <a:gd name="T9" fmla="*/ 2147483647 h 50"/>
                <a:gd name="T10" fmla="*/ 2147483647 w 58"/>
                <a:gd name="T11" fmla="*/ 0 h 50"/>
                <a:gd name="T12" fmla="*/ 2147483647 w 58"/>
                <a:gd name="T13" fmla="*/ 2147483647 h 50"/>
                <a:gd name="T14" fmla="*/ 2147483647 w 58"/>
                <a:gd name="T15" fmla="*/ 2147483647 h 50"/>
                <a:gd name="T16" fmla="*/ 2147483647 w 58"/>
                <a:gd name="T17" fmla="*/ 2147483647 h 50"/>
                <a:gd name="T18" fmla="*/ 2147483647 w 58"/>
                <a:gd name="T19" fmla="*/ 2147483647 h 50"/>
                <a:gd name="T20" fmla="*/ 2147483647 w 58"/>
                <a:gd name="T21" fmla="*/ 2147483647 h 50"/>
                <a:gd name="T22" fmla="*/ 2147483647 w 58"/>
                <a:gd name="T23" fmla="*/ 2147483647 h 50"/>
                <a:gd name="T24" fmla="*/ 2147483647 w 58"/>
                <a:gd name="T25" fmla="*/ 2147483647 h 50"/>
                <a:gd name="T26" fmla="*/ 2147483647 w 58"/>
                <a:gd name="T27" fmla="*/ 2147483647 h 50"/>
                <a:gd name="T28" fmla="*/ 2147483647 w 58"/>
                <a:gd name="T29" fmla="*/ 2147483647 h 50"/>
                <a:gd name="T30" fmla="*/ 2147483647 w 58"/>
                <a:gd name="T31" fmla="*/ 2147483647 h 50"/>
                <a:gd name="T32" fmla="*/ 2147483647 w 58"/>
                <a:gd name="T33" fmla="*/ 2147483647 h 50"/>
                <a:gd name="T34" fmla="*/ 2147483647 w 58"/>
                <a:gd name="T35" fmla="*/ 2147483647 h 50"/>
                <a:gd name="T36" fmla="*/ 2147483647 w 58"/>
                <a:gd name="T37" fmla="*/ 2147483647 h 50"/>
                <a:gd name="T38" fmla="*/ 2147483647 w 58"/>
                <a:gd name="T39" fmla="*/ 2147483647 h 50"/>
                <a:gd name="T40" fmla="*/ 2147483647 w 58"/>
                <a:gd name="T41" fmla="*/ 2147483647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8" h="50">
                  <a:moveTo>
                    <a:pt x="44" y="39"/>
                  </a:moveTo>
                  <a:cubicBezTo>
                    <a:pt x="40" y="46"/>
                    <a:pt x="33" y="50"/>
                    <a:pt x="25" y="50"/>
                  </a:cubicBezTo>
                  <a:cubicBezTo>
                    <a:pt x="16" y="50"/>
                    <a:pt x="8" y="45"/>
                    <a:pt x="4" y="39"/>
                  </a:cubicBezTo>
                  <a:cubicBezTo>
                    <a:pt x="2" y="35"/>
                    <a:pt x="0" y="30"/>
                    <a:pt x="0" y="25"/>
                  </a:cubicBezTo>
                  <a:cubicBezTo>
                    <a:pt x="0" y="18"/>
                    <a:pt x="2" y="15"/>
                    <a:pt x="4" y="11"/>
                  </a:cubicBezTo>
                  <a:cubicBezTo>
                    <a:pt x="8" y="4"/>
                    <a:pt x="16" y="0"/>
                    <a:pt x="25" y="0"/>
                  </a:cubicBezTo>
                  <a:cubicBezTo>
                    <a:pt x="33" y="0"/>
                    <a:pt x="40" y="4"/>
                    <a:pt x="44" y="11"/>
                  </a:cubicBezTo>
                  <a:cubicBezTo>
                    <a:pt x="44" y="1"/>
                    <a:pt x="44" y="1"/>
                    <a:pt x="44" y="1"/>
                  </a:cubicBezTo>
                  <a:cubicBezTo>
                    <a:pt x="58" y="1"/>
                    <a:pt x="58" y="1"/>
                    <a:pt x="58" y="1"/>
                  </a:cubicBezTo>
                  <a:cubicBezTo>
                    <a:pt x="58" y="6"/>
                    <a:pt x="58" y="6"/>
                    <a:pt x="58" y="6"/>
                  </a:cubicBezTo>
                  <a:cubicBezTo>
                    <a:pt x="51" y="6"/>
                    <a:pt x="51" y="6"/>
                    <a:pt x="51" y="6"/>
                  </a:cubicBezTo>
                  <a:cubicBezTo>
                    <a:pt x="51" y="43"/>
                    <a:pt x="51" y="43"/>
                    <a:pt x="51" y="43"/>
                  </a:cubicBezTo>
                  <a:cubicBezTo>
                    <a:pt x="58" y="43"/>
                    <a:pt x="58" y="43"/>
                    <a:pt x="58" y="43"/>
                  </a:cubicBezTo>
                  <a:cubicBezTo>
                    <a:pt x="58" y="49"/>
                    <a:pt x="58" y="49"/>
                    <a:pt x="58" y="49"/>
                  </a:cubicBezTo>
                  <a:cubicBezTo>
                    <a:pt x="44" y="49"/>
                    <a:pt x="44" y="49"/>
                    <a:pt x="44" y="49"/>
                  </a:cubicBezTo>
                  <a:lnTo>
                    <a:pt x="44" y="39"/>
                  </a:lnTo>
                  <a:close/>
                  <a:moveTo>
                    <a:pt x="6" y="25"/>
                  </a:moveTo>
                  <a:cubicBezTo>
                    <a:pt x="6" y="35"/>
                    <a:pt x="15" y="44"/>
                    <a:pt x="25" y="44"/>
                  </a:cubicBezTo>
                  <a:cubicBezTo>
                    <a:pt x="36" y="44"/>
                    <a:pt x="45" y="35"/>
                    <a:pt x="45" y="25"/>
                  </a:cubicBezTo>
                  <a:cubicBezTo>
                    <a:pt x="45" y="14"/>
                    <a:pt x="36" y="6"/>
                    <a:pt x="25" y="6"/>
                  </a:cubicBezTo>
                  <a:cubicBezTo>
                    <a:pt x="15" y="6"/>
                    <a:pt x="6" y="14"/>
                    <a:pt x="6" y="25"/>
                  </a:cubicBez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8" name="Freeform 20"/>
            <p:cNvSpPr>
              <a:spLocks noEditPoints="1"/>
            </p:cNvSpPr>
            <p:nvPr userDrawn="1"/>
          </p:nvSpPr>
          <p:spPr bwMode="auto">
            <a:xfrm>
              <a:off x="7578725" y="6211888"/>
              <a:ext cx="58738" cy="66675"/>
            </a:xfrm>
            <a:custGeom>
              <a:avLst/>
              <a:gdLst>
                <a:gd name="T0" fmla="*/ 2147483647 w 58"/>
                <a:gd name="T1" fmla="*/ 2147483647 h 66"/>
                <a:gd name="T2" fmla="*/ 2147483647 w 58"/>
                <a:gd name="T3" fmla="*/ 0 h 66"/>
                <a:gd name="T4" fmla="*/ 2147483647 w 58"/>
                <a:gd name="T5" fmla="*/ 2147483647 h 66"/>
                <a:gd name="T6" fmla="*/ 2147483647 w 58"/>
                <a:gd name="T7" fmla="*/ 2147483647 h 66"/>
                <a:gd name="T8" fmla="*/ 2147483647 w 58"/>
                <a:gd name="T9" fmla="*/ 2147483647 h 66"/>
                <a:gd name="T10" fmla="*/ 2147483647 w 58"/>
                <a:gd name="T11" fmla="*/ 2147483647 h 66"/>
                <a:gd name="T12" fmla="*/ 2147483647 w 58"/>
                <a:gd name="T13" fmla="*/ 2147483647 h 66"/>
                <a:gd name="T14" fmla="*/ 2147483647 w 58"/>
                <a:gd name="T15" fmla="*/ 2147483647 h 66"/>
                <a:gd name="T16" fmla="*/ 2147483647 w 58"/>
                <a:gd name="T17" fmla="*/ 2147483647 h 66"/>
                <a:gd name="T18" fmla="*/ 0 w 58"/>
                <a:gd name="T19" fmla="*/ 2147483647 h 66"/>
                <a:gd name="T20" fmla="*/ 0 w 58"/>
                <a:gd name="T21" fmla="*/ 2147483647 h 66"/>
                <a:gd name="T22" fmla="*/ 2147483647 w 58"/>
                <a:gd name="T23" fmla="*/ 2147483647 h 66"/>
                <a:gd name="T24" fmla="*/ 2147483647 w 58"/>
                <a:gd name="T25" fmla="*/ 2147483647 h 66"/>
                <a:gd name="T26" fmla="*/ 0 w 58"/>
                <a:gd name="T27" fmla="*/ 2147483647 h 66"/>
                <a:gd name="T28" fmla="*/ 0 w 58"/>
                <a:gd name="T29" fmla="*/ 2147483647 h 66"/>
                <a:gd name="T30" fmla="*/ 2147483647 w 58"/>
                <a:gd name="T31" fmla="*/ 2147483647 h 66"/>
                <a:gd name="T32" fmla="*/ 2147483647 w 58"/>
                <a:gd name="T33" fmla="*/ 2147483647 h 66"/>
                <a:gd name="T34" fmla="*/ 2147483647 w 58"/>
                <a:gd name="T35" fmla="*/ 2147483647 h 66"/>
                <a:gd name="T36" fmla="*/ 2147483647 w 58"/>
                <a:gd name="T37" fmla="*/ 2147483647 h 66"/>
                <a:gd name="T38" fmla="*/ 2147483647 w 58"/>
                <a:gd name="T39" fmla="*/ 2147483647 h 66"/>
                <a:gd name="T40" fmla="*/ 2147483647 w 58"/>
                <a:gd name="T41" fmla="*/ 2147483647 h 66"/>
                <a:gd name="T42" fmla="*/ 2147483647 w 58"/>
                <a:gd name="T43" fmla="*/ 2147483647 h 6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8" h="66">
                  <a:moveTo>
                    <a:pt x="14" y="11"/>
                  </a:moveTo>
                  <a:cubicBezTo>
                    <a:pt x="18" y="4"/>
                    <a:pt x="25" y="0"/>
                    <a:pt x="34" y="0"/>
                  </a:cubicBezTo>
                  <a:cubicBezTo>
                    <a:pt x="41" y="0"/>
                    <a:pt x="50" y="3"/>
                    <a:pt x="54" y="11"/>
                  </a:cubicBezTo>
                  <a:cubicBezTo>
                    <a:pt x="56" y="14"/>
                    <a:pt x="58" y="19"/>
                    <a:pt x="58" y="25"/>
                  </a:cubicBezTo>
                  <a:cubicBezTo>
                    <a:pt x="58" y="39"/>
                    <a:pt x="47" y="50"/>
                    <a:pt x="34" y="50"/>
                  </a:cubicBezTo>
                  <a:cubicBezTo>
                    <a:pt x="25" y="50"/>
                    <a:pt x="18" y="46"/>
                    <a:pt x="14" y="38"/>
                  </a:cubicBezTo>
                  <a:cubicBezTo>
                    <a:pt x="14" y="61"/>
                    <a:pt x="14" y="61"/>
                    <a:pt x="14" y="61"/>
                  </a:cubicBezTo>
                  <a:cubicBezTo>
                    <a:pt x="22" y="61"/>
                    <a:pt x="22" y="61"/>
                    <a:pt x="22" y="61"/>
                  </a:cubicBezTo>
                  <a:cubicBezTo>
                    <a:pt x="22" y="66"/>
                    <a:pt x="22" y="66"/>
                    <a:pt x="22" y="66"/>
                  </a:cubicBezTo>
                  <a:cubicBezTo>
                    <a:pt x="0" y="66"/>
                    <a:pt x="0" y="66"/>
                    <a:pt x="0" y="66"/>
                  </a:cubicBezTo>
                  <a:cubicBezTo>
                    <a:pt x="0" y="61"/>
                    <a:pt x="0" y="61"/>
                    <a:pt x="0" y="61"/>
                  </a:cubicBezTo>
                  <a:cubicBezTo>
                    <a:pt x="8" y="61"/>
                    <a:pt x="8" y="61"/>
                    <a:pt x="8" y="61"/>
                  </a:cubicBezTo>
                  <a:cubicBezTo>
                    <a:pt x="8" y="6"/>
                    <a:pt x="8" y="6"/>
                    <a:pt x="8" y="6"/>
                  </a:cubicBezTo>
                  <a:cubicBezTo>
                    <a:pt x="0" y="6"/>
                    <a:pt x="0" y="6"/>
                    <a:pt x="0" y="6"/>
                  </a:cubicBezTo>
                  <a:cubicBezTo>
                    <a:pt x="0" y="1"/>
                    <a:pt x="0" y="1"/>
                    <a:pt x="0" y="1"/>
                  </a:cubicBezTo>
                  <a:cubicBezTo>
                    <a:pt x="14" y="1"/>
                    <a:pt x="14" y="1"/>
                    <a:pt x="14" y="1"/>
                  </a:cubicBezTo>
                  <a:lnTo>
                    <a:pt x="14" y="11"/>
                  </a:lnTo>
                  <a:close/>
                  <a:moveTo>
                    <a:pt x="52" y="25"/>
                  </a:moveTo>
                  <a:cubicBezTo>
                    <a:pt x="52" y="13"/>
                    <a:pt x="43" y="5"/>
                    <a:pt x="33" y="5"/>
                  </a:cubicBezTo>
                  <a:cubicBezTo>
                    <a:pt x="23" y="6"/>
                    <a:pt x="14" y="13"/>
                    <a:pt x="14" y="25"/>
                  </a:cubicBezTo>
                  <a:cubicBezTo>
                    <a:pt x="14" y="35"/>
                    <a:pt x="22" y="44"/>
                    <a:pt x="33" y="44"/>
                  </a:cubicBezTo>
                  <a:cubicBezTo>
                    <a:pt x="43" y="44"/>
                    <a:pt x="52" y="35"/>
                    <a:pt x="52" y="25"/>
                  </a:cubicBez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9" name="Freeform 21"/>
            <p:cNvSpPr>
              <a:spLocks noEditPoints="1"/>
            </p:cNvSpPr>
            <p:nvPr userDrawn="1"/>
          </p:nvSpPr>
          <p:spPr bwMode="auto">
            <a:xfrm>
              <a:off x="7637463" y="6211888"/>
              <a:ext cx="58737" cy="50800"/>
            </a:xfrm>
            <a:custGeom>
              <a:avLst/>
              <a:gdLst>
                <a:gd name="T0" fmla="*/ 2147483647 w 58"/>
                <a:gd name="T1" fmla="*/ 2147483647 h 50"/>
                <a:gd name="T2" fmla="*/ 2147483647 w 58"/>
                <a:gd name="T3" fmla="*/ 2147483647 h 50"/>
                <a:gd name="T4" fmla="*/ 2147483647 w 58"/>
                <a:gd name="T5" fmla="*/ 2147483647 h 50"/>
                <a:gd name="T6" fmla="*/ 0 w 58"/>
                <a:gd name="T7" fmla="*/ 2147483647 h 50"/>
                <a:gd name="T8" fmla="*/ 2147483647 w 58"/>
                <a:gd name="T9" fmla="*/ 2147483647 h 50"/>
                <a:gd name="T10" fmla="*/ 2147483647 w 58"/>
                <a:gd name="T11" fmla="*/ 0 h 50"/>
                <a:gd name="T12" fmla="*/ 2147483647 w 58"/>
                <a:gd name="T13" fmla="*/ 2147483647 h 50"/>
                <a:gd name="T14" fmla="*/ 2147483647 w 58"/>
                <a:gd name="T15" fmla="*/ 2147483647 h 50"/>
                <a:gd name="T16" fmla="*/ 2147483647 w 58"/>
                <a:gd name="T17" fmla="*/ 2147483647 h 50"/>
                <a:gd name="T18" fmla="*/ 2147483647 w 58"/>
                <a:gd name="T19" fmla="*/ 2147483647 h 50"/>
                <a:gd name="T20" fmla="*/ 2147483647 w 58"/>
                <a:gd name="T21" fmla="*/ 2147483647 h 50"/>
                <a:gd name="T22" fmla="*/ 2147483647 w 58"/>
                <a:gd name="T23" fmla="*/ 2147483647 h 50"/>
                <a:gd name="T24" fmla="*/ 2147483647 w 58"/>
                <a:gd name="T25" fmla="*/ 2147483647 h 50"/>
                <a:gd name="T26" fmla="*/ 2147483647 w 58"/>
                <a:gd name="T27" fmla="*/ 2147483647 h 50"/>
                <a:gd name="T28" fmla="*/ 2147483647 w 58"/>
                <a:gd name="T29" fmla="*/ 2147483647 h 50"/>
                <a:gd name="T30" fmla="*/ 2147483647 w 58"/>
                <a:gd name="T31" fmla="*/ 2147483647 h 50"/>
                <a:gd name="T32" fmla="*/ 2147483647 w 58"/>
                <a:gd name="T33" fmla="*/ 2147483647 h 50"/>
                <a:gd name="T34" fmla="*/ 2147483647 w 58"/>
                <a:gd name="T35" fmla="*/ 2147483647 h 50"/>
                <a:gd name="T36" fmla="*/ 2147483647 w 58"/>
                <a:gd name="T37" fmla="*/ 2147483647 h 50"/>
                <a:gd name="T38" fmla="*/ 2147483647 w 58"/>
                <a:gd name="T39" fmla="*/ 2147483647 h 50"/>
                <a:gd name="T40" fmla="*/ 2147483647 w 58"/>
                <a:gd name="T41" fmla="*/ 2147483647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8" h="50">
                  <a:moveTo>
                    <a:pt x="44" y="39"/>
                  </a:moveTo>
                  <a:cubicBezTo>
                    <a:pt x="40" y="46"/>
                    <a:pt x="33" y="50"/>
                    <a:pt x="25" y="50"/>
                  </a:cubicBezTo>
                  <a:cubicBezTo>
                    <a:pt x="16" y="50"/>
                    <a:pt x="8" y="45"/>
                    <a:pt x="4" y="39"/>
                  </a:cubicBezTo>
                  <a:cubicBezTo>
                    <a:pt x="2" y="35"/>
                    <a:pt x="0" y="30"/>
                    <a:pt x="0" y="25"/>
                  </a:cubicBezTo>
                  <a:cubicBezTo>
                    <a:pt x="0" y="18"/>
                    <a:pt x="2" y="15"/>
                    <a:pt x="4" y="11"/>
                  </a:cubicBezTo>
                  <a:cubicBezTo>
                    <a:pt x="8" y="4"/>
                    <a:pt x="16" y="0"/>
                    <a:pt x="25" y="0"/>
                  </a:cubicBezTo>
                  <a:cubicBezTo>
                    <a:pt x="34" y="0"/>
                    <a:pt x="40" y="4"/>
                    <a:pt x="44" y="11"/>
                  </a:cubicBezTo>
                  <a:cubicBezTo>
                    <a:pt x="44" y="1"/>
                    <a:pt x="44" y="1"/>
                    <a:pt x="44" y="1"/>
                  </a:cubicBezTo>
                  <a:cubicBezTo>
                    <a:pt x="58" y="1"/>
                    <a:pt x="58" y="1"/>
                    <a:pt x="58" y="1"/>
                  </a:cubicBezTo>
                  <a:cubicBezTo>
                    <a:pt x="58" y="6"/>
                    <a:pt x="58" y="6"/>
                    <a:pt x="58" y="6"/>
                  </a:cubicBezTo>
                  <a:cubicBezTo>
                    <a:pt x="51" y="6"/>
                    <a:pt x="51" y="6"/>
                    <a:pt x="51" y="6"/>
                  </a:cubicBezTo>
                  <a:cubicBezTo>
                    <a:pt x="51" y="43"/>
                    <a:pt x="51" y="43"/>
                    <a:pt x="51" y="43"/>
                  </a:cubicBezTo>
                  <a:cubicBezTo>
                    <a:pt x="58" y="43"/>
                    <a:pt x="58" y="43"/>
                    <a:pt x="58" y="43"/>
                  </a:cubicBezTo>
                  <a:cubicBezTo>
                    <a:pt x="58" y="49"/>
                    <a:pt x="58" y="49"/>
                    <a:pt x="58" y="49"/>
                  </a:cubicBezTo>
                  <a:cubicBezTo>
                    <a:pt x="44" y="49"/>
                    <a:pt x="44" y="49"/>
                    <a:pt x="44" y="49"/>
                  </a:cubicBezTo>
                  <a:lnTo>
                    <a:pt x="44" y="39"/>
                  </a:lnTo>
                  <a:close/>
                  <a:moveTo>
                    <a:pt x="6" y="25"/>
                  </a:moveTo>
                  <a:cubicBezTo>
                    <a:pt x="6" y="35"/>
                    <a:pt x="15" y="44"/>
                    <a:pt x="25" y="44"/>
                  </a:cubicBezTo>
                  <a:cubicBezTo>
                    <a:pt x="36" y="44"/>
                    <a:pt x="45" y="35"/>
                    <a:pt x="45" y="25"/>
                  </a:cubicBezTo>
                  <a:cubicBezTo>
                    <a:pt x="45" y="14"/>
                    <a:pt x="36" y="6"/>
                    <a:pt x="25" y="6"/>
                  </a:cubicBezTo>
                  <a:cubicBezTo>
                    <a:pt x="15" y="6"/>
                    <a:pt x="6" y="14"/>
                    <a:pt x="6" y="25"/>
                  </a:cubicBez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0" name="Freeform 22"/>
            <p:cNvSpPr>
              <a:spLocks noEditPoints="1"/>
            </p:cNvSpPr>
            <p:nvPr userDrawn="1"/>
          </p:nvSpPr>
          <p:spPr bwMode="auto">
            <a:xfrm>
              <a:off x="7697788" y="6194425"/>
              <a:ext cx="58737" cy="68263"/>
            </a:xfrm>
            <a:custGeom>
              <a:avLst/>
              <a:gdLst>
                <a:gd name="T0" fmla="*/ 2147483647 w 58"/>
                <a:gd name="T1" fmla="*/ 2147483647 h 67"/>
                <a:gd name="T2" fmla="*/ 2147483647 w 58"/>
                <a:gd name="T3" fmla="*/ 2147483647 h 67"/>
                <a:gd name="T4" fmla="*/ 2147483647 w 58"/>
                <a:gd name="T5" fmla="*/ 2147483647 h 67"/>
                <a:gd name="T6" fmla="*/ 2147483647 w 58"/>
                <a:gd name="T7" fmla="*/ 2147483647 h 67"/>
                <a:gd name="T8" fmla="*/ 2147483647 w 58"/>
                <a:gd name="T9" fmla="*/ 2147483647 h 67"/>
                <a:gd name="T10" fmla="*/ 2147483647 w 58"/>
                <a:gd name="T11" fmla="*/ 2147483647 h 67"/>
                <a:gd name="T12" fmla="*/ 2147483647 w 58"/>
                <a:gd name="T13" fmla="*/ 2147483647 h 67"/>
                <a:gd name="T14" fmla="*/ 0 w 58"/>
                <a:gd name="T15" fmla="*/ 2147483647 h 67"/>
                <a:gd name="T16" fmla="*/ 0 w 58"/>
                <a:gd name="T17" fmla="*/ 2147483647 h 67"/>
                <a:gd name="T18" fmla="*/ 2147483647 w 58"/>
                <a:gd name="T19" fmla="*/ 2147483647 h 67"/>
                <a:gd name="T20" fmla="*/ 2147483647 w 58"/>
                <a:gd name="T21" fmla="*/ 2147483647 h 67"/>
                <a:gd name="T22" fmla="*/ 0 w 58"/>
                <a:gd name="T23" fmla="*/ 2147483647 h 67"/>
                <a:gd name="T24" fmla="*/ 0 w 58"/>
                <a:gd name="T25" fmla="*/ 0 h 67"/>
                <a:gd name="T26" fmla="*/ 2147483647 w 58"/>
                <a:gd name="T27" fmla="*/ 0 h 67"/>
                <a:gd name="T28" fmla="*/ 2147483647 w 58"/>
                <a:gd name="T29" fmla="*/ 2147483647 h 67"/>
                <a:gd name="T30" fmla="*/ 2147483647 w 58"/>
                <a:gd name="T31" fmla="*/ 2147483647 h 67"/>
                <a:gd name="T32" fmla="*/ 2147483647 w 58"/>
                <a:gd name="T33" fmla="*/ 2147483647 h 67"/>
                <a:gd name="T34" fmla="*/ 2147483647 w 58"/>
                <a:gd name="T35" fmla="*/ 2147483647 h 67"/>
                <a:gd name="T36" fmla="*/ 2147483647 w 58"/>
                <a:gd name="T37" fmla="*/ 2147483647 h 67"/>
                <a:gd name="T38" fmla="*/ 2147483647 w 58"/>
                <a:gd name="T39" fmla="*/ 2147483647 h 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8" h="67">
                  <a:moveTo>
                    <a:pt x="14" y="28"/>
                  </a:moveTo>
                  <a:cubicBezTo>
                    <a:pt x="18" y="21"/>
                    <a:pt x="25" y="17"/>
                    <a:pt x="33" y="17"/>
                  </a:cubicBezTo>
                  <a:cubicBezTo>
                    <a:pt x="47" y="17"/>
                    <a:pt x="58" y="28"/>
                    <a:pt x="58" y="42"/>
                  </a:cubicBezTo>
                  <a:cubicBezTo>
                    <a:pt x="58" y="47"/>
                    <a:pt x="56" y="52"/>
                    <a:pt x="54" y="56"/>
                  </a:cubicBezTo>
                  <a:cubicBezTo>
                    <a:pt x="50" y="61"/>
                    <a:pt x="42" y="67"/>
                    <a:pt x="33" y="67"/>
                  </a:cubicBezTo>
                  <a:cubicBezTo>
                    <a:pt x="25" y="67"/>
                    <a:pt x="18" y="63"/>
                    <a:pt x="14" y="56"/>
                  </a:cubicBezTo>
                  <a:cubicBezTo>
                    <a:pt x="14" y="66"/>
                    <a:pt x="14" y="66"/>
                    <a:pt x="14" y="66"/>
                  </a:cubicBezTo>
                  <a:cubicBezTo>
                    <a:pt x="0" y="66"/>
                    <a:pt x="0" y="66"/>
                    <a:pt x="0" y="66"/>
                  </a:cubicBezTo>
                  <a:cubicBezTo>
                    <a:pt x="0" y="60"/>
                    <a:pt x="0" y="60"/>
                    <a:pt x="0" y="60"/>
                  </a:cubicBezTo>
                  <a:cubicBezTo>
                    <a:pt x="8" y="60"/>
                    <a:pt x="8" y="60"/>
                    <a:pt x="8" y="60"/>
                  </a:cubicBezTo>
                  <a:cubicBezTo>
                    <a:pt x="8" y="6"/>
                    <a:pt x="8" y="6"/>
                    <a:pt x="8" y="6"/>
                  </a:cubicBezTo>
                  <a:cubicBezTo>
                    <a:pt x="0" y="6"/>
                    <a:pt x="0" y="6"/>
                    <a:pt x="0" y="6"/>
                  </a:cubicBezTo>
                  <a:cubicBezTo>
                    <a:pt x="0" y="0"/>
                    <a:pt x="0" y="0"/>
                    <a:pt x="0" y="0"/>
                  </a:cubicBezTo>
                  <a:cubicBezTo>
                    <a:pt x="14" y="0"/>
                    <a:pt x="14" y="0"/>
                    <a:pt x="14" y="0"/>
                  </a:cubicBezTo>
                  <a:lnTo>
                    <a:pt x="14" y="28"/>
                  </a:lnTo>
                  <a:close/>
                  <a:moveTo>
                    <a:pt x="52" y="42"/>
                  </a:moveTo>
                  <a:cubicBezTo>
                    <a:pt x="52" y="31"/>
                    <a:pt x="43" y="23"/>
                    <a:pt x="33" y="23"/>
                  </a:cubicBezTo>
                  <a:cubicBezTo>
                    <a:pt x="22" y="23"/>
                    <a:pt x="13" y="31"/>
                    <a:pt x="13" y="42"/>
                  </a:cubicBezTo>
                  <a:cubicBezTo>
                    <a:pt x="13" y="53"/>
                    <a:pt x="22" y="61"/>
                    <a:pt x="33" y="61"/>
                  </a:cubicBezTo>
                  <a:cubicBezTo>
                    <a:pt x="43" y="61"/>
                    <a:pt x="52" y="52"/>
                    <a:pt x="52" y="42"/>
                  </a:cubicBez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1" name="Freeform 23"/>
            <p:cNvSpPr>
              <a:spLocks noEditPoints="1"/>
            </p:cNvSpPr>
            <p:nvPr userDrawn="1"/>
          </p:nvSpPr>
          <p:spPr bwMode="auto">
            <a:xfrm>
              <a:off x="7756525" y="6194425"/>
              <a:ext cx="22225" cy="66675"/>
            </a:xfrm>
            <a:custGeom>
              <a:avLst/>
              <a:gdLst>
                <a:gd name="T0" fmla="*/ 2147483647 w 14"/>
                <a:gd name="T1" fmla="*/ 2147483647 h 42"/>
                <a:gd name="T2" fmla="*/ 2147483647 w 14"/>
                <a:gd name="T3" fmla="*/ 2147483647 h 42"/>
                <a:gd name="T4" fmla="*/ 2147483647 w 14"/>
                <a:gd name="T5" fmla="*/ 2147483647 h 42"/>
                <a:gd name="T6" fmla="*/ 0 w 14"/>
                <a:gd name="T7" fmla="*/ 2147483647 h 42"/>
                <a:gd name="T8" fmla="*/ 0 w 14"/>
                <a:gd name="T9" fmla="*/ 2147483647 h 42"/>
                <a:gd name="T10" fmla="*/ 2147483647 w 14"/>
                <a:gd name="T11" fmla="*/ 2147483647 h 42"/>
                <a:gd name="T12" fmla="*/ 2147483647 w 14"/>
                <a:gd name="T13" fmla="*/ 2147483647 h 42"/>
                <a:gd name="T14" fmla="*/ 0 w 14"/>
                <a:gd name="T15" fmla="*/ 2147483647 h 42"/>
                <a:gd name="T16" fmla="*/ 0 w 14"/>
                <a:gd name="T17" fmla="*/ 2147483647 h 42"/>
                <a:gd name="T18" fmla="*/ 2147483647 w 14"/>
                <a:gd name="T19" fmla="*/ 2147483647 h 42"/>
                <a:gd name="T20" fmla="*/ 2147483647 w 14"/>
                <a:gd name="T21" fmla="*/ 2147483647 h 42"/>
                <a:gd name="T22" fmla="*/ 2147483647 w 14"/>
                <a:gd name="T23" fmla="*/ 2147483647 h 42"/>
                <a:gd name="T24" fmla="*/ 2147483647 w 14"/>
                <a:gd name="T25" fmla="*/ 2147483647 h 42"/>
                <a:gd name="T26" fmla="*/ 2147483647 w 14"/>
                <a:gd name="T27" fmla="*/ 0 h 42"/>
                <a:gd name="T28" fmla="*/ 2147483647 w 14"/>
                <a:gd name="T29" fmla="*/ 0 h 42"/>
                <a:gd name="T30" fmla="*/ 2147483647 w 14"/>
                <a:gd name="T31" fmla="*/ 2147483647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 h="42">
                  <a:moveTo>
                    <a:pt x="9" y="38"/>
                  </a:moveTo>
                  <a:lnTo>
                    <a:pt x="14" y="38"/>
                  </a:lnTo>
                  <a:lnTo>
                    <a:pt x="14" y="42"/>
                  </a:lnTo>
                  <a:lnTo>
                    <a:pt x="0" y="42"/>
                  </a:lnTo>
                  <a:lnTo>
                    <a:pt x="0" y="38"/>
                  </a:lnTo>
                  <a:lnTo>
                    <a:pt x="5" y="38"/>
                  </a:lnTo>
                  <a:lnTo>
                    <a:pt x="5" y="15"/>
                  </a:lnTo>
                  <a:lnTo>
                    <a:pt x="0" y="15"/>
                  </a:lnTo>
                  <a:lnTo>
                    <a:pt x="0" y="12"/>
                  </a:lnTo>
                  <a:lnTo>
                    <a:pt x="9" y="12"/>
                  </a:lnTo>
                  <a:lnTo>
                    <a:pt x="9" y="38"/>
                  </a:lnTo>
                  <a:close/>
                  <a:moveTo>
                    <a:pt x="9" y="6"/>
                  </a:moveTo>
                  <a:lnTo>
                    <a:pt x="5" y="6"/>
                  </a:lnTo>
                  <a:lnTo>
                    <a:pt x="5" y="0"/>
                  </a:lnTo>
                  <a:lnTo>
                    <a:pt x="9" y="0"/>
                  </a:lnTo>
                  <a:lnTo>
                    <a:pt x="9" y="6"/>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2" name="Freeform 24"/>
            <p:cNvSpPr>
              <a:spLocks/>
            </p:cNvSpPr>
            <p:nvPr userDrawn="1"/>
          </p:nvSpPr>
          <p:spPr bwMode="auto">
            <a:xfrm>
              <a:off x="7778750" y="6194425"/>
              <a:ext cx="23813" cy="66675"/>
            </a:xfrm>
            <a:custGeom>
              <a:avLst/>
              <a:gdLst>
                <a:gd name="T0" fmla="*/ 2147483647 w 15"/>
                <a:gd name="T1" fmla="*/ 2147483647 h 42"/>
                <a:gd name="T2" fmla="*/ 2147483647 w 15"/>
                <a:gd name="T3" fmla="*/ 2147483647 h 42"/>
                <a:gd name="T4" fmla="*/ 2147483647 w 15"/>
                <a:gd name="T5" fmla="*/ 2147483647 h 42"/>
                <a:gd name="T6" fmla="*/ 0 w 15"/>
                <a:gd name="T7" fmla="*/ 2147483647 h 42"/>
                <a:gd name="T8" fmla="*/ 0 w 15"/>
                <a:gd name="T9" fmla="*/ 2147483647 h 42"/>
                <a:gd name="T10" fmla="*/ 2147483647 w 15"/>
                <a:gd name="T11" fmla="*/ 2147483647 h 42"/>
                <a:gd name="T12" fmla="*/ 2147483647 w 15"/>
                <a:gd name="T13" fmla="*/ 2147483647 h 42"/>
                <a:gd name="T14" fmla="*/ 0 w 15"/>
                <a:gd name="T15" fmla="*/ 2147483647 h 42"/>
                <a:gd name="T16" fmla="*/ 0 w 15"/>
                <a:gd name="T17" fmla="*/ 0 h 42"/>
                <a:gd name="T18" fmla="*/ 2147483647 w 15"/>
                <a:gd name="T19" fmla="*/ 0 h 42"/>
                <a:gd name="T20" fmla="*/ 2147483647 w 15"/>
                <a:gd name="T21" fmla="*/ 2147483647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 h="42">
                  <a:moveTo>
                    <a:pt x="9" y="38"/>
                  </a:moveTo>
                  <a:lnTo>
                    <a:pt x="15" y="38"/>
                  </a:lnTo>
                  <a:lnTo>
                    <a:pt x="15" y="42"/>
                  </a:lnTo>
                  <a:lnTo>
                    <a:pt x="0" y="42"/>
                  </a:lnTo>
                  <a:lnTo>
                    <a:pt x="0" y="38"/>
                  </a:lnTo>
                  <a:lnTo>
                    <a:pt x="6" y="38"/>
                  </a:lnTo>
                  <a:lnTo>
                    <a:pt x="6" y="4"/>
                  </a:lnTo>
                  <a:lnTo>
                    <a:pt x="0" y="4"/>
                  </a:lnTo>
                  <a:lnTo>
                    <a:pt x="0" y="0"/>
                  </a:lnTo>
                  <a:lnTo>
                    <a:pt x="9" y="0"/>
                  </a:lnTo>
                  <a:lnTo>
                    <a:pt x="9" y="38"/>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3" name="Freeform 25"/>
            <p:cNvSpPr>
              <a:spLocks noEditPoints="1"/>
            </p:cNvSpPr>
            <p:nvPr userDrawn="1"/>
          </p:nvSpPr>
          <p:spPr bwMode="auto">
            <a:xfrm>
              <a:off x="7802563" y="6194425"/>
              <a:ext cx="22225" cy="66675"/>
            </a:xfrm>
            <a:custGeom>
              <a:avLst/>
              <a:gdLst>
                <a:gd name="T0" fmla="*/ 2147483647 w 14"/>
                <a:gd name="T1" fmla="*/ 2147483647 h 42"/>
                <a:gd name="T2" fmla="*/ 2147483647 w 14"/>
                <a:gd name="T3" fmla="*/ 2147483647 h 42"/>
                <a:gd name="T4" fmla="*/ 2147483647 w 14"/>
                <a:gd name="T5" fmla="*/ 2147483647 h 42"/>
                <a:gd name="T6" fmla="*/ 0 w 14"/>
                <a:gd name="T7" fmla="*/ 2147483647 h 42"/>
                <a:gd name="T8" fmla="*/ 0 w 14"/>
                <a:gd name="T9" fmla="*/ 2147483647 h 42"/>
                <a:gd name="T10" fmla="*/ 2147483647 w 14"/>
                <a:gd name="T11" fmla="*/ 2147483647 h 42"/>
                <a:gd name="T12" fmla="*/ 2147483647 w 14"/>
                <a:gd name="T13" fmla="*/ 2147483647 h 42"/>
                <a:gd name="T14" fmla="*/ 0 w 14"/>
                <a:gd name="T15" fmla="*/ 2147483647 h 42"/>
                <a:gd name="T16" fmla="*/ 0 w 14"/>
                <a:gd name="T17" fmla="*/ 2147483647 h 42"/>
                <a:gd name="T18" fmla="*/ 2147483647 w 14"/>
                <a:gd name="T19" fmla="*/ 2147483647 h 42"/>
                <a:gd name="T20" fmla="*/ 2147483647 w 14"/>
                <a:gd name="T21" fmla="*/ 2147483647 h 42"/>
                <a:gd name="T22" fmla="*/ 2147483647 w 14"/>
                <a:gd name="T23" fmla="*/ 2147483647 h 42"/>
                <a:gd name="T24" fmla="*/ 2147483647 w 14"/>
                <a:gd name="T25" fmla="*/ 2147483647 h 42"/>
                <a:gd name="T26" fmla="*/ 2147483647 w 14"/>
                <a:gd name="T27" fmla="*/ 0 h 42"/>
                <a:gd name="T28" fmla="*/ 2147483647 w 14"/>
                <a:gd name="T29" fmla="*/ 0 h 42"/>
                <a:gd name="T30" fmla="*/ 2147483647 w 14"/>
                <a:gd name="T31" fmla="*/ 2147483647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 h="42">
                  <a:moveTo>
                    <a:pt x="9" y="38"/>
                  </a:moveTo>
                  <a:lnTo>
                    <a:pt x="14" y="38"/>
                  </a:lnTo>
                  <a:lnTo>
                    <a:pt x="14" y="42"/>
                  </a:lnTo>
                  <a:lnTo>
                    <a:pt x="0" y="42"/>
                  </a:lnTo>
                  <a:lnTo>
                    <a:pt x="0" y="38"/>
                  </a:lnTo>
                  <a:lnTo>
                    <a:pt x="5" y="38"/>
                  </a:lnTo>
                  <a:lnTo>
                    <a:pt x="5" y="15"/>
                  </a:lnTo>
                  <a:lnTo>
                    <a:pt x="0" y="15"/>
                  </a:lnTo>
                  <a:lnTo>
                    <a:pt x="0" y="12"/>
                  </a:lnTo>
                  <a:lnTo>
                    <a:pt x="9" y="12"/>
                  </a:lnTo>
                  <a:lnTo>
                    <a:pt x="9" y="38"/>
                  </a:lnTo>
                  <a:close/>
                  <a:moveTo>
                    <a:pt x="9" y="6"/>
                  </a:moveTo>
                  <a:lnTo>
                    <a:pt x="5" y="6"/>
                  </a:lnTo>
                  <a:lnTo>
                    <a:pt x="5" y="0"/>
                  </a:lnTo>
                  <a:lnTo>
                    <a:pt x="9" y="0"/>
                  </a:lnTo>
                  <a:lnTo>
                    <a:pt x="9" y="6"/>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4" name="Freeform 26"/>
            <p:cNvSpPr>
              <a:spLocks/>
            </p:cNvSpPr>
            <p:nvPr userDrawn="1"/>
          </p:nvSpPr>
          <p:spPr bwMode="auto">
            <a:xfrm>
              <a:off x="7824788" y="6194425"/>
              <a:ext cx="26987" cy="66675"/>
            </a:xfrm>
            <a:custGeom>
              <a:avLst/>
              <a:gdLst>
                <a:gd name="T0" fmla="*/ 2147483647 w 17"/>
                <a:gd name="T1" fmla="*/ 2147483647 h 42"/>
                <a:gd name="T2" fmla="*/ 2147483647 w 17"/>
                <a:gd name="T3" fmla="*/ 2147483647 h 42"/>
                <a:gd name="T4" fmla="*/ 2147483647 w 17"/>
                <a:gd name="T5" fmla="*/ 2147483647 h 42"/>
                <a:gd name="T6" fmla="*/ 2147483647 w 17"/>
                <a:gd name="T7" fmla="*/ 2147483647 h 42"/>
                <a:gd name="T8" fmla="*/ 2147483647 w 17"/>
                <a:gd name="T9" fmla="*/ 2147483647 h 42"/>
                <a:gd name="T10" fmla="*/ 0 w 17"/>
                <a:gd name="T11" fmla="*/ 2147483647 h 42"/>
                <a:gd name="T12" fmla="*/ 0 w 17"/>
                <a:gd name="T13" fmla="*/ 2147483647 h 42"/>
                <a:gd name="T14" fmla="*/ 2147483647 w 17"/>
                <a:gd name="T15" fmla="*/ 2147483647 h 42"/>
                <a:gd name="T16" fmla="*/ 2147483647 w 17"/>
                <a:gd name="T17" fmla="*/ 0 h 42"/>
                <a:gd name="T18" fmla="*/ 2147483647 w 17"/>
                <a:gd name="T19" fmla="*/ 0 h 42"/>
                <a:gd name="T20" fmla="*/ 2147483647 w 17"/>
                <a:gd name="T21" fmla="*/ 2147483647 h 42"/>
                <a:gd name="T22" fmla="*/ 2147483647 w 17"/>
                <a:gd name="T23" fmla="*/ 2147483647 h 42"/>
                <a:gd name="T24" fmla="*/ 2147483647 w 17"/>
                <a:gd name="T25" fmla="*/ 2147483647 h 42"/>
                <a:gd name="T26" fmla="*/ 2147483647 w 17"/>
                <a:gd name="T27" fmla="*/ 2147483647 h 42"/>
                <a:gd name="T28" fmla="*/ 2147483647 w 17"/>
                <a:gd name="T29" fmla="*/ 2147483647 h 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 h="42">
                  <a:moveTo>
                    <a:pt x="10" y="38"/>
                  </a:moveTo>
                  <a:lnTo>
                    <a:pt x="17" y="38"/>
                  </a:lnTo>
                  <a:lnTo>
                    <a:pt x="17" y="42"/>
                  </a:lnTo>
                  <a:lnTo>
                    <a:pt x="6" y="42"/>
                  </a:lnTo>
                  <a:lnTo>
                    <a:pt x="6" y="15"/>
                  </a:lnTo>
                  <a:lnTo>
                    <a:pt x="0" y="15"/>
                  </a:lnTo>
                  <a:lnTo>
                    <a:pt x="0" y="12"/>
                  </a:lnTo>
                  <a:lnTo>
                    <a:pt x="6" y="12"/>
                  </a:lnTo>
                  <a:lnTo>
                    <a:pt x="6" y="0"/>
                  </a:lnTo>
                  <a:lnTo>
                    <a:pt x="10" y="0"/>
                  </a:lnTo>
                  <a:lnTo>
                    <a:pt x="10" y="12"/>
                  </a:lnTo>
                  <a:lnTo>
                    <a:pt x="16" y="12"/>
                  </a:lnTo>
                  <a:lnTo>
                    <a:pt x="16" y="15"/>
                  </a:lnTo>
                  <a:lnTo>
                    <a:pt x="10" y="15"/>
                  </a:lnTo>
                  <a:lnTo>
                    <a:pt x="10" y="38"/>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5" name="Freeform 27"/>
            <p:cNvSpPr>
              <a:spLocks/>
            </p:cNvSpPr>
            <p:nvPr userDrawn="1"/>
          </p:nvSpPr>
          <p:spPr bwMode="auto">
            <a:xfrm>
              <a:off x="7851775" y="6213475"/>
              <a:ext cx="57150" cy="65088"/>
            </a:xfrm>
            <a:custGeom>
              <a:avLst/>
              <a:gdLst>
                <a:gd name="T0" fmla="*/ 2147483647 w 36"/>
                <a:gd name="T1" fmla="*/ 2147483647 h 41"/>
                <a:gd name="T2" fmla="*/ 2147483647 w 36"/>
                <a:gd name="T3" fmla="*/ 2147483647 h 41"/>
                <a:gd name="T4" fmla="*/ 2147483647 w 36"/>
                <a:gd name="T5" fmla="*/ 2147483647 h 41"/>
                <a:gd name="T6" fmla="*/ 2147483647 w 36"/>
                <a:gd name="T7" fmla="*/ 2147483647 h 41"/>
                <a:gd name="T8" fmla="*/ 2147483647 w 36"/>
                <a:gd name="T9" fmla="*/ 2147483647 h 41"/>
                <a:gd name="T10" fmla="*/ 2147483647 w 36"/>
                <a:gd name="T11" fmla="*/ 2147483647 h 41"/>
                <a:gd name="T12" fmla="*/ 2147483647 w 36"/>
                <a:gd name="T13" fmla="*/ 2147483647 h 41"/>
                <a:gd name="T14" fmla="*/ 2147483647 w 36"/>
                <a:gd name="T15" fmla="*/ 2147483647 h 41"/>
                <a:gd name="T16" fmla="*/ 0 w 36"/>
                <a:gd name="T17" fmla="*/ 2147483647 h 41"/>
                <a:gd name="T18" fmla="*/ 0 w 36"/>
                <a:gd name="T19" fmla="*/ 0 h 41"/>
                <a:gd name="T20" fmla="*/ 2147483647 w 36"/>
                <a:gd name="T21" fmla="*/ 0 h 41"/>
                <a:gd name="T22" fmla="*/ 2147483647 w 36"/>
                <a:gd name="T23" fmla="*/ 2147483647 h 41"/>
                <a:gd name="T24" fmla="*/ 2147483647 w 36"/>
                <a:gd name="T25" fmla="*/ 2147483647 h 41"/>
                <a:gd name="T26" fmla="*/ 2147483647 w 36"/>
                <a:gd name="T27" fmla="*/ 2147483647 h 41"/>
                <a:gd name="T28" fmla="*/ 2147483647 w 36"/>
                <a:gd name="T29" fmla="*/ 2147483647 h 41"/>
                <a:gd name="T30" fmla="*/ 2147483647 w 36"/>
                <a:gd name="T31" fmla="*/ 2147483647 h 41"/>
                <a:gd name="T32" fmla="*/ 2147483647 w 36"/>
                <a:gd name="T33" fmla="*/ 0 h 41"/>
                <a:gd name="T34" fmla="*/ 2147483647 w 36"/>
                <a:gd name="T35" fmla="*/ 0 h 41"/>
                <a:gd name="T36" fmla="*/ 2147483647 w 36"/>
                <a:gd name="T37" fmla="*/ 2147483647 h 41"/>
                <a:gd name="T38" fmla="*/ 2147483647 w 36"/>
                <a:gd name="T39" fmla="*/ 2147483647 h 41"/>
                <a:gd name="T40" fmla="*/ 2147483647 w 36"/>
                <a:gd name="T41" fmla="*/ 2147483647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6" h="41">
                  <a:moveTo>
                    <a:pt x="17" y="38"/>
                  </a:moveTo>
                  <a:lnTo>
                    <a:pt x="22" y="38"/>
                  </a:lnTo>
                  <a:lnTo>
                    <a:pt x="22" y="41"/>
                  </a:lnTo>
                  <a:lnTo>
                    <a:pt x="8" y="41"/>
                  </a:lnTo>
                  <a:lnTo>
                    <a:pt x="8" y="38"/>
                  </a:lnTo>
                  <a:lnTo>
                    <a:pt x="13" y="38"/>
                  </a:lnTo>
                  <a:lnTo>
                    <a:pt x="16" y="30"/>
                  </a:lnTo>
                  <a:lnTo>
                    <a:pt x="5" y="3"/>
                  </a:lnTo>
                  <a:lnTo>
                    <a:pt x="0" y="3"/>
                  </a:lnTo>
                  <a:lnTo>
                    <a:pt x="0" y="0"/>
                  </a:lnTo>
                  <a:lnTo>
                    <a:pt x="14" y="0"/>
                  </a:lnTo>
                  <a:lnTo>
                    <a:pt x="14" y="3"/>
                  </a:lnTo>
                  <a:lnTo>
                    <a:pt x="10" y="3"/>
                  </a:lnTo>
                  <a:lnTo>
                    <a:pt x="18" y="25"/>
                  </a:lnTo>
                  <a:lnTo>
                    <a:pt x="28" y="3"/>
                  </a:lnTo>
                  <a:lnTo>
                    <a:pt x="22" y="3"/>
                  </a:lnTo>
                  <a:lnTo>
                    <a:pt x="22" y="0"/>
                  </a:lnTo>
                  <a:lnTo>
                    <a:pt x="36" y="0"/>
                  </a:lnTo>
                  <a:lnTo>
                    <a:pt x="36" y="3"/>
                  </a:lnTo>
                  <a:lnTo>
                    <a:pt x="31" y="3"/>
                  </a:lnTo>
                  <a:lnTo>
                    <a:pt x="17" y="38"/>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6" name="Freeform 28"/>
            <p:cNvSpPr>
              <a:spLocks noEditPoints="1"/>
            </p:cNvSpPr>
            <p:nvPr userDrawn="1"/>
          </p:nvSpPr>
          <p:spPr bwMode="auto">
            <a:xfrm>
              <a:off x="7935913" y="6211888"/>
              <a:ext cx="52387" cy="50800"/>
            </a:xfrm>
            <a:custGeom>
              <a:avLst/>
              <a:gdLst>
                <a:gd name="T0" fmla="*/ 0 w 51"/>
                <a:gd name="T1" fmla="*/ 2147483647 h 50"/>
                <a:gd name="T2" fmla="*/ 2147483647 w 51"/>
                <a:gd name="T3" fmla="*/ 0 h 50"/>
                <a:gd name="T4" fmla="*/ 2147483647 w 51"/>
                <a:gd name="T5" fmla="*/ 2147483647 h 50"/>
                <a:gd name="T6" fmla="*/ 2147483647 w 51"/>
                <a:gd name="T7" fmla="*/ 2147483647 h 50"/>
                <a:gd name="T8" fmla="*/ 0 w 51"/>
                <a:gd name="T9" fmla="*/ 2147483647 h 50"/>
                <a:gd name="T10" fmla="*/ 2147483647 w 51"/>
                <a:gd name="T11" fmla="*/ 2147483647 h 50"/>
                <a:gd name="T12" fmla="*/ 2147483647 w 51"/>
                <a:gd name="T13" fmla="*/ 2147483647 h 50"/>
                <a:gd name="T14" fmla="*/ 2147483647 w 51"/>
                <a:gd name="T15" fmla="*/ 2147483647 h 50"/>
                <a:gd name="T16" fmla="*/ 2147483647 w 51"/>
                <a:gd name="T17" fmla="*/ 2147483647 h 50"/>
                <a:gd name="T18" fmla="*/ 2147483647 w 51"/>
                <a:gd name="T19" fmla="*/ 2147483647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1" h="50">
                  <a:moveTo>
                    <a:pt x="0" y="25"/>
                  </a:moveTo>
                  <a:cubicBezTo>
                    <a:pt x="0" y="11"/>
                    <a:pt x="12" y="0"/>
                    <a:pt x="26" y="0"/>
                  </a:cubicBezTo>
                  <a:cubicBezTo>
                    <a:pt x="39" y="0"/>
                    <a:pt x="51" y="11"/>
                    <a:pt x="51" y="24"/>
                  </a:cubicBezTo>
                  <a:cubicBezTo>
                    <a:pt x="51" y="38"/>
                    <a:pt x="40" y="50"/>
                    <a:pt x="25" y="50"/>
                  </a:cubicBezTo>
                  <a:cubicBezTo>
                    <a:pt x="12" y="50"/>
                    <a:pt x="0" y="39"/>
                    <a:pt x="0" y="25"/>
                  </a:cubicBezTo>
                  <a:close/>
                  <a:moveTo>
                    <a:pt x="45" y="25"/>
                  </a:moveTo>
                  <a:cubicBezTo>
                    <a:pt x="45" y="14"/>
                    <a:pt x="36" y="6"/>
                    <a:pt x="26" y="6"/>
                  </a:cubicBezTo>
                  <a:cubicBezTo>
                    <a:pt x="15" y="6"/>
                    <a:pt x="6" y="14"/>
                    <a:pt x="6" y="25"/>
                  </a:cubicBezTo>
                  <a:cubicBezTo>
                    <a:pt x="6" y="35"/>
                    <a:pt x="15" y="44"/>
                    <a:pt x="25" y="44"/>
                  </a:cubicBezTo>
                  <a:cubicBezTo>
                    <a:pt x="36" y="44"/>
                    <a:pt x="45" y="35"/>
                    <a:pt x="45" y="25"/>
                  </a:cubicBez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7" name="Freeform 29"/>
            <p:cNvSpPr>
              <a:spLocks/>
            </p:cNvSpPr>
            <p:nvPr userDrawn="1"/>
          </p:nvSpPr>
          <p:spPr bwMode="auto">
            <a:xfrm>
              <a:off x="7988300" y="6211888"/>
              <a:ext cx="58738" cy="49212"/>
            </a:xfrm>
            <a:custGeom>
              <a:avLst/>
              <a:gdLst>
                <a:gd name="T0" fmla="*/ 2147483647 w 57"/>
                <a:gd name="T1" fmla="*/ 2147483647 h 49"/>
                <a:gd name="T2" fmla="*/ 2147483647 w 57"/>
                <a:gd name="T3" fmla="*/ 0 h 49"/>
                <a:gd name="T4" fmla="*/ 2147483647 w 57"/>
                <a:gd name="T5" fmla="*/ 2147483647 h 49"/>
                <a:gd name="T6" fmla="*/ 2147483647 w 57"/>
                <a:gd name="T7" fmla="*/ 2147483647 h 49"/>
                <a:gd name="T8" fmla="*/ 2147483647 w 57"/>
                <a:gd name="T9" fmla="*/ 2147483647 h 49"/>
                <a:gd name="T10" fmla="*/ 2147483647 w 57"/>
                <a:gd name="T11" fmla="*/ 2147483647 h 49"/>
                <a:gd name="T12" fmla="*/ 2147483647 w 57"/>
                <a:gd name="T13" fmla="*/ 2147483647 h 49"/>
                <a:gd name="T14" fmla="*/ 2147483647 w 57"/>
                <a:gd name="T15" fmla="*/ 2147483647 h 49"/>
                <a:gd name="T16" fmla="*/ 2147483647 w 57"/>
                <a:gd name="T17" fmla="*/ 2147483647 h 49"/>
                <a:gd name="T18" fmla="*/ 2147483647 w 57"/>
                <a:gd name="T19" fmla="*/ 2147483647 h 49"/>
                <a:gd name="T20" fmla="*/ 2147483647 w 57"/>
                <a:gd name="T21" fmla="*/ 2147483647 h 49"/>
                <a:gd name="T22" fmla="*/ 2147483647 w 57"/>
                <a:gd name="T23" fmla="*/ 2147483647 h 49"/>
                <a:gd name="T24" fmla="*/ 2147483647 w 57"/>
                <a:gd name="T25" fmla="*/ 2147483647 h 49"/>
                <a:gd name="T26" fmla="*/ 2147483647 w 57"/>
                <a:gd name="T27" fmla="*/ 2147483647 h 49"/>
                <a:gd name="T28" fmla="*/ 2147483647 w 57"/>
                <a:gd name="T29" fmla="*/ 2147483647 h 49"/>
                <a:gd name="T30" fmla="*/ 2147483647 w 57"/>
                <a:gd name="T31" fmla="*/ 2147483647 h 49"/>
                <a:gd name="T32" fmla="*/ 2147483647 w 57"/>
                <a:gd name="T33" fmla="*/ 2147483647 h 49"/>
                <a:gd name="T34" fmla="*/ 2147483647 w 57"/>
                <a:gd name="T35" fmla="*/ 2147483647 h 49"/>
                <a:gd name="T36" fmla="*/ 0 w 57"/>
                <a:gd name="T37" fmla="*/ 2147483647 h 49"/>
                <a:gd name="T38" fmla="*/ 0 w 57"/>
                <a:gd name="T39" fmla="*/ 2147483647 h 49"/>
                <a:gd name="T40" fmla="*/ 2147483647 w 57"/>
                <a:gd name="T41" fmla="*/ 2147483647 h 49"/>
                <a:gd name="T42" fmla="*/ 2147483647 w 57"/>
                <a:gd name="T43" fmla="*/ 2147483647 h 49"/>
                <a:gd name="T44" fmla="*/ 0 w 57"/>
                <a:gd name="T45" fmla="*/ 2147483647 h 49"/>
                <a:gd name="T46" fmla="*/ 0 w 57"/>
                <a:gd name="T47" fmla="*/ 2147483647 h 49"/>
                <a:gd name="T48" fmla="*/ 2147483647 w 57"/>
                <a:gd name="T49" fmla="*/ 2147483647 h 49"/>
                <a:gd name="T50" fmla="*/ 2147483647 w 57"/>
                <a:gd name="T51" fmla="*/ 2147483647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7" h="49">
                  <a:moveTo>
                    <a:pt x="14" y="9"/>
                  </a:moveTo>
                  <a:cubicBezTo>
                    <a:pt x="17" y="3"/>
                    <a:pt x="23" y="0"/>
                    <a:pt x="30" y="0"/>
                  </a:cubicBezTo>
                  <a:cubicBezTo>
                    <a:pt x="35" y="0"/>
                    <a:pt x="43" y="3"/>
                    <a:pt x="46" y="9"/>
                  </a:cubicBezTo>
                  <a:cubicBezTo>
                    <a:pt x="48" y="11"/>
                    <a:pt x="49" y="16"/>
                    <a:pt x="49" y="21"/>
                  </a:cubicBezTo>
                  <a:cubicBezTo>
                    <a:pt x="49" y="43"/>
                    <a:pt x="49" y="43"/>
                    <a:pt x="49" y="43"/>
                  </a:cubicBezTo>
                  <a:cubicBezTo>
                    <a:pt x="57" y="43"/>
                    <a:pt x="57" y="43"/>
                    <a:pt x="57" y="43"/>
                  </a:cubicBezTo>
                  <a:cubicBezTo>
                    <a:pt x="57" y="49"/>
                    <a:pt x="57" y="49"/>
                    <a:pt x="57" y="49"/>
                  </a:cubicBezTo>
                  <a:cubicBezTo>
                    <a:pt x="35" y="49"/>
                    <a:pt x="35" y="49"/>
                    <a:pt x="35" y="49"/>
                  </a:cubicBezTo>
                  <a:cubicBezTo>
                    <a:pt x="35" y="43"/>
                    <a:pt x="35" y="43"/>
                    <a:pt x="35" y="43"/>
                  </a:cubicBezTo>
                  <a:cubicBezTo>
                    <a:pt x="43" y="43"/>
                    <a:pt x="43" y="43"/>
                    <a:pt x="43" y="43"/>
                  </a:cubicBezTo>
                  <a:cubicBezTo>
                    <a:pt x="43" y="24"/>
                    <a:pt x="43" y="24"/>
                    <a:pt x="43" y="24"/>
                  </a:cubicBezTo>
                  <a:cubicBezTo>
                    <a:pt x="43" y="19"/>
                    <a:pt x="43" y="15"/>
                    <a:pt x="41" y="11"/>
                  </a:cubicBezTo>
                  <a:cubicBezTo>
                    <a:pt x="38" y="7"/>
                    <a:pt x="33" y="6"/>
                    <a:pt x="28" y="6"/>
                  </a:cubicBezTo>
                  <a:cubicBezTo>
                    <a:pt x="24" y="6"/>
                    <a:pt x="20" y="7"/>
                    <a:pt x="17" y="11"/>
                  </a:cubicBezTo>
                  <a:cubicBezTo>
                    <a:pt x="14" y="14"/>
                    <a:pt x="14" y="18"/>
                    <a:pt x="14" y="23"/>
                  </a:cubicBezTo>
                  <a:cubicBezTo>
                    <a:pt x="14" y="43"/>
                    <a:pt x="14" y="43"/>
                    <a:pt x="14" y="43"/>
                  </a:cubicBezTo>
                  <a:cubicBezTo>
                    <a:pt x="22" y="43"/>
                    <a:pt x="22" y="43"/>
                    <a:pt x="22" y="43"/>
                  </a:cubicBezTo>
                  <a:cubicBezTo>
                    <a:pt x="22" y="49"/>
                    <a:pt x="22" y="49"/>
                    <a:pt x="22" y="49"/>
                  </a:cubicBezTo>
                  <a:cubicBezTo>
                    <a:pt x="0" y="49"/>
                    <a:pt x="0" y="49"/>
                    <a:pt x="0" y="49"/>
                  </a:cubicBezTo>
                  <a:cubicBezTo>
                    <a:pt x="0" y="43"/>
                    <a:pt x="0" y="43"/>
                    <a:pt x="0" y="43"/>
                  </a:cubicBezTo>
                  <a:cubicBezTo>
                    <a:pt x="8" y="43"/>
                    <a:pt x="8" y="43"/>
                    <a:pt x="8" y="43"/>
                  </a:cubicBezTo>
                  <a:cubicBezTo>
                    <a:pt x="8" y="6"/>
                    <a:pt x="8" y="6"/>
                    <a:pt x="8" y="6"/>
                  </a:cubicBezTo>
                  <a:cubicBezTo>
                    <a:pt x="0" y="6"/>
                    <a:pt x="0" y="6"/>
                    <a:pt x="0" y="6"/>
                  </a:cubicBezTo>
                  <a:cubicBezTo>
                    <a:pt x="0" y="1"/>
                    <a:pt x="0" y="1"/>
                    <a:pt x="0" y="1"/>
                  </a:cubicBezTo>
                  <a:cubicBezTo>
                    <a:pt x="14" y="1"/>
                    <a:pt x="14" y="1"/>
                    <a:pt x="14" y="1"/>
                  </a:cubicBezTo>
                  <a:lnTo>
                    <a:pt x="14" y="9"/>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8" name="Freeform 30"/>
            <p:cNvSpPr>
              <a:spLocks noEditPoints="1"/>
            </p:cNvSpPr>
            <p:nvPr userDrawn="1"/>
          </p:nvSpPr>
          <p:spPr bwMode="auto">
            <a:xfrm>
              <a:off x="8074025" y="6211888"/>
              <a:ext cx="50800" cy="50800"/>
            </a:xfrm>
            <a:custGeom>
              <a:avLst/>
              <a:gdLst>
                <a:gd name="T0" fmla="*/ 2147483647 w 49"/>
                <a:gd name="T1" fmla="*/ 2147483647 h 50"/>
                <a:gd name="T2" fmla="*/ 2147483647 w 49"/>
                <a:gd name="T3" fmla="*/ 2147483647 h 50"/>
                <a:gd name="T4" fmla="*/ 0 w 49"/>
                <a:gd name="T5" fmla="*/ 2147483647 h 50"/>
                <a:gd name="T6" fmla="*/ 2147483647 w 49"/>
                <a:gd name="T7" fmla="*/ 0 h 50"/>
                <a:gd name="T8" fmla="*/ 2147483647 w 49"/>
                <a:gd name="T9" fmla="*/ 2147483647 h 50"/>
                <a:gd name="T10" fmla="*/ 2147483647 w 49"/>
                <a:gd name="T11" fmla="*/ 2147483647 h 50"/>
                <a:gd name="T12" fmla="*/ 2147483647 w 49"/>
                <a:gd name="T13" fmla="*/ 2147483647 h 50"/>
                <a:gd name="T14" fmla="*/ 2147483647 w 49"/>
                <a:gd name="T15" fmla="*/ 2147483647 h 50"/>
                <a:gd name="T16" fmla="*/ 2147483647 w 49"/>
                <a:gd name="T17" fmla="*/ 2147483647 h 50"/>
                <a:gd name="T18" fmla="*/ 2147483647 w 49"/>
                <a:gd name="T19" fmla="*/ 2147483647 h 50"/>
                <a:gd name="T20" fmla="*/ 2147483647 w 49"/>
                <a:gd name="T21" fmla="*/ 2147483647 h 50"/>
                <a:gd name="T22" fmla="*/ 2147483647 w 49"/>
                <a:gd name="T23" fmla="*/ 2147483647 h 50"/>
                <a:gd name="T24" fmla="*/ 2147483647 w 49"/>
                <a:gd name="T25" fmla="*/ 2147483647 h 50"/>
                <a:gd name="T26" fmla="*/ 2147483647 w 49"/>
                <a:gd name="T27" fmla="*/ 2147483647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9" h="50">
                  <a:moveTo>
                    <a:pt x="47" y="35"/>
                  </a:moveTo>
                  <a:cubicBezTo>
                    <a:pt x="43" y="44"/>
                    <a:pt x="35" y="50"/>
                    <a:pt x="25" y="50"/>
                  </a:cubicBezTo>
                  <a:cubicBezTo>
                    <a:pt x="11" y="50"/>
                    <a:pt x="0" y="39"/>
                    <a:pt x="0" y="25"/>
                  </a:cubicBezTo>
                  <a:cubicBezTo>
                    <a:pt x="0" y="11"/>
                    <a:pt x="10" y="0"/>
                    <a:pt x="24" y="0"/>
                  </a:cubicBezTo>
                  <a:cubicBezTo>
                    <a:pt x="39" y="0"/>
                    <a:pt x="49" y="11"/>
                    <a:pt x="49" y="25"/>
                  </a:cubicBezTo>
                  <a:cubicBezTo>
                    <a:pt x="49" y="27"/>
                    <a:pt x="49" y="27"/>
                    <a:pt x="49" y="27"/>
                  </a:cubicBezTo>
                  <a:cubicBezTo>
                    <a:pt x="6" y="27"/>
                    <a:pt x="6" y="27"/>
                    <a:pt x="6" y="27"/>
                  </a:cubicBezTo>
                  <a:cubicBezTo>
                    <a:pt x="6" y="37"/>
                    <a:pt x="15" y="44"/>
                    <a:pt x="24" y="44"/>
                  </a:cubicBezTo>
                  <a:cubicBezTo>
                    <a:pt x="31" y="44"/>
                    <a:pt x="38" y="41"/>
                    <a:pt x="41" y="35"/>
                  </a:cubicBezTo>
                  <a:lnTo>
                    <a:pt x="47" y="35"/>
                  </a:lnTo>
                  <a:close/>
                  <a:moveTo>
                    <a:pt x="44" y="22"/>
                  </a:moveTo>
                  <a:cubicBezTo>
                    <a:pt x="42" y="12"/>
                    <a:pt x="34" y="5"/>
                    <a:pt x="24" y="5"/>
                  </a:cubicBezTo>
                  <a:cubicBezTo>
                    <a:pt x="15" y="5"/>
                    <a:pt x="7" y="13"/>
                    <a:pt x="6" y="22"/>
                  </a:cubicBezTo>
                  <a:lnTo>
                    <a:pt x="44" y="22"/>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9" name="Freeform 31"/>
            <p:cNvSpPr>
              <a:spLocks/>
            </p:cNvSpPr>
            <p:nvPr userDrawn="1"/>
          </p:nvSpPr>
          <p:spPr bwMode="auto">
            <a:xfrm>
              <a:off x="8124825" y="6213475"/>
              <a:ext cx="58738" cy="47625"/>
            </a:xfrm>
            <a:custGeom>
              <a:avLst/>
              <a:gdLst>
                <a:gd name="T0" fmla="*/ 2147483647 w 37"/>
                <a:gd name="T1" fmla="*/ 2147483647 h 30"/>
                <a:gd name="T2" fmla="*/ 2147483647 w 37"/>
                <a:gd name="T3" fmla="*/ 2147483647 h 30"/>
                <a:gd name="T4" fmla="*/ 2147483647 w 37"/>
                <a:gd name="T5" fmla="*/ 2147483647 h 30"/>
                <a:gd name="T6" fmla="*/ 0 w 37"/>
                <a:gd name="T7" fmla="*/ 2147483647 h 30"/>
                <a:gd name="T8" fmla="*/ 0 w 37"/>
                <a:gd name="T9" fmla="*/ 0 h 30"/>
                <a:gd name="T10" fmla="*/ 2147483647 w 37"/>
                <a:gd name="T11" fmla="*/ 0 h 30"/>
                <a:gd name="T12" fmla="*/ 2147483647 w 37"/>
                <a:gd name="T13" fmla="*/ 2147483647 h 30"/>
                <a:gd name="T14" fmla="*/ 2147483647 w 37"/>
                <a:gd name="T15" fmla="*/ 2147483647 h 30"/>
                <a:gd name="T16" fmla="*/ 2147483647 w 37"/>
                <a:gd name="T17" fmla="*/ 2147483647 h 30"/>
                <a:gd name="T18" fmla="*/ 2147483647 w 37"/>
                <a:gd name="T19" fmla="*/ 2147483647 h 30"/>
                <a:gd name="T20" fmla="*/ 2147483647 w 37"/>
                <a:gd name="T21" fmla="*/ 2147483647 h 30"/>
                <a:gd name="T22" fmla="*/ 2147483647 w 37"/>
                <a:gd name="T23" fmla="*/ 0 h 30"/>
                <a:gd name="T24" fmla="*/ 2147483647 w 37"/>
                <a:gd name="T25" fmla="*/ 0 h 30"/>
                <a:gd name="T26" fmla="*/ 2147483647 w 37"/>
                <a:gd name="T27" fmla="*/ 2147483647 h 30"/>
                <a:gd name="T28" fmla="*/ 2147483647 w 37"/>
                <a:gd name="T29" fmla="*/ 2147483647 h 30"/>
                <a:gd name="T30" fmla="*/ 2147483647 w 37"/>
                <a:gd name="T31" fmla="*/ 2147483647 h 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7" h="30">
                  <a:moveTo>
                    <a:pt x="21" y="30"/>
                  </a:moveTo>
                  <a:lnTo>
                    <a:pt x="16" y="30"/>
                  </a:lnTo>
                  <a:lnTo>
                    <a:pt x="5" y="3"/>
                  </a:lnTo>
                  <a:lnTo>
                    <a:pt x="0" y="3"/>
                  </a:lnTo>
                  <a:lnTo>
                    <a:pt x="0" y="0"/>
                  </a:lnTo>
                  <a:lnTo>
                    <a:pt x="14" y="0"/>
                  </a:lnTo>
                  <a:lnTo>
                    <a:pt x="14" y="3"/>
                  </a:lnTo>
                  <a:lnTo>
                    <a:pt x="10" y="3"/>
                  </a:lnTo>
                  <a:lnTo>
                    <a:pt x="19" y="25"/>
                  </a:lnTo>
                  <a:lnTo>
                    <a:pt x="28" y="3"/>
                  </a:lnTo>
                  <a:lnTo>
                    <a:pt x="23" y="3"/>
                  </a:lnTo>
                  <a:lnTo>
                    <a:pt x="23" y="0"/>
                  </a:lnTo>
                  <a:lnTo>
                    <a:pt x="37" y="0"/>
                  </a:lnTo>
                  <a:lnTo>
                    <a:pt x="37" y="3"/>
                  </a:lnTo>
                  <a:lnTo>
                    <a:pt x="32" y="3"/>
                  </a:lnTo>
                  <a:lnTo>
                    <a:pt x="21" y="30"/>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0" name="Freeform 32"/>
            <p:cNvSpPr>
              <a:spLocks noEditPoints="1"/>
            </p:cNvSpPr>
            <p:nvPr userDrawn="1"/>
          </p:nvSpPr>
          <p:spPr bwMode="auto">
            <a:xfrm>
              <a:off x="8183563" y="6211888"/>
              <a:ext cx="50800" cy="50800"/>
            </a:xfrm>
            <a:custGeom>
              <a:avLst/>
              <a:gdLst>
                <a:gd name="T0" fmla="*/ 2147483647 w 50"/>
                <a:gd name="T1" fmla="*/ 2147483647 h 50"/>
                <a:gd name="T2" fmla="*/ 2147483647 w 50"/>
                <a:gd name="T3" fmla="*/ 2147483647 h 50"/>
                <a:gd name="T4" fmla="*/ 0 w 50"/>
                <a:gd name="T5" fmla="*/ 2147483647 h 50"/>
                <a:gd name="T6" fmla="*/ 2147483647 w 50"/>
                <a:gd name="T7" fmla="*/ 0 h 50"/>
                <a:gd name="T8" fmla="*/ 2147483647 w 50"/>
                <a:gd name="T9" fmla="*/ 2147483647 h 50"/>
                <a:gd name="T10" fmla="*/ 2147483647 w 50"/>
                <a:gd name="T11" fmla="*/ 2147483647 h 50"/>
                <a:gd name="T12" fmla="*/ 2147483647 w 50"/>
                <a:gd name="T13" fmla="*/ 2147483647 h 50"/>
                <a:gd name="T14" fmla="*/ 2147483647 w 50"/>
                <a:gd name="T15" fmla="*/ 2147483647 h 50"/>
                <a:gd name="T16" fmla="*/ 2147483647 w 50"/>
                <a:gd name="T17" fmla="*/ 2147483647 h 50"/>
                <a:gd name="T18" fmla="*/ 2147483647 w 50"/>
                <a:gd name="T19" fmla="*/ 2147483647 h 50"/>
                <a:gd name="T20" fmla="*/ 2147483647 w 50"/>
                <a:gd name="T21" fmla="*/ 2147483647 h 50"/>
                <a:gd name="T22" fmla="*/ 2147483647 w 50"/>
                <a:gd name="T23" fmla="*/ 2147483647 h 50"/>
                <a:gd name="T24" fmla="*/ 2147483647 w 50"/>
                <a:gd name="T25" fmla="*/ 2147483647 h 50"/>
                <a:gd name="T26" fmla="*/ 2147483647 w 50"/>
                <a:gd name="T27" fmla="*/ 2147483647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0" h="50">
                  <a:moveTo>
                    <a:pt x="48" y="35"/>
                  </a:moveTo>
                  <a:cubicBezTo>
                    <a:pt x="44" y="44"/>
                    <a:pt x="35" y="50"/>
                    <a:pt x="25" y="50"/>
                  </a:cubicBezTo>
                  <a:cubicBezTo>
                    <a:pt x="12" y="50"/>
                    <a:pt x="0" y="39"/>
                    <a:pt x="0" y="25"/>
                  </a:cubicBezTo>
                  <a:cubicBezTo>
                    <a:pt x="0" y="11"/>
                    <a:pt x="11" y="0"/>
                    <a:pt x="25" y="0"/>
                  </a:cubicBezTo>
                  <a:cubicBezTo>
                    <a:pt x="39" y="0"/>
                    <a:pt x="50" y="11"/>
                    <a:pt x="50" y="25"/>
                  </a:cubicBezTo>
                  <a:cubicBezTo>
                    <a:pt x="50" y="27"/>
                    <a:pt x="50" y="27"/>
                    <a:pt x="50" y="27"/>
                  </a:cubicBezTo>
                  <a:cubicBezTo>
                    <a:pt x="6" y="27"/>
                    <a:pt x="6" y="27"/>
                    <a:pt x="6" y="27"/>
                  </a:cubicBezTo>
                  <a:cubicBezTo>
                    <a:pt x="7" y="37"/>
                    <a:pt x="15" y="44"/>
                    <a:pt x="25" y="44"/>
                  </a:cubicBezTo>
                  <a:cubicBezTo>
                    <a:pt x="32" y="44"/>
                    <a:pt x="38" y="41"/>
                    <a:pt x="42" y="35"/>
                  </a:cubicBezTo>
                  <a:lnTo>
                    <a:pt x="48" y="35"/>
                  </a:lnTo>
                  <a:close/>
                  <a:moveTo>
                    <a:pt x="45" y="22"/>
                  </a:moveTo>
                  <a:cubicBezTo>
                    <a:pt x="43" y="12"/>
                    <a:pt x="35" y="5"/>
                    <a:pt x="25" y="5"/>
                  </a:cubicBezTo>
                  <a:cubicBezTo>
                    <a:pt x="16" y="5"/>
                    <a:pt x="8" y="13"/>
                    <a:pt x="6" y="22"/>
                  </a:cubicBezTo>
                  <a:lnTo>
                    <a:pt x="45" y="22"/>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1" name="Freeform 33"/>
            <p:cNvSpPr>
              <a:spLocks/>
            </p:cNvSpPr>
            <p:nvPr userDrawn="1"/>
          </p:nvSpPr>
          <p:spPr bwMode="auto">
            <a:xfrm>
              <a:off x="8235950" y="6213475"/>
              <a:ext cx="30163" cy="47625"/>
            </a:xfrm>
            <a:custGeom>
              <a:avLst/>
              <a:gdLst>
                <a:gd name="T0" fmla="*/ 2147483647 w 29"/>
                <a:gd name="T1" fmla="*/ 2147483647 h 48"/>
                <a:gd name="T2" fmla="*/ 2147483647 w 29"/>
                <a:gd name="T3" fmla="*/ 0 h 48"/>
                <a:gd name="T4" fmla="*/ 2147483647 w 29"/>
                <a:gd name="T5" fmla="*/ 2147483647 h 48"/>
                <a:gd name="T6" fmla="*/ 2147483647 w 29"/>
                <a:gd name="T7" fmla="*/ 2147483647 h 48"/>
                <a:gd name="T8" fmla="*/ 2147483647 w 29"/>
                <a:gd name="T9" fmla="*/ 2147483647 h 48"/>
                <a:gd name="T10" fmla="*/ 2147483647 w 29"/>
                <a:gd name="T11" fmla="*/ 2147483647 h 48"/>
                <a:gd name="T12" fmla="*/ 2147483647 w 29"/>
                <a:gd name="T13" fmla="*/ 2147483647 h 48"/>
                <a:gd name="T14" fmla="*/ 0 w 29"/>
                <a:gd name="T15" fmla="*/ 2147483647 h 48"/>
                <a:gd name="T16" fmla="*/ 0 w 29"/>
                <a:gd name="T17" fmla="*/ 2147483647 h 48"/>
                <a:gd name="T18" fmla="*/ 2147483647 w 29"/>
                <a:gd name="T19" fmla="*/ 2147483647 h 48"/>
                <a:gd name="T20" fmla="*/ 2147483647 w 29"/>
                <a:gd name="T21" fmla="*/ 2147483647 h 48"/>
                <a:gd name="T22" fmla="*/ 0 w 29"/>
                <a:gd name="T23" fmla="*/ 2147483647 h 48"/>
                <a:gd name="T24" fmla="*/ 0 w 29"/>
                <a:gd name="T25" fmla="*/ 0 h 48"/>
                <a:gd name="T26" fmla="*/ 2147483647 w 29"/>
                <a:gd name="T27" fmla="*/ 0 h 48"/>
                <a:gd name="T28" fmla="*/ 2147483647 w 29"/>
                <a:gd name="T29" fmla="*/ 2147483647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 h="48">
                  <a:moveTo>
                    <a:pt x="14" y="9"/>
                  </a:moveTo>
                  <a:cubicBezTo>
                    <a:pt x="16" y="3"/>
                    <a:pt x="22" y="0"/>
                    <a:pt x="29" y="0"/>
                  </a:cubicBezTo>
                  <a:cubicBezTo>
                    <a:pt x="29" y="5"/>
                    <a:pt x="29" y="5"/>
                    <a:pt x="29" y="5"/>
                  </a:cubicBezTo>
                  <a:cubicBezTo>
                    <a:pt x="19" y="6"/>
                    <a:pt x="14" y="12"/>
                    <a:pt x="14" y="23"/>
                  </a:cubicBezTo>
                  <a:cubicBezTo>
                    <a:pt x="14" y="42"/>
                    <a:pt x="14" y="42"/>
                    <a:pt x="14" y="42"/>
                  </a:cubicBezTo>
                  <a:cubicBezTo>
                    <a:pt x="22" y="42"/>
                    <a:pt x="22" y="42"/>
                    <a:pt x="22" y="42"/>
                  </a:cubicBezTo>
                  <a:cubicBezTo>
                    <a:pt x="22" y="48"/>
                    <a:pt x="22" y="48"/>
                    <a:pt x="22" y="48"/>
                  </a:cubicBezTo>
                  <a:cubicBezTo>
                    <a:pt x="0" y="48"/>
                    <a:pt x="0" y="48"/>
                    <a:pt x="0" y="48"/>
                  </a:cubicBezTo>
                  <a:cubicBezTo>
                    <a:pt x="0" y="42"/>
                    <a:pt x="0" y="42"/>
                    <a:pt x="0" y="42"/>
                  </a:cubicBezTo>
                  <a:cubicBezTo>
                    <a:pt x="8" y="42"/>
                    <a:pt x="8" y="42"/>
                    <a:pt x="8" y="42"/>
                  </a:cubicBezTo>
                  <a:cubicBezTo>
                    <a:pt x="8" y="5"/>
                    <a:pt x="8" y="5"/>
                    <a:pt x="8" y="5"/>
                  </a:cubicBezTo>
                  <a:cubicBezTo>
                    <a:pt x="0" y="5"/>
                    <a:pt x="0" y="5"/>
                    <a:pt x="0" y="5"/>
                  </a:cubicBezTo>
                  <a:cubicBezTo>
                    <a:pt x="0" y="0"/>
                    <a:pt x="0" y="0"/>
                    <a:pt x="0" y="0"/>
                  </a:cubicBezTo>
                  <a:cubicBezTo>
                    <a:pt x="14" y="0"/>
                    <a:pt x="14" y="0"/>
                    <a:pt x="14" y="0"/>
                  </a:cubicBezTo>
                  <a:lnTo>
                    <a:pt x="14" y="9"/>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2" name="Freeform 34"/>
            <p:cNvSpPr>
              <a:spLocks/>
            </p:cNvSpPr>
            <p:nvPr userDrawn="1"/>
          </p:nvSpPr>
          <p:spPr bwMode="auto">
            <a:xfrm>
              <a:off x="8266113" y="6213475"/>
              <a:ext cx="58737" cy="65088"/>
            </a:xfrm>
            <a:custGeom>
              <a:avLst/>
              <a:gdLst>
                <a:gd name="T0" fmla="*/ 2147483647 w 37"/>
                <a:gd name="T1" fmla="*/ 2147483647 h 41"/>
                <a:gd name="T2" fmla="*/ 2147483647 w 37"/>
                <a:gd name="T3" fmla="*/ 2147483647 h 41"/>
                <a:gd name="T4" fmla="*/ 2147483647 w 37"/>
                <a:gd name="T5" fmla="*/ 2147483647 h 41"/>
                <a:gd name="T6" fmla="*/ 2147483647 w 37"/>
                <a:gd name="T7" fmla="*/ 2147483647 h 41"/>
                <a:gd name="T8" fmla="*/ 2147483647 w 37"/>
                <a:gd name="T9" fmla="*/ 2147483647 h 41"/>
                <a:gd name="T10" fmla="*/ 2147483647 w 37"/>
                <a:gd name="T11" fmla="*/ 2147483647 h 41"/>
                <a:gd name="T12" fmla="*/ 2147483647 w 37"/>
                <a:gd name="T13" fmla="*/ 2147483647 h 41"/>
                <a:gd name="T14" fmla="*/ 2147483647 w 37"/>
                <a:gd name="T15" fmla="*/ 2147483647 h 41"/>
                <a:gd name="T16" fmla="*/ 0 w 37"/>
                <a:gd name="T17" fmla="*/ 2147483647 h 41"/>
                <a:gd name="T18" fmla="*/ 0 w 37"/>
                <a:gd name="T19" fmla="*/ 0 h 41"/>
                <a:gd name="T20" fmla="*/ 2147483647 w 37"/>
                <a:gd name="T21" fmla="*/ 0 h 41"/>
                <a:gd name="T22" fmla="*/ 2147483647 w 37"/>
                <a:gd name="T23" fmla="*/ 2147483647 h 41"/>
                <a:gd name="T24" fmla="*/ 2147483647 w 37"/>
                <a:gd name="T25" fmla="*/ 2147483647 h 41"/>
                <a:gd name="T26" fmla="*/ 2147483647 w 37"/>
                <a:gd name="T27" fmla="*/ 2147483647 h 41"/>
                <a:gd name="T28" fmla="*/ 2147483647 w 37"/>
                <a:gd name="T29" fmla="*/ 2147483647 h 41"/>
                <a:gd name="T30" fmla="*/ 2147483647 w 37"/>
                <a:gd name="T31" fmla="*/ 2147483647 h 41"/>
                <a:gd name="T32" fmla="*/ 2147483647 w 37"/>
                <a:gd name="T33" fmla="*/ 0 h 41"/>
                <a:gd name="T34" fmla="*/ 2147483647 w 37"/>
                <a:gd name="T35" fmla="*/ 0 h 41"/>
                <a:gd name="T36" fmla="*/ 2147483647 w 37"/>
                <a:gd name="T37" fmla="*/ 2147483647 h 41"/>
                <a:gd name="T38" fmla="*/ 2147483647 w 37"/>
                <a:gd name="T39" fmla="*/ 2147483647 h 41"/>
                <a:gd name="T40" fmla="*/ 2147483647 w 37"/>
                <a:gd name="T41" fmla="*/ 2147483647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 h="41">
                  <a:moveTo>
                    <a:pt x="17" y="38"/>
                  </a:moveTo>
                  <a:lnTo>
                    <a:pt x="22" y="38"/>
                  </a:lnTo>
                  <a:lnTo>
                    <a:pt x="22" y="41"/>
                  </a:lnTo>
                  <a:lnTo>
                    <a:pt x="8" y="41"/>
                  </a:lnTo>
                  <a:lnTo>
                    <a:pt x="8" y="38"/>
                  </a:lnTo>
                  <a:lnTo>
                    <a:pt x="13" y="38"/>
                  </a:lnTo>
                  <a:lnTo>
                    <a:pt x="16" y="30"/>
                  </a:lnTo>
                  <a:lnTo>
                    <a:pt x="6" y="3"/>
                  </a:lnTo>
                  <a:lnTo>
                    <a:pt x="0" y="3"/>
                  </a:lnTo>
                  <a:lnTo>
                    <a:pt x="0" y="0"/>
                  </a:lnTo>
                  <a:lnTo>
                    <a:pt x="15" y="0"/>
                  </a:lnTo>
                  <a:lnTo>
                    <a:pt x="15" y="3"/>
                  </a:lnTo>
                  <a:lnTo>
                    <a:pt x="10" y="3"/>
                  </a:lnTo>
                  <a:lnTo>
                    <a:pt x="18" y="25"/>
                  </a:lnTo>
                  <a:lnTo>
                    <a:pt x="27" y="3"/>
                  </a:lnTo>
                  <a:lnTo>
                    <a:pt x="23" y="3"/>
                  </a:lnTo>
                  <a:lnTo>
                    <a:pt x="23" y="0"/>
                  </a:lnTo>
                  <a:lnTo>
                    <a:pt x="37" y="0"/>
                  </a:lnTo>
                  <a:lnTo>
                    <a:pt x="37" y="3"/>
                  </a:lnTo>
                  <a:lnTo>
                    <a:pt x="32" y="3"/>
                  </a:lnTo>
                  <a:lnTo>
                    <a:pt x="17" y="38"/>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3" name="Freeform 35"/>
            <p:cNvSpPr>
              <a:spLocks/>
            </p:cNvSpPr>
            <p:nvPr userDrawn="1"/>
          </p:nvSpPr>
          <p:spPr bwMode="auto">
            <a:xfrm>
              <a:off x="8351838" y="6194425"/>
              <a:ext cx="22225" cy="66675"/>
            </a:xfrm>
            <a:custGeom>
              <a:avLst/>
              <a:gdLst>
                <a:gd name="T0" fmla="*/ 2147483647 w 14"/>
                <a:gd name="T1" fmla="*/ 2147483647 h 42"/>
                <a:gd name="T2" fmla="*/ 2147483647 w 14"/>
                <a:gd name="T3" fmla="*/ 2147483647 h 42"/>
                <a:gd name="T4" fmla="*/ 2147483647 w 14"/>
                <a:gd name="T5" fmla="*/ 2147483647 h 42"/>
                <a:gd name="T6" fmla="*/ 0 w 14"/>
                <a:gd name="T7" fmla="*/ 2147483647 h 42"/>
                <a:gd name="T8" fmla="*/ 0 w 14"/>
                <a:gd name="T9" fmla="*/ 2147483647 h 42"/>
                <a:gd name="T10" fmla="*/ 2147483647 w 14"/>
                <a:gd name="T11" fmla="*/ 2147483647 h 42"/>
                <a:gd name="T12" fmla="*/ 2147483647 w 14"/>
                <a:gd name="T13" fmla="*/ 2147483647 h 42"/>
                <a:gd name="T14" fmla="*/ 0 w 14"/>
                <a:gd name="T15" fmla="*/ 2147483647 h 42"/>
                <a:gd name="T16" fmla="*/ 0 w 14"/>
                <a:gd name="T17" fmla="*/ 0 h 42"/>
                <a:gd name="T18" fmla="*/ 2147483647 w 14"/>
                <a:gd name="T19" fmla="*/ 0 h 42"/>
                <a:gd name="T20" fmla="*/ 2147483647 w 14"/>
                <a:gd name="T21" fmla="*/ 2147483647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 h="42">
                  <a:moveTo>
                    <a:pt x="9" y="38"/>
                  </a:moveTo>
                  <a:lnTo>
                    <a:pt x="14" y="38"/>
                  </a:lnTo>
                  <a:lnTo>
                    <a:pt x="14" y="42"/>
                  </a:lnTo>
                  <a:lnTo>
                    <a:pt x="0" y="42"/>
                  </a:lnTo>
                  <a:lnTo>
                    <a:pt x="0" y="38"/>
                  </a:lnTo>
                  <a:lnTo>
                    <a:pt x="5" y="38"/>
                  </a:lnTo>
                  <a:lnTo>
                    <a:pt x="5" y="4"/>
                  </a:lnTo>
                  <a:lnTo>
                    <a:pt x="0" y="4"/>
                  </a:lnTo>
                  <a:lnTo>
                    <a:pt x="0" y="0"/>
                  </a:lnTo>
                  <a:lnTo>
                    <a:pt x="9" y="0"/>
                  </a:lnTo>
                  <a:lnTo>
                    <a:pt x="9" y="38"/>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4" name="Freeform 36"/>
            <p:cNvSpPr>
              <a:spLocks noEditPoints="1"/>
            </p:cNvSpPr>
            <p:nvPr userDrawn="1"/>
          </p:nvSpPr>
          <p:spPr bwMode="auto">
            <a:xfrm>
              <a:off x="8375650" y="6211888"/>
              <a:ext cx="50800" cy="50800"/>
            </a:xfrm>
            <a:custGeom>
              <a:avLst/>
              <a:gdLst>
                <a:gd name="T0" fmla="*/ 2147483647 w 50"/>
                <a:gd name="T1" fmla="*/ 2147483647 h 50"/>
                <a:gd name="T2" fmla="*/ 2147483647 w 50"/>
                <a:gd name="T3" fmla="*/ 2147483647 h 50"/>
                <a:gd name="T4" fmla="*/ 0 w 50"/>
                <a:gd name="T5" fmla="*/ 2147483647 h 50"/>
                <a:gd name="T6" fmla="*/ 2147483647 w 50"/>
                <a:gd name="T7" fmla="*/ 0 h 50"/>
                <a:gd name="T8" fmla="*/ 2147483647 w 50"/>
                <a:gd name="T9" fmla="*/ 2147483647 h 50"/>
                <a:gd name="T10" fmla="*/ 2147483647 w 50"/>
                <a:gd name="T11" fmla="*/ 2147483647 h 50"/>
                <a:gd name="T12" fmla="*/ 2147483647 w 50"/>
                <a:gd name="T13" fmla="*/ 2147483647 h 50"/>
                <a:gd name="T14" fmla="*/ 2147483647 w 50"/>
                <a:gd name="T15" fmla="*/ 2147483647 h 50"/>
                <a:gd name="T16" fmla="*/ 2147483647 w 50"/>
                <a:gd name="T17" fmla="*/ 2147483647 h 50"/>
                <a:gd name="T18" fmla="*/ 2147483647 w 50"/>
                <a:gd name="T19" fmla="*/ 2147483647 h 50"/>
                <a:gd name="T20" fmla="*/ 2147483647 w 50"/>
                <a:gd name="T21" fmla="*/ 2147483647 h 50"/>
                <a:gd name="T22" fmla="*/ 2147483647 w 50"/>
                <a:gd name="T23" fmla="*/ 2147483647 h 50"/>
                <a:gd name="T24" fmla="*/ 2147483647 w 50"/>
                <a:gd name="T25" fmla="*/ 2147483647 h 50"/>
                <a:gd name="T26" fmla="*/ 2147483647 w 50"/>
                <a:gd name="T27" fmla="*/ 2147483647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0" h="50">
                  <a:moveTo>
                    <a:pt x="48" y="35"/>
                  </a:moveTo>
                  <a:cubicBezTo>
                    <a:pt x="44" y="44"/>
                    <a:pt x="35" y="50"/>
                    <a:pt x="25" y="50"/>
                  </a:cubicBezTo>
                  <a:cubicBezTo>
                    <a:pt x="11" y="50"/>
                    <a:pt x="0" y="39"/>
                    <a:pt x="0" y="25"/>
                  </a:cubicBezTo>
                  <a:cubicBezTo>
                    <a:pt x="0" y="11"/>
                    <a:pt x="11" y="0"/>
                    <a:pt x="24" y="0"/>
                  </a:cubicBezTo>
                  <a:cubicBezTo>
                    <a:pt x="39" y="0"/>
                    <a:pt x="50" y="11"/>
                    <a:pt x="50" y="25"/>
                  </a:cubicBezTo>
                  <a:cubicBezTo>
                    <a:pt x="50" y="27"/>
                    <a:pt x="50" y="27"/>
                    <a:pt x="50" y="27"/>
                  </a:cubicBezTo>
                  <a:cubicBezTo>
                    <a:pt x="6" y="27"/>
                    <a:pt x="6" y="27"/>
                    <a:pt x="6" y="27"/>
                  </a:cubicBezTo>
                  <a:cubicBezTo>
                    <a:pt x="6" y="37"/>
                    <a:pt x="15" y="44"/>
                    <a:pt x="25" y="44"/>
                  </a:cubicBezTo>
                  <a:cubicBezTo>
                    <a:pt x="32" y="44"/>
                    <a:pt x="38" y="41"/>
                    <a:pt x="41" y="35"/>
                  </a:cubicBezTo>
                  <a:lnTo>
                    <a:pt x="48" y="35"/>
                  </a:lnTo>
                  <a:close/>
                  <a:moveTo>
                    <a:pt x="44" y="22"/>
                  </a:moveTo>
                  <a:cubicBezTo>
                    <a:pt x="43" y="12"/>
                    <a:pt x="34" y="5"/>
                    <a:pt x="24" y="5"/>
                  </a:cubicBezTo>
                  <a:cubicBezTo>
                    <a:pt x="15" y="5"/>
                    <a:pt x="7" y="13"/>
                    <a:pt x="6" y="22"/>
                  </a:cubicBezTo>
                  <a:lnTo>
                    <a:pt x="44" y="22"/>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5" name="Freeform 37"/>
            <p:cNvSpPr>
              <a:spLocks/>
            </p:cNvSpPr>
            <p:nvPr userDrawn="1"/>
          </p:nvSpPr>
          <p:spPr bwMode="auto">
            <a:xfrm>
              <a:off x="8426450" y="6213475"/>
              <a:ext cx="58738" cy="47625"/>
            </a:xfrm>
            <a:custGeom>
              <a:avLst/>
              <a:gdLst>
                <a:gd name="T0" fmla="*/ 2147483647 w 37"/>
                <a:gd name="T1" fmla="*/ 2147483647 h 30"/>
                <a:gd name="T2" fmla="*/ 2147483647 w 37"/>
                <a:gd name="T3" fmla="*/ 2147483647 h 30"/>
                <a:gd name="T4" fmla="*/ 2147483647 w 37"/>
                <a:gd name="T5" fmla="*/ 2147483647 h 30"/>
                <a:gd name="T6" fmla="*/ 0 w 37"/>
                <a:gd name="T7" fmla="*/ 2147483647 h 30"/>
                <a:gd name="T8" fmla="*/ 0 w 37"/>
                <a:gd name="T9" fmla="*/ 0 h 30"/>
                <a:gd name="T10" fmla="*/ 2147483647 w 37"/>
                <a:gd name="T11" fmla="*/ 0 h 30"/>
                <a:gd name="T12" fmla="*/ 2147483647 w 37"/>
                <a:gd name="T13" fmla="*/ 2147483647 h 30"/>
                <a:gd name="T14" fmla="*/ 2147483647 w 37"/>
                <a:gd name="T15" fmla="*/ 2147483647 h 30"/>
                <a:gd name="T16" fmla="*/ 2147483647 w 37"/>
                <a:gd name="T17" fmla="*/ 2147483647 h 30"/>
                <a:gd name="T18" fmla="*/ 2147483647 w 37"/>
                <a:gd name="T19" fmla="*/ 2147483647 h 30"/>
                <a:gd name="T20" fmla="*/ 2147483647 w 37"/>
                <a:gd name="T21" fmla="*/ 2147483647 h 30"/>
                <a:gd name="T22" fmla="*/ 2147483647 w 37"/>
                <a:gd name="T23" fmla="*/ 0 h 30"/>
                <a:gd name="T24" fmla="*/ 2147483647 w 37"/>
                <a:gd name="T25" fmla="*/ 0 h 30"/>
                <a:gd name="T26" fmla="*/ 2147483647 w 37"/>
                <a:gd name="T27" fmla="*/ 2147483647 h 30"/>
                <a:gd name="T28" fmla="*/ 2147483647 w 37"/>
                <a:gd name="T29" fmla="*/ 2147483647 h 30"/>
                <a:gd name="T30" fmla="*/ 2147483647 w 37"/>
                <a:gd name="T31" fmla="*/ 2147483647 h 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7" h="30">
                  <a:moveTo>
                    <a:pt x="21" y="30"/>
                  </a:moveTo>
                  <a:lnTo>
                    <a:pt x="17" y="30"/>
                  </a:lnTo>
                  <a:lnTo>
                    <a:pt x="5" y="3"/>
                  </a:lnTo>
                  <a:lnTo>
                    <a:pt x="0" y="3"/>
                  </a:lnTo>
                  <a:lnTo>
                    <a:pt x="0" y="0"/>
                  </a:lnTo>
                  <a:lnTo>
                    <a:pt x="14" y="0"/>
                  </a:lnTo>
                  <a:lnTo>
                    <a:pt x="14" y="3"/>
                  </a:lnTo>
                  <a:lnTo>
                    <a:pt x="10" y="3"/>
                  </a:lnTo>
                  <a:lnTo>
                    <a:pt x="19" y="25"/>
                  </a:lnTo>
                  <a:lnTo>
                    <a:pt x="28" y="3"/>
                  </a:lnTo>
                  <a:lnTo>
                    <a:pt x="23" y="3"/>
                  </a:lnTo>
                  <a:lnTo>
                    <a:pt x="23" y="0"/>
                  </a:lnTo>
                  <a:lnTo>
                    <a:pt x="37" y="0"/>
                  </a:lnTo>
                  <a:lnTo>
                    <a:pt x="37" y="3"/>
                  </a:lnTo>
                  <a:lnTo>
                    <a:pt x="32" y="3"/>
                  </a:lnTo>
                  <a:lnTo>
                    <a:pt x="21" y="30"/>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6" name="Freeform 38"/>
            <p:cNvSpPr>
              <a:spLocks noEditPoints="1"/>
            </p:cNvSpPr>
            <p:nvPr userDrawn="1"/>
          </p:nvSpPr>
          <p:spPr bwMode="auto">
            <a:xfrm>
              <a:off x="8485188" y="6211888"/>
              <a:ext cx="50800" cy="50800"/>
            </a:xfrm>
            <a:custGeom>
              <a:avLst/>
              <a:gdLst>
                <a:gd name="T0" fmla="*/ 2147483647 w 50"/>
                <a:gd name="T1" fmla="*/ 2147483647 h 50"/>
                <a:gd name="T2" fmla="*/ 2147483647 w 50"/>
                <a:gd name="T3" fmla="*/ 2147483647 h 50"/>
                <a:gd name="T4" fmla="*/ 0 w 50"/>
                <a:gd name="T5" fmla="*/ 2147483647 h 50"/>
                <a:gd name="T6" fmla="*/ 2147483647 w 50"/>
                <a:gd name="T7" fmla="*/ 0 h 50"/>
                <a:gd name="T8" fmla="*/ 2147483647 w 50"/>
                <a:gd name="T9" fmla="*/ 2147483647 h 50"/>
                <a:gd name="T10" fmla="*/ 2147483647 w 50"/>
                <a:gd name="T11" fmla="*/ 2147483647 h 50"/>
                <a:gd name="T12" fmla="*/ 2147483647 w 50"/>
                <a:gd name="T13" fmla="*/ 2147483647 h 50"/>
                <a:gd name="T14" fmla="*/ 2147483647 w 50"/>
                <a:gd name="T15" fmla="*/ 2147483647 h 50"/>
                <a:gd name="T16" fmla="*/ 2147483647 w 50"/>
                <a:gd name="T17" fmla="*/ 2147483647 h 50"/>
                <a:gd name="T18" fmla="*/ 2147483647 w 50"/>
                <a:gd name="T19" fmla="*/ 2147483647 h 50"/>
                <a:gd name="T20" fmla="*/ 2147483647 w 50"/>
                <a:gd name="T21" fmla="*/ 2147483647 h 50"/>
                <a:gd name="T22" fmla="*/ 2147483647 w 50"/>
                <a:gd name="T23" fmla="*/ 2147483647 h 50"/>
                <a:gd name="T24" fmla="*/ 2147483647 w 50"/>
                <a:gd name="T25" fmla="*/ 2147483647 h 50"/>
                <a:gd name="T26" fmla="*/ 2147483647 w 50"/>
                <a:gd name="T27" fmla="*/ 2147483647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0" h="50">
                  <a:moveTo>
                    <a:pt x="48" y="35"/>
                  </a:moveTo>
                  <a:cubicBezTo>
                    <a:pt x="43" y="44"/>
                    <a:pt x="35" y="50"/>
                    <a:pt x="25" y="50"/>
                  </a:cubicBezTo>
                  <a:cubicBezTo>
                    <a:pt x="11" y="50"/>
                    <a:pt x="0" y="39"/>
                    <a:pt x="0" y="25"/>
                  </a:cubicBezTo>
                  <a:cubicBezTo>
                    <a:pt x="0" y="11"/>
                    <a:pt x="10" y="0"/>
                    <a:pt x="24" y="0"/>
                  </a:cubicBezTo>
                  <a:cubicBezTo>
                    <a:pt x="39" y="0"/>
                    <a:pt x="50" y="11"/>
                    <a:pt x="50" y="25"/>
                  </a:cubicBezTo>
                  <a:cubicBezTo>
                    <a:pt x="50" y="27"/>
                    <a:pt x="50" y="27"/>
                    <a:pt x="50" y="27"/>
                  </a:cubicBezTo>
                  <a:cubicBezTo>
                    <a:pt x="6" y="27"/>
                    <a:pt x="6" y="27"/>
                    <a:pt x="6" y="27"/>
                  </a:cubicBezTo>
                  <a:cubicBezTo>
                    <a:pt x="6" y="37"/>
                    <a:pt x="15" y="44"/>
                    <a:pt x="24" y="44"/>
                  </a:cubicBezTo>
                  <a:cubicBezTo>
                    <a:pt x="31" y="44"/>
                    <a:pt x="38" y="41"/>
                    <a:pt x="41" y="35"/>
                  </a:cubicBezTo>
                  <a:lnTo>
                    <a:pt x="48" y="35"/>
                  </a:lnTo>
                  <a:close/>
                  <a:moveTo>
                    <a:pt x="44" y="22"/>
                  </a:moveTo>
                  <a:cubicBezTo>
                    <a:pt x="42" y="12"/>
                    <a:pt x="34" y="5"/>
                    <a:pt x="24" y="5"/>
                  </a:cubicBezTo>
                  <a:cubicBezTo>
                    <a:pt x="15" y="5"/>
                    <a:pt x="7" y="13"/>
                    <a:pt x="6" y="22"/>
                  </a:cubicBezTo>
                  <a:lnTo>
                    <a:pt x="44" y="22"/>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7" name="Freeform 39"/>
            <p:cNvSpPr>
              <a:spLocks/>
            </p:cNvSpPr>
            <p:nvPr userDrawn="1"/>
          </p:nvSpPr>
          <p:spPr bwMode="auto">
            <a:xfrm>
              <a:off x="8537575" y="6194425"/>
              <a:ext cx="23813" cy="66675"/>
            </a:xfrm>
            <a:custGeom>
              <a:avLst/>
              <a:gdLst>
                <a:gd name="T0" fmla="*/ 2147483647 w 15"/>
                <a:gd name="T1" fmla="*/ 2147483647 h 42"/>
                <a:gd name="T2" fmla="*/ 2147483647 w 15"/>
                <a:gd name="T3" fmla="*/ 2147483647 h 42"/>
                <a:gd name="T4" fmla="*/ 2147483647 w 15"/>
                <a:gd name="T5" fmla="*/ 2147483647 h 42"/>
                <a:gd name="T6" fmla="*/ 0 w 15"/>
                <a:gd name="T7" fmla="*/ 2147483647 h 42"/>
                <a:gd name="T8" fmla="*/ 0 w 15"/>
                <a:gd name="T9" fmla="*/ 2147483647 h 42"/>
                <a:gd name="T10" fmla="*/ 2147483647 w 15"/>
                <a:gd name="T11" fmla="*/ 2147483647 h 42"/>
                <a:gd name="T12" fmla="*/ 2147483647 w 15"/>
                <a:gd name="T13" fmla="*/ 2147483647 h 42"/>
                <a:gd name="T14" fmla="*/ 2147483647 w 15"/>
                <a:gd name="T15" fmla="*/ 2147483647 h 42"/>
                <a:gd name="T16" fmla="*/ 2147483647 w 15"/>
                <a:gd name="T17" fmla="*/ 0 h 42"/>
                <a:gd name="T18" fmla="*/ 2147483647 w 15"/>
                <a:gd name="T19" fmla="*/ 0 h 42"/>
                <a:gd name="T20" fmla="*/ 2147483647 w 15"/>
                <a:gd name="T21" fmla="*/ 2147483647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 h="42">
                  <a:moveTo>
                    <a:pt x="9" y="38"/>
                  </a:moveTo>
                  <a:lnTo>
                    <a:pt x="15" y="38"/>
                  </a:lnTo>
                  <a:lnTo>
                    <a:pt x="15" y="42"/>
                  </a:lnTo>
                  <a:lnTo>
                    <a:pt x="0" y="42"/>
                  </a:lnTo>
                  <a:lnTo>
                    <a:pt x="0" y="38"/>
                  </a:lnTo>
                  <a:lnTo>
                    <a:pt x="6" y="38"/>
                  </a:lnTo>
                  <a:lnTo>
                    <a:pt x="6" y="4"/>
                  </a:lnTo>
                  <a:lnTo>
                    <a:pt x="1" y="4"/>
                  </a:lnTo>
                  <a:lnTo>
                    <a:pt x="1" y="0"/>
                  </a:lnTo>
                  <a:lnTo>
                    <a:pt x="9" y="0"/>
                  </a:lnTo>
                  <a:lnTo>
                    <a:pt x="9" y="38"/>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8" name="Rectangle 40"/>
            <p:cNvSpPr>
              <a:spLocks noChangeArrowheads="1"/>
            </p:cNvSpPr>
            <p:nvPr userDrawn="1"/>
          </p:nvSpPr>
          <p:spPr bwMode="auto">
            <a:xfrm>
              <a:off x="8570913" y="6251575"/>
              <a:ext cx="6350" cy="9525"/>
            </a:xfrm>
            <a:prstGeom prst="rect">
              <a:avLst/>
            </a:prstGeom>
            <a:solidFill>
              <a:srgbClr val="75AF3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defRPr/>
              </a:pPr>
              <a:endParaRPr lang="en-GB" altLang="en-US" dirty="0" smtClean="0">
                <a:solidFill>
                  <a:srgbClr val="000000"/>
                </a:solidFill>
                <a:latin typeface="Calibri" pitchFamily="34" charset="0"/>
              </a:endParaRPr>
            </a:p>
          </p:txBody>
        </p:sp>
        <p:sp>
          <p:nvSpPr>
            <p:cNvPr id="29" name="Freeform 41"/>
            <p:cNvSpPr>
              <a:spLocks/>
            </p:cNvSpPr>
            <p:nvPr userDrawn="1"/>
          </p:nvSpPr>
          <p:spPr bwMode="auto">
            <a:xfrm>
              <a:off x="7450138" y="6337300"/>
              <a:ext cx="82550" cy="49213"/>
            </a:xfrm>
            <a:custGeom>
              <a:avLst/>
              <a:gdLst>
                <a:gd name="T0" fmla="*/ 2147483647 w 52"/>
                <a:gd name="T1" fmla="*/ 2147483647 h 31"/>
                <a:gd name="T2" fmla="*/ 2147483647 w 52"/>
                <a:gd name="T3" fmla="*/ 2147483647 h 31"/>
                <a:gd name="T4" fmla="*/ 2147483647 w 52"/>
                <a:gd name="T5" fmla="*/ 2147483647 h 31"/>
                <a:gd name="T6" fmla="*/ 2147483647 w 52"/>
                <a:gd name="T7" fmla="*/ 2147483647 h 31"/>
                <a:gd name="T8" fmla="*/ 2147483647 w 52"/>
                <a:gd name="T9" fmla="*/ 2147483647 h 31"/>
                <a:gd name="T10" fmla="*/ 2147483647 w 52"/>
                <a:gd name="T11" fmla="*/ 2147483647 h 31"/>
                <a:gd name="T12" fmla="*/ 0 w 52"/>
                <a:gd name="T13" fmla="*/ 2147483647 h 31"/>
                <a:gd name="T14" fmla="*/ 0 w 52"/>
                <a:gd name="T15" fmla="*/ 0 h 31"/>
                <a:gd name="T16" fmla="*/ 2147483647 w 52"/>
                <a:gd name="T17" fmla="*/ 0 h 31"/>
                <a:gd name="T18" fmla="*/ 2147483647 w 52"/>
                <a:gd name="T19" fmla="*/ 2147483647 h 31"/>
                <a:gd name="T20" fmla="*/ 2147483647 w 52"/>
                <a:gd name="T21" fmla="*/ 2147483647 h 31"/>
                <a:gd name="T22" fmla="*/ 2147483647 w 52"/>
                <a:gd name="T23" fmla="*/ 2147483647 h 31"/>
                <a:gd name="T24" fmla="*/ 2147483647 w 52"/>
                <a:gd name="T25" fmla="*/ 2147483647 h 31"/>
                <a:gd name="T26" fmla="*/ 2147483647 w 52"/>
                <a:gd name="T27" fmla="*/ 2147483647 h 31"/>
                <a:gd name="T28" fmla="*/ 2147483647 w 52"/>
                <a:gd name="T29" fmla="*/ 2147483647 h 31"/>
                <a:gd name="T30" fmla="*/ 2147483647 w 52"/>
                <a:gd name="T31" fmla="*/ 2147483647 h 31"/>
                <a:gd name="T32" fmla="*/ 2147483647 w 52"/>
                <a:gd name="T33" fmla="*/ 2147483647 h 31"/>
                <a:gd name="T34" fmla="*/ 2147483647 w 52"/>
                <a:gd name="T35" fmla="*/ 0 h 31"/>
                <a:gd name="T36" fmla="*/ 2147483647 w 52"/>
                <a:gd name="T37" fmla="*/ 0 h 31"/>
                <a:gd name="T38" fmla="*/ 2147483647 w 52"/>
                <a:gd name="T39" fmla="*/ 2147483647 h 31"/>
                <a:gd name="T40" fmla="*/ 2147483647 w 52"/>
                <a:gd name="T41" fmla="*/ 2147483647 h 31"/>
                <a:gd name="T42" fmla="*/ 2147483647 w 52"/>
                <a:gd name="T43" fmla="*/ 2147483647 h 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2" h="31">
                  <a:moveTo>
                    <a:pt x="38" y="31"/>
                  </a:moveTo>
                  <a:lnTo>
                    <a:pt x="33" y="31"/>
                  </a:lnTo>
                  <a:lnTo>
                    <a:pt x="27" y="9"/>
                  </a:lnTo>
                  <a:lnTo>
                    <a:pt x="18" y="31"/>
                  </a:lnTo>
                  <a:lnTo>
                    <a:pt x="15" y="31"/>
                  </a:lnTo>
                  <a:lnTo>
                    <a:pt x="6" y="3"/>
                  </a:lnTo>
                  <a:lnTo>
                    <a:pt x="0" y="3"/>
                  </a:lnTo>
                  <a:lnTo>
                    <a:pt x="0" y="0"/>
                  </a:lnTo>
                  <a:lnTo>
                    <a:pt x="14" y="0"/>
                  </a:lnTo>
                  <a:lnTo>
                    <a:pt x="14" y="3"/>
                  </a:lnTo>
                  <a:lnTo>
                    <a:pt x="9" y="3"/>
                  </a:lnTo>
                  <a:lnTo>
                    <a:pt x="17" y="25"/>
                  </a:lnTo>
                  <a:lnTo>
                    <a:pt x="25" y="3"/>
                  </a:lnTo>
                  <a:lnTo>
                    <a:pt x="28" y="3"/>
                  </a:lnTo>
                  <a:lnTo>
                    <a:pt x="35" y="25"/>
                  </a:lnTo>
                  <a:lnTo>
                    <a:pt x="43" y="3"/>
                  </a:lnTo>
                  <a:lnTo>
                    <a:pt x="38" y="3"/>
                  </a:lnTo>
                  <a:lnTo>
                    <a:pt x="38" y="0"/>
                  </a:lnTo>
                  <a:lnTo>
                    <a:pt x="52" y="0"/>
                  </a:lnTo>
                  <a:lnTo>
                    <a:pt x="52" y="3"/>
                  </a:lnTo>
                  <a:lnTo>
                    <a:pt x="47" y="3"/>
                  </a:lnTo>
                  <a:lnTo>
                    <a:pt x="38" y="31"/>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0" name="Freeform 42"/>
            <p:cNvSpPr>
              <a:spLocks/>
            </p:cNvSpPr>
            <p:nvPr userDrawn="1"/>
          </p:nvSpPr>
          <p:spPr bwMode="auto">
            <a:xfrm>
              <a:off x="7532688" y="6337300"/>
              <a:ext cx="82550" cy="49213"/>
            </a:xfrm>
            <a:custGeom>
              <a:avLst/>
              <a:gdLst>
                <a:gd name="T0" fmla="*/ 2147483647 w 52"/>
                <a:gd name="T1" fmla="*/ 2147483647 h 31"/>
                <a:gd name="T2" fmla="*/ 2147483647 w 52"/>
                <a:gd name="T3" fmla="*/ 2147483647 h 31"/>
                <a:gd name="T4" fmla="*/ 2147483647 w 52"/>
                <a:gd name="T5" fmla="*/ 2147483647 h 31"/>
                <a:gd name="T6" fmla="*/ 2147483647 w 52"/>
                <a:gd name="T7" fmla="*/ 2147483647 h 31"/>
                <a:gd name="T8" fmla="*/ 2147483647 w 52"/>
                <a:gd name="T9" fmla="*/ 2147483647 h 31"/>
                <a:gd name="T10" fmla="*/ 2147483647 w 52"/>
                <a:gd name="T11" fmla="*/ 2147483647 h 31"/>
                <a:gd name="T12" fmla="*/ 0 w 52"/>
                <a:gd name="T13" fmla="*/ 2147483647 h 31"/>
                <a:gd name="T14" fmla="*/ 0 w 52"/>
                <a:gd name="T15" fmla="*/ 0 h 31"/>
                <a:gd name="T16" fmla="*/ 2147483647 w 52"/>
                <a:gd name="T17" fmla="*/ 0 h 31"/>
                <a:gd name="T18" fmla="*/ 2147483647 w 52"/>
                <a:gd name="T19" fmla="*/ 2147483647 h 31"/>
                <a:gd name="T20" fmla="*/ 2147483647 w 52"/>
                <a:gd name="T21" fmla="*/ 2147483647 h 31"/>
                <a:gd name="T22" fmla="*/ 2147483647 w 52"/>
                <a:gd name="T23" fmla="*/ 2147483647 h 31"/>
                <a:gd name="T24" fmla="*/ 2147483647 w 52"/>
                <a:gd name="T25" fmla="*/ 2147483647 h 31"/>
                <a:gd name="T26" fmla="*/ 2147483647 w 52"/>
                <a:gd name="T27" fmla="*/ 2147483647 h 31"/>
                <a:gd name="T28" fmla="*/ 2147483647 w 52"/>
                <a:gd name="T29" fmla="*/ 2147483647 h 31"/>
                <a:gd name="T30" fmla="*/ 2147483647 w 52"/>
                <a:gd name="T31" fmla="*/ 2147483647 h 31"/>
                <a:gd name="T32" fmla="*/ 2147483647 w 52"/>
                <a:gd name="T33" fmla="*/ 2147483647 h 31"/>
                <a:gd name="T34" fmla="*/ 2147483647 w 52"/>
                <a:gd name="T35" fmla="*/ 0 h 31"/>
                <a:gd name="T36" fmla="*/ 2147483647 w 52"/>
                <a:gd name="T37" fmla="*/ 0 h 31"/>
                <a:gd name="T38" fmla="*/ 2147483647 w 52"/>
                <a:gd name="T39" fmla="*/ 2147483647 h 31"/>
                <a:gd name="T40" fmla="*/ 2147483647 w 52"/>
                <a:gd name="T41" fmla="*/ 2147483647 h 31"/>
                <a:gd name="T42" fmla="*/ 2147483647 w 52"/>
                <a:gd name="T43" fmla="*/ 2147483647 h 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2" h="31">
                  <a:moveTo>
                    <a:pt x="37" y="31"/>
                  </a:moveTo>
                  <a:lnTo>
                    <a:pt x="33" y="31"/>
                  </a:lnTo>
                  <a:lnTo>
                    <a:pt x="26" y="9"/>
                  </a:lnTo>
                  <a:lnTo>
                    <a:pt x="18" y="31"/>
                  </a:lnTo>
                  <a:lnTo>
                    <a:pt x="14" y="31"/>
                  </a:lnTo>
                  <a:lnTo>
                    <a:pt x="5" y="3"/>
                  </a:lnTo>
                  <a:lnTo>
                    <a:pt x="0" y="3"/>
                  </a:lnTo>
                  <a:lnTo>
                    <a:pt x="0" y="0"/>
                  </a:lnTo>
                  <a:lnTo>
                    <a:pt x="14" y="0"/>
                  </a:lnTo>
                  <a:lnTo>
                    <a:pt x="14" y="3"/>
                  </a:lnTo>
                  <a:lnTo>
                    <a:pt x="9" y="3"/>
                  </a:lnTo>
                  <a:lnTo>
                    <a:pt x="16" y="25"/>
                  </a:lnTo>
                  <a:lnTo>
                    <a:pt x="25" y="3"/>
                  </a:lnTo>
                  <a:lnTo>
                    <a:pt x="28" y="3"/>
                  </a:lnTo>
                  <a:lnTo>
                    <a:pt x="35" y="25"/>
                  </a:lnTo>
                  <a:lnTo>
                    <a:pt x="43" y="3"/>
                  </a:lnTo>
                  <a:lnTo>
                    <a:pt x="38" y="3"/>
                  </a:lnTo>
                  <a:lnTo>
                    <a:pt x="38" y="0"/>
                  </a:lnTo>
                  <a:lnTo>
                    <a:pt x="52" y="0"/>
                  </a:lnTo>
                  <a:lnTo>
                    <a:pt x="52" y="3"/>
                  </a:lnTo>
                  <a:lnTo>
                    <a:pt x="46" y="3"/>
                  </a:lnTo>
                  <a:lnTo>
                    <a:pt x="37" y="31"/>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1" name="Freeform 43"/>
            <p:cNvSpPr>
              <a:spLocks/>
            </p:cNvSpPr>
            <p:nvPr userDrawn="1"/>
          </p:nvSpPr>
          <p:spPr bwMode="auto">
            <a:xfrm>
              <a:off x="7613650" y="6337300"/>
              <a:ext cx="84138" cy="49213"/>
            </a:xfrm>
            <a:custGeom>
              <a:avLst/>
              <a:gdLst>
                <a:gd name="T0" fmla="*/ 2147483647 w 53"/>
                <a:gd name="T1" fmla="*/ 2147483647 h 31"/>
                <a:gd name="T2" fmla="*/ 2147483647 w 53"/>
                <a:gd name="T3" fmla="*/ 2147483647 h 31"/>
                <a:gd name="T4" fmla="*/ 2147483647 w 53"/>
                <a:gd name="T5" fmla="*/ 2147483647 h 31"/>
                <a:gd name="T6" fmla="*/ 2147483647 w 53"/>
                <a:gd name="T7" fmla="*/ 2147483647 h 31"/>
                <a:gd name="T8" fmla="*/ 2147483647 w 53"/>
                <a:gd name="T9" fmla="*/ 2147483647 h 31"/>
                <a:gd name="T10" fmla="*/ 2147483647 w 53"/>
                <a:gd name="T11" fmla="*/ 2147483647 h 31"/>
                <a:gd name="T12" fmla="*/ 0 w 53"/>
                <a:gd name="T13" fmla="*/ 2147483647 h 31"/>
                <a:gd name="T14" fmla="*/ 0 w 53"/>
                <a:gd name="T15" fmla="*/ 0 h 31"/>
                <a:gd name="T16" fmla="*/ 2147483647 w 53"/>
                <a:gd name="T17" fmla="*/ 0 h 31"/>
                <a:gd name="T18" fmla="*/ 2147483647 w 53"/>
                <a:gd name="T19" fmla="*/ 2147483647 h 31"/>
                <a:gd name="T20" fmla="*/ 2147483647 w 53"/>
                <a:gd name="T21" fmla="*/ 2147483647 h 31"/>
                <a:gd name="T22" fmla="*/ 2147483647 w 53"/>
                <a:gd name="T23" fmla="*/ 2147483647 h 31"/>
                <a:gd name="T24" fmla="*/ 2147483647 w 53"/>
                <a:gd name="T25" fmla="*/ 2147483647 h 31"/>
                <a:gd name="T26" fmla="*/ 2147483647 w 53"/>
                <a:gd name="T27" fmla="*/ 2147483647 h 31"/>
                <a:gd name="T28" fmla="*/ 2147483647 w 53"/>
                <a:gd name="T29" fmla="*/ 2147483647 h 31"/>
                <a:gd name="T30" fmla="*/ 2147483647 w 53"/>
                <a:gd name="T31" fmla="*/ 2147483647 h 31"/>
                <a:gd name="T32" fmla="*/ 2147483647 w 53"/>
                <a:gd name="T33" fmla="*/ 2147483647 h 31"/>
                <a:gd name="T34" fmla="*/ 2147483647 w 53"/>
                <a:gd name="T35" fmla="*/ 0 h 31"/>
                <a:gd name="T36" fmla="*/ 2147483647 w 53"/>
                <a:gd name="T37" fmla="*/ 0 h 31"/>
                <a:gd name="T38" fmla="*/ 2147483647 w 53"/>
                <a:gd name="T39" fmla="*/ 2147483647 h 31"/>
                <a:gd name="T40" fmla="*/ 2147483647 w 53"/>
                <a:gd name="T41" fmla="*/ 2147483647 h 31"/>
                <a:gd name="T42" fmla="*/ 2147483647 w 53"/>
                <a:gd name="T43" fmla="*/ 2147483647 h 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3" h="31">
                  <a:moveTo>
                    <a:pt x="37" y="31"/>
                  </a:moveTo>
                  <a:lnTo>
                    <a:pt x="33" y="31"/>
                  </a:lnTo>
                  <a:lnTo>
                    <a:pt x="26" y="9"/>
                  </a:lnTo>
                  <a:lnTo>
                    <a:pt x="19" y="31"/>
                  </a:lnTo>
                  <a:lnTo>
                    <a:pt x="15" y="31"/>
                  </a:lnTo>
                  <a:lnTo>
                    <a:pt x="6" y="3"/>
                  </a:lnTo>
                  <a:lnTo>
                    <a:pt x="0" y="3"/>
                  </a:lnTo>
                  <a:lnTo>
                    <a:pt x="0" y="0"/>
                  </a:lnTo>
                  <a:lnTo>
                    <a:pt x="14" y="0"/>
                  </a:lnTo>
                  <a:lnTo>
                    <a:pt x="14" y="3"/>
                  </a:lnTo>
                  <a:lnTo>
                    <a:pt x="10" y="3"/>
                  </a:lnTo>
                  <a:lnTo>
                    <a:pt x="17" y="25"/>
                  </a:lnTo>
                  <a:lnTo>
                    <a:pt x="25" y="3"/>
                  </a:lnTo>
                  <a:lnTo>
                    <a:pt x="28" y="3"/>
                  </a:lnTo>
                  <a:lnTo>
                    <a:pt x="35" y="25"/>
                  </a:lnTo>
                  <a:lnTo>
                    <a:pt x="44" y="3"/>
                  </a:lnTo>
                  <a:lnTo>
                    <a:pt x="38" y="3"/>
                  </a:lnTo>
                  <a:lnTo>
                    <a:pt x="38" y="0"/>
                  </a:lnTo>
                  <a:lnTo>
                    <a:pt x="53" y="0"/>
                  </a:lnTo>
                  <a:lnTo>
                    <a:pt x="53" y="3"/>
                  </a:lnTo>
                  <a:lnTo>
                    <a:pt x="47" y="3"/>
                  </a:lnTo>
                  <a:lnTo>
                    <a:pt x="37" y="31"/>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2" name="Rectangle 44"/>
            <p:cNvSpPr>
              <a:spLocks noChangeArrowheads="1"/>
            </p:cNvSpPr>
            <p:nvPr userDrawn="1"/>
          </p:nvSpPr>
          <p:spPr bwMode="auto">
            <a:xfrm>
              <a:off x="7705725" y="6375400"/>
              <a:ext cx="6350" cy="11113"/>
            </a:xfrm>
            <a:prstGeom prst="rect">
              <a:avLst/>
            </a:prstGeom>
            <a:solidFill>
              <a:srgbClr val="CCD8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defRPr/>
              </a:pPr>
              <a:endParaRPr lang="en-GB" altLang="en-US" dirty="0" smtClean="0">
                <a:solidFill>
                  <a:srgbClr val="000000"/>
                </a:solidFill>
                <a:latin typeface="Calibri" pitchFamily="34" charset="0"/>
              </a:endParaRPr>
            </a:p>
          </p:txBody>
        </p:sp>
        <p:sp>
          <p:nvSpPr>
            <p:cNvPr id="33" name="Freeform 45"/>
            <p:cNvSpPr>
              <a:spLocks noEditPoints="1"/>
            </p:cNvSpPr>
            <p:nvPr userDrawn="1"/>
          </p:nvSpPr>
          <p:spPr bwMode="auto">
            <a:xfrm>
              <a:off x="7723188" y="6318250"/>
              <a:ext cx="58737" cy="68263"/>
            </a:xfrm>
            <a:custGeom>
              <a:avLst/>
              <a:gdLst>
                <a:gd name="T0" fmla="*/ 2147483647 w 59"/>
                <a:gd name="T1" fmla="*/ 2147483647 h 67"/>
                <a:gd name="T2" fmla="*/ 2147483647 w 59"/>
                <a:gd name="T3" fmla="*/ 2147483647 h 67"/>
                <a:gd name="T4" fmla="*/ 2147483647 w 59"/>
                <a:gd name="T5" fmla="*/ 2147483647 h 67"/>
                <a:gd name="T6" fmla="*/ 0 w 59"/>
                <a:gd name="T7" fmla="*/ 2147483647 h 67"/>
                <a:gd name="T8" fmla="*/ 2147483647 w 59"/>
                <a:gd name="T9" fmla="*/ 2147483647 h 67"/>
                <a:gd name="T10" fmla="*/ 2147483647 w 59"/>
                <a:gd name="T11" fmla="*/ 2147483647 h 67"/>
                <a:gd name="T12" fmla="*/ 2147483647 w 59"/>
                <a:gd name="T13" fmla="*/ 2147483647 h 67"/>
                <a:gd name="T14" fmla="*/ 2147483647 w 59"/>
                <a:gd name="T15" fmla="*/ 2147483647 h 67"/>
                <a:gd name="T16" fmla="*/ 2147483647 w 59"/>
                <a:gd name="T17" fmla="*/ 0 h 67"/>
                <a:gd name="T18" fmla="*/ 2147483647 w 59"/>
                <a:gd name="T19" fmla="*/ 0 h 67"/>
                <a:gd name="T20" fmla="*/ 2147483647 w 59"/>
                <a:gd name="T21" fmla="*/ 2147483647 h 67"/>
                <a:gd name="T22" fmla="*/ 2147483647 w 59"/>
                <a:gd name="T23" fmla="*/ 2147483647 h 67"/>
                <a:gd name="T24" fmla="*/ 2147483647 w 59"/>
                <a:gd name="T25" fmla="*/ 2147483647 h 67"/>
                <a:gd name="T26" fmla="*/ 2147483647 w 59"/>
                <a:gd name="T27" fmla="*/ 2147483647 h 67"/>
                <a:gd name="T28" fmla="*/ 2147483647 w 59"/>
                <a:gd name="T29" fmla="*/ 2147483647 h 67"/>
                <a:gd name="T30" fmla="*/ 2147483647 w 59"/>
                <a:gd name="T31" fmla="*/ 2147483647 h 67"/>
                <a:gd name="T32" fmla="*/ 2147483647 w 59"/>
                <a:gd name="T33" fmla="*/ 2147483647 h 67"/>
                <a:gd name="T34" fmla="*/ 2147483647 w 59"/>
                <a:gd name="T35" fmla="*/ 2147483647 h 67"/>
                <a:gd name="T36" fmla="*/ 2147483647 w 59"/>
                <a:gd name="T37" fmla="*/ 2147483647 h 67"/>
                <a:gd name="T38" fmla="*/ 2147483647 w 59"/>
                <a:gd name="T39" fmla="*/ 2147483647 h 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9" h="67">
                  <a:moveTo>
                    <a:pt x="45" y="55"/>
                  </a:moveTo>
                  <a:cubicBezTo>
                    <a:pt x="40" y="63"/>
                    <a:pt x="33" y="67"/>
                    <a:pt x="25" y="67"/>
                  </a:cubicBezTo>
                  <a:cubicBezTo>
                    <a:pt x="17" y="67"/>
                    <a:pt x="9" y="62"/>
                    <a:pt x="4" y="55"/>
                  </a:cubicBezTo>
                  <a:cubicBezTo>
                    <a:pt x="2" y="51"/>
                    <a:pt x="0" y="46"/>
                    <a:pt x="0" y="42"/>
                  </a:cubicBezTo>
                  <a:cubicBezTo>
                    <a:pt x="0" y="28"/>
                    <a:pt x="11" y="17"/>
                    <a:pt x="25" y="17"/>
                  </a:cubicBezTo>
                  <a:cubicBezTo>
                    <a:pt x="33" y="17"/>
                    <a:pt x="41" y="21"/>
                    <a:pt x="45" y="29"/>
                  </a:cubicBezTo>
                  <a:cubicBezTo>
                    <a:pt x="45" y="6"/>
                    <a:pt x="45" y="6"/>
                    <a:pt x="45" y="6"/>
                  </a:cubicBezTo>
                  <a:cubicBezTo>
                    <a:pt x="37" y="6"/>
                    <a:pt x="37" y="6"/>
                    <a:pt x="37" y="6"/>
                  </a:cubicBezTo>
                  <a:cubicBezTo>
                    <a:pt x="37" y="0"/>
                    <a:pt x="37" y="0"/>
                    <a:pt x="37" y="0"/>
                  </a:cubicBezTo>
                  <a:cubicBezTo>
                    <a:pt x="51" y="0"/>
                    <a:pt x="51" y="0"/>
                    <a:pt x="51" y="0"/>
                  </a:cubicBezTo>
                  <a:cubicBezTo>
                    <a:pt x="51" y="60"/>
                    <a:pt x="51" y="60"/>
                    <a:pt x="51" y="60"/>
                  </a:cubicBezTo>
                  <a:cubicBezTo>
                    <a:pt x="59" y="60"/>
                    <a:pt x="59" y="60"/>
                    <a:pt x="59" y="60"/>
                  </a:cubicBezTo>
                  <a:cubicBezTo>
                    <a:pt x="59" y="66"/>
                    <a:pt x="59" y="66"/>
                    <a:pt x="59" y="66"/>
                  </a:cubicBezTo>
                  <a:cubicBezTo>
                    <a:pt x="45" y="66"/>
                    <a:pt x="45" y="66"/>
                    <a:pt x="45" y="66"/>
                  </a:cubicBezTo>
                  <a:lnTo>
                    <a:pt x="45" y="55"/>
                  </a:lnTo>
                  <a:close/>
                  <a:moveTo>
                    <a:pt x="45" y="42"/>
                  </a:moveTo>
                  <a:cubicBezTo>
                    <a:pt x="45" y="31"/>
                    <a:pt x="36" y="23"/>
                    <a:pt x="26" y="23"/>
                  </a:cubicBezTo>
                  <a:cubicBezTo>
                    <a:pt x="15" y="23"/>
                    <a:pt x="6" y="31"/>
                    <a:pt x="6" y="42"/>
                  </a:cubicBezTo>
                  <a:cubicBezTo>
                    <a:pt x="6" y="53"/>
                    <a:pt x="15" y="61"/>
                    <a:pt x="26" y="61"/>
                  </a:cubicBezTo>
                  <a:cubicBezTo>
                    <a:pt x="36" y="61"/>
                    <a:pt x="45" y="52"/>
                    <a:pt x="45" y="42"/>
                  </a:cubicBez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4" name="Freeform 46"/>
            <p:cNvSpPr>
              <a:spLocks noEditPoints="1"/>
            </p:cNvSpPr>
            <p:nvPr userDrawn="1"/>
          </p:nvSpPr>
          <p:spPr bwMode="auto">
            <a:xfrm>
              <a:off x="7781925" y="6335713"/>
              <a:ext cx="50800" cy="50800"/>
            </a:xfrm>
            <a:custGeom>
              <a:avLst/>
              <a:gdLst>
                <a:gd name="T0" fmla="*/ 2147483647 w 49"/>
                <a:gd name="T1" fmla="*/ 2147483647 h 50"/>
                <a:gd name="T2" fmla="*/ 2147483647 w 49"/>
                <a:gd name="T3" fmla="*/ 2147483647 h 50"/>
                <a:gd name="T4" fmla="*/ 0 w 49"/>
                <a:gd name="T5" fmla="*/ 2147483647 h 50"/>
                <a:gd name="T6" fmla="*/ 2147483647 w 49"/>
                <a:gd name="T7" fmla="*/ 0 h 50"/>
                <a:gd name="T8" fmla="*/ 2147483647 w 49"/>
                <a:gd name="T9" fmla="*/ 2147483647 h 50"/>
                <a:gd name="T10" fmla="*/ 2147483647 w 49"/>
                <a:gd name="T11" fmla="*/ 2147483647 h 50"/>
                <a:gd name="T12" fmla="*/ 2147483647 w 49"/>
                <a:gd name="T13" fmla="*/ 2147483647 h 50"/>
                <a:gd name="T14" fmla="*/ 2147483647 w 49"/>
                <a:gd name="T15" fmla="*/ 2147483647 h 50"/>
                <a:gd name="T16" fmla="*/ 2147483647 w 49"/>
                <a:gd name="T17" fmla="*/ 2147483647 h 50"/>
                <a:gd name="T18" fmla="*/ 2147483647 w 49"/>
                <a:gd name="T19" fmla="*/ 2147483647 h 50"/>
                <a:gd name="T20" fmla="*/ 2147483647 w 49"/>
                <a:gd name="T21" fmla="*/ 2147483647 h 50"/>
                <a:gd name="T22" fmla="*/ 2147483647 w 49"/>
                <a:gd name="T23" fmla="*/ 2147483647 h 50"/>
                <a:gd name="T24" fmla="*/ 2147483647 w 49"/>
                <a:gd name="T25" fmla="*/ 2147483647 h 50"/>
                <a:gd name="T26" fmla="*/ 2147483647 w 49"/>
                <a:gd name="T27" fmla="*/ 2147483647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9" h="50">
                  <a:moveTo>
                    <a:pt x="47" y="35"/>
                  </a:moveTo>
                  <a:cubicBezTo>
                    <a:pt x="43" y="44"/>
                    <a:pt x="34" y="50"/>
                    <a:pt x="25" y="50"/>
                  </a:cubicBezTo>
                  <a:cubicBezTo>
                    <a:pt x="11" y="50"/>
                    <a:pt x="0" y="39"/>
                    <a:pt x="0" y="25"/>
                  </a:cubicBezTo>
                  <a:cubicBezTo>
                    <a:pt x="0" y="11"/>
                    <a:pt x="10" y="0"/>
                    <a:pt x="24" y="0"/>
                  </a:cubicBezTo>
                  <a:cubicBezTo>
                    <a:pt x="39" y="0"/>
                    <a:pt x="49" y="11"/>
                    <a:pt x="49" y="25"/>
                  </a:cubicBezTo>
                  <a:cubicBezTo>
                    <a:pt x="49" y="27"/>
                    <a:pt x="49" y="27"/>
                    <a:pt x="49" y="27"/>
                  </a:cubicBezTo>
                  <a:cubicBezTo>
                    <a:pt x="6" y="27"/>
                    <a:pt x="6" y="27"/>
                    <a:pt x="6" y="27"/>
                  </a:cubicBezTo>
                  <a:cubicBezTo>
                    <a:pt x="6" y="37"/>
                    <a:pt x="15" y="44"/>
                    <a:pt x="24" y="44"/>
                  </a:cubicBezTo>
                  <a:cubicBezTo>
                    <a:pt x="31" y="44"/>
                    <a:pt x="38" y="41"/>
                    <a:pt x="41" y="35"/>
                  </a:cubicBezTo>
                  <a:lnTo>
                    <a:pt x="47" y="35"/>
                  </a:lnTo>
                  <a:close/>
                  <a:moveTo>
                    <a:pt x="44" y="22"/>
                  </a:moveTo>
                  <a:cubicBezTo>
                    <a:pt x="42" y="12"/>
                    <a:pt x="34" y="5"/>
                    <a:pt x="24" y="5"/>
                  </a:cubicBezTo>
                  <a:cubicBezTo>
                    <a:pt x="15" y="5"/>
                    <a:pt x="7" y="13"/>
                    <a:pt x="6" y="22"/>
                  </a:cubicBezTo>
                  <a:lnTo>
                    <a:pt x="44" y="22"/>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5" name="Freeform 47"/>
            <p:cNvSpPr>
              <a:spLocks/>
            </p:cNvSpPr>
            <p:nvPr userDrawn="1"/>
          </p:nvSpPr>
          <p:spPr bwMode="auto">
            <a:xfrm>
              <a:off x="7834313" y="6335713"/>
              <a:ext cx="58737" cy="50800"/>
            </a:xfrm>
            <a:custGeom>
              <a:avLst/>
              <a:gdLst>
                <a:gd name="T0" fmla="*/ 2147483647 w 57"/>
                <a:gd name="T1" fmla="*/ 2147483647 h 49"/>
                <a:gd name="T2" fmla="*/ 2147483647 w 57"/>
                <a:gd name="T3" fmla="*/ 0 h 49"/>
                <a:gd name="T4" fmla="*/ 2147483647 w 57"/>
                <a:gd name="T5" fmla="*/ 2147483647 h 49"/>
                <a:gd name="T6" fmla="*/ 2147483647 w 57"/>
                <a:gd name="T7" fmla="*/ 2147483647 h 49"/>
                <a:gd name="T8" fmla="*/ 2147483647 w 57"/>
                <a:gd name="T9" fmla="*/ 2147483647 h 49"/>
                <a:gd name="T10" fmla="*/ 2147483647 w 57"/>
                <a:gd name="T11" fmla="*/ 2147483647 h 49"/>
                <a:gd name="T12" fmla="*/ 2147483647 w 57"/>
                <a:gd name="T13" fmla="*/ 2147483647 h 49"/>
                <a:gd name="T14" fmla="*/ 2147483647 w 57"/>
                <a:gd name="T15" fmla="*/ 2147483647 h 49"/>
                <a:gd name="T16" fmla="*/ 2147483647 w 57"/>
                <a:gd name="T17" fmla="*/ 2147483647 h 49"/>
                <a:gd name="T18" fmla="*/ 2147483647 w 57"/>
                <a:gd name="T19" fmla="*/ 2147483647 h 49"/>
                <a:gd name="T20" fmla="*/ 2147483647 w 57"/>
                <a:gd name="T21" fmla="*/ 2147483647 h 49"/>
                <a:gd name="T22" fmla="*/ 2147483647 w 57"/>
                <a:gd name="T23" fmla="*/ 2147483647 h 49"/>
                <a:gd name="T24" fmla="*/ 2147483647 w 57"/>
                <a:gd name="T25" fmla="*/ 2147483647 h 49"/>
                <a:gd name="T26" fmla="*/ 2147483647 w 57"/>
                <a:gd name="T27" fmla="*/ 2147483647 h 49"/>
                <a:gd name="T28" fmla="*/ 2147483647 w 57"/>
                <a:gd name="T29" fmla="*/ 2147483647 h 49"/>
                <a:gd name="T30" fmla="*/ 2147483647 w 57"/>
                <a:gd name="T31" fmla="*/ 2147483647 h 49"/>
                <a:gd name="T32" fmla="*/ 2147483647 w 57"/>
                <a:gd name="T33" fmla="*/ 2147483647 h 49"/>
                <a:gd name="T34" fmla="*/ 2147483647 w 57"/>
                <a:gd name="T35" fmla="*/ 2147483647 h 49"/>
                <a:gd name="T36" fmla="*/ 0 w 57"/>
                <a:gd name="T37" fmla="*/ 2147483647 h 49"/>
                <a:gd name="T38" fmla="*/ 0 w 57"/>
                <a:gd name="T39" fmla="*/ 2147483647 h 49"/>
                <a:gd name="T40" fmla="*/ 2147483647 w 57"/>
                <a:gd name="T41" fmla="*/ 2147483647 h 49"/>
                <a:gd name="T42" fmla="*/ 2147483647 w 57"/>
                <a:gd name="T43" fmla="*/ 2147483647 h 49"/>
                <a:gd name="T44" fmla="*/ 0 w 57"/>
                <a:gd name="T45" fmla="*/ 2147483647 h 49"/>
                <a:gd name="T46" fmla="*/ 0 w 57"/>
                <a:gd name="T47" fmla="*/ 2147483647 h 49"/>
                <a:gd name="T48" fmla="*/ 2147483647 w 57"/>
                <a:gd name="T49" fmla="*/ 2147483647 h 49"/>
                <a:gd name="T50" fmla="*/ 2147483647 w 57"/>
                <a:gd name="T51" fmla="*/ 2147483647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7" h="49">
                  <a:moveTo>
                    <a:pt x="14" y="9"/>
                  </a:moveTo>
                  <a:cubicBezTo>
                    <a:pt x="17" y="3"/>
                    <a:pt x="24" y="0"/>
                    <a:pt x="30" y="0"/>
                  </a:cubicBezTo>
                  <a:cubicBezTo>
                    <a:pt x="35" y="0"/>
                    <a:pt x="44" y="3"/>
                    <a:pt x="47" y="9"/>
                  </a:cubicBezTo>
                  <a:cubicBezTo>
                    <a:pt x="48" y="11"/>
                    <a:pt x="49" y="16"/>
                    <a:pt x="49" y="22"/>
                  </a:cubicBezTo>
                  <a:cubicBezTo>
                    <a:pt x="49" y="43"/>
                    <a:pt x="49" y="43"/>
                    <a:pt x="49" y="43"/>
                  </a:cubicBezTo>
                  <a:cubicBezTo>
                    <a:pt x="57" y="43"/>
                    <a:pt x="57" y="43"/>
                    <a:pt x="57" y="43"/>
                  </a:cubicBezTo>
                  <a:cubicBezTo>
                    <a:pt x="57" y="49"/>
                    <a:pt x="57" y="49"/>
                    <a:pt x="57" y="49"/>
                  </a:cubicBezTo>
                  <a:cubicBezTo>
                    <a:pt x="35" y="49"/>
                    <a:pt x="35" y="49"/>
                    <a:pt x="35" y="49"/>
                  </a:cubicBezTo>
                  <a:cubicBezTo>
                    <a:pt x="35" y="43"/>
                    <a:pt x="35" y="43"/>
                    <a:pt x="35" y="43"/>
                  </a:cubicBezTo>
                  <a:cubicBezTo>
                    <a:pt x="43" y="43"/>
                    <a:pt x="43" y="43"/>
                    <a:pt x="43" y="43"/>
                  </a:cubicBezTo>
                  <a:cubicBezTo>
                    <a:pt x="43" y="24"/>
                    <a:pt x="43" y="24"/>
                    <a:pt x="43" y="24"/>
                  </a:cubicBezTo>
                  <a:cubicBezTo>
                    <a:pt x="43" y="19"/>
                    <a:pt x="43" y="15"/>
                    <a:pt x="41" y="12"/>
                  </a:cubicBezTo>
                  <a:cubicBezTo>
                    <a:pt x="38" y="7"/>
                    <a:pt x="33" y="6"/>
                    <a:pt x="28" y="6"/>
                  </a:cubicBezTo>
                  <a:cubicBezTo>
                    <a:pt x="24" y="6"/>
                    <a:pt x="20" y="8"/>
                    <a:pt x="17" y="11"/>
                  </a:cubicBezTo>
                  <a:cubicBezTo>
                    <a:pt x="14" y="14"/>
                    <a:pt x="14" y="18"/>
                    <a:pt x="14" y="23"/>
                  </a:cubicBezTo>
                  <a:cubicBezTo>
                    <a:pt x="14" y="43"/>
                    <a:pt x="14" y="43"/>
                    <a:pt x="14" y="43"/>
                  </a:cubicBezTo>
                  <a:cubicBezTo>
                    <a:pt x="22" y="43"/>
                    <a:pt x="22" y="43"/>
                    <a:pt x="22" y="43"/>
                  </a:cubicBezTo>
                  <a:cubicBezTo>
                    <a:pt x="22" y="49"/>
                    <a:pt x="22" y="49"/>
                    <a:pt x="22" y="49"/>
                  </a:cubicBezTo>
                  <a:cubicBezTo>
                    <a:pt x="0" y="49"/>
                    <a:pt x="0" y="49"/>
                    <a:pt x="0" y="49"/>
                  </a:cubicBezTo>
                  <a:cubicBezTo>
                    <a:pt x="0" y="43"/>
                    <a:pt x="0" y="43"/>
                    <a:pt x="0" y="43"/>
                  </a:cubicBezTo>
                  <a:cubicBezTo>
                    <a:pt x="8" y="43"/>
                    <a:pt x="8" y="43"/>
                    <a:pt x="8" y="43"/>
                  </a:cubicBezTo>
                  <a:cubicBezTo>
                    <a:pt x="8" y="6"/>
                    <a:pt x="8" y="6"/>
                    <a:pt x="8" y="6"/>
                  </a:cubicBezTo>
                  <a:cubicBezTo>
                    <a:pt x="0" y="6"/>
                    <a:pt x="0" y="6"/>
                    <a:pt x="0" y="6"/>
                  </a:cubicBezTo>
                  <a:cubicBezTo>
                    <a:pt x="0" y="1"/>
                    <a:pt x="0" y="1"/>
                    <a:pt x="0" y="1"/>
                  </a:cubicBezTo>
                  <a:cubicBezTo>
                    <a:pt x="14" y="1"/>
                    <a:pt x="14" y="1"/>
                    <a:pt x="14" y="1"/>
                  </a:cubicBezTo>
                  <a:lnTo>
                    <a:pt x="14" y="9"/>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6" name="Freeform 48"/>
            <p:cNvSpPr>
              <a:spLocks/>
            </p:cNvSpPr>
            <p:nvPr userDrawn="1"/>
          </p:nvSpPr>
          <p:spPr bwMode="auto">
            <a:xfrm>
              <a:off x="7893050" y="6318250"/>
              <a:ext cx="28575" cy="68263"/>
            </a:xfrm>
            <a:custGeom>
              <a:avLst/>
              <a:gdLst>
                <a:gd name="T0" fmla="*/ 2147483647 w 18"/>
                <a:gd name="T1" fmla="*/ 2147483647 h 43"/>
                <a:gd name="T2" fmla="*/ 2147483647 w 18"/>
                <a:gd name="T3" fmla="*/ 2147483647 h 43"/>
                <a:gd name="T4" fmla="*/ 2147483647 w 18"/>
                <a:gd name="T5" fmla="*/ 2147483647 h 43"/>
                <a:gd name="T6" fmla="*/ 2147483647 w 18"/>
                <a:gd name="T7" fmla="*/ 2147483647 h 43"/>
                <a:gd name="T8" fmla="*/ 2147483647 w 18"/>
                <a:gd name="T9" fmla="*/ 2147483647 h 43"/>
                <a:gd name="T10" fmla="*/ 0 w 18"/>
                <a:gd name="T11" fmla="*/ 2147483647 h 43"/>
                <a:gd name="T12" fmla="*/ 0 w 18"/>
                <a:gd name="T13" fmla="*/ 2147483647 h 43"/>
                <a:gd name="T14" fmla="*/ 2147483647 w 18"/>
                <a:gd name="T15" fmla="*/ 2147483647 h 43"/>
                <a:gd name="T16" fmla="*/ 2147483647 w 18"/>
                <a:gd name="T17" fmla="*/ 0 h 43"/>
                <a:gd name="T18" fmla="*/ 2147483647 w 18"/>
                <a:gd name="T19" fmla="*/ 0 h 43"/>
                <a:gd name="T20" fmla="*/ 2147483647 w 18"/>
                <a:gd name="T21" fmla="*/ 2147483647 h 43"/>
                <a:gd name="T22" fmla="*/ 2147483647 w 18"/>
                <a:gd name="T23" fmla="*/ 2147483647 h 43"/>
                <a:gd name="T24" fmla="*/ 2147483647 w 18"/>
                <a:gd name="T25" fmla="*/ 2147483647 h 43"/>
                <a:gd name="T26" fmla="*/ 2147483647 w 18"/>
                <a:gd name="T27" fmla="*/ 2147483647 h 43"/>
                <a:gd name="T28" fmla="*/ 2147483647 w 18"/>
                <a:gd name="T29" fmla="*/ 2147483647 h 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8" h="43">
                  <a:moveTo>
                    <a:pt x="10" y="39"/>
                  </a:moveTo>
                  <a:lnTo>
                    <a:pt x="18" y="39"/>
                  </a:lnTo>
                  <a:lnTo>
                    <a:pt x="18" y="43"/>
                  </a:lnTo>
                  <a:lnTo>
                    <a:pt x="6" y="43"/>
                  </a:lnTo>
                  <a:lnTo>
                    <a:pt x="6" y="15"/>
                  </a:lnTo>
                  <a:lnTo>
                    <a:pt x="0" y="15"/>
                  </a:lnTo>
                  <a:lnTo>
                    <a:pt x="0" y="12"/>
                  </a:lnTo>
                  <a:lnTo>
                    <a:pt x="6" y="12"/>
                  </a:lnTo>
                  <a:lnTo>
                    <a:pt x="6" y="0"/>
                  </a:lnTo>
                  <a:lnTo>
                    <a:pt x="10" y="0"/>
                  </a:lnTo>
                  <a:lnTo>
                    <a:pt x="10" y="12"/>
                  </a:lnTo>
                  <a:lnTo>
                    <a:pt x="17" y="12"/>
                  </a:lnTo>
                  <a:lnTo>
                    <a:pt x="17" y="15"/>
                  </a:lnTo>
                  <a:lnTo>
                    <a:pt x="10" y="15"/>
                  </a:lnTo>
                  <a:lnTo>
                    <a:pt x="10" y="39"/>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7" name="Freeform 49"/>
            <p:cNvSpPr>
              <a:spLocks noEditPoints="1"/>
            </p:cNvSpPr>
            <p:nvPr userDrawn="1"/>
          </p:nvSpPr>
          <p:spPr bwMode="auto">
            <a:xfrm>
              <a:off x="7921625" y="6335713"/>
              <a:ext cx="50800" cy="50800"/>
            </a:xfrm>
            <a:custGeom>
              <a:avLst/>
              <a:gdLst>
                <a:gd name="T0" fmla="*/ 0 w 50"/>
                <a:gd name="T1" fmla="*/ 2147483647 h 50"/>
                <a:gd name="T2" fmla="*/ 2147483647 w 50"/>
                <a:gd name="T3" fmla="*/ 0 h 50"/>
                <a:gd name="T4" fmla="*/ 2147483647 w 50"/>
                <a:gd name="T5" fmla="*/ 2147483647 h 50"/>
                <a:gd name="T6" fmla="*/ 2147483647 w 50"/>
                <a:gd name="T7" fmla="*/ 2147483647 h 50"/>
                <a:gd name="T8" fmla="*/ 0 w 50"/>
                <a:gd name="T9" fmla="*/ 2147483647 h 50"/>
                <a:gd name="T10" fmla="*/ 2147483647 w 50"/>
                <a:gd name="T11" fmla="*/ 2147483647 h 50"/>
                <a:gd name="T12" fmla="*/ 2147483647 w 50"/>
                <a:gd name="T13" fmla="*/ 2147483647 h 50"/>
                <a:gd name="T14" fmla="*/ 2147483647 w 50"/>
                <a:gd name="T15" fmla="*/ 2147483647 h 50"/>
                <a:gd name="T16" fmla="*/ 2147483647 w 50"/>
                <a:gd name="T17" fmla="*/ 2147483647 h 50"/>
                <a:gd name="T18" fmla="*/ 2147483647 w 50"/>
                <a:gd name="T19" fmla="*/ 2147483647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 h="50">
                  <a:moveTo>
                    <a:pt x="0" y="25"/>
                  </a:moveTo>
                  <a:cubicBezTo>
                    <a:pt x="0" y="11"/>
                    <a:pt x="11" y="0"/>
                    <a:pt x="25" y="0"/>
                  </a:cubicBezTo>
                  <a:cubicBezTo>
                    <a:pt x="39" y="0"/>
                    <a:pt x="50" y="11"/>
                    <a:pt x="50" y="24"/>
                  </a:cubicBezTo>
                  <a:cubicBezTo>
                    <a:pt x="50" y="38"/>
                    <a:pt x="39" y="50"/>
                    <a:pt x="25" y="50"/>
                  </a:cubicBezTo>
                  <a:cubicBezTo>
                    <a:pt x="11" y="50"/>
                    <a:pt x="0" y="39"/>
                    <a:pt x="0" y="25"/>
                  </a:cubicBezTo>
                  <a:close/>
                  <a:moveTo>
                    <a:pt x="44" y="25"/>
                  </a:moveTo>
                  <a:cubicBezTo>
                    <a:pt x="44" y="14"/>
                    <a:pt x="36" y="6"/>
                    <a:pt x="25" y="6"/>
                  </a:cubicBezTo>
                  <a:cubicBezTo>
                    <a:pt x="14" y="6"/>
                    <a:pt x="6" y="14"/>
                    <a:pt x="6" y="25"/>
                  </a:cubicBezTo>
                  <a:cubicBezTo>
                    <a:pt x="6" y="35"/>
                    <a:pt x="14" y="44"/>
                    <a:pt x="25" y="44"/>
                  </a:cubicBezTo>
                  <a:cubicBezTo>
                    <a:pt x="35" y="44"/>
                    <a:pt x="44" y="35"/>
                    <a:pt x="44" y="25"/>
                  </a:cubicBez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8" name="Freeform 50"/>
            <p:cNvSpPr>
              <a:spLocks/>
            </p:cNvSpPr>
            <p:nvPr userDrawn="1"/>
          </p:nvSpPr>
          <p:spPr bwMode="auto">
            <a:xfrm>
              <a:off x="7974013" y="6335713"/>
              <a:ext cx="57150" cy="50800"/>
            </a:xfrm>
            <a:custGeom>
              <a:avLst/>
              <a:gdLst>
                <a:gd name="T0" fmla="*/ 2147483647 w 57"/>
                <a:gd name="T1" fmla="*/ 2147483647 h 49"/>
                <a:gd name="T2" fmla="*/ 2147483647 w 57"/>
                <a:gd name="T3" fmla="*/ 0 h 49"/>
                <a:gd name="T4" fmla="*/ 2147483647 w 57"/>
                <a:gd name="T5" fmla="*/ 2147483647 h 49"/>
                <a:gd name="T6" fmla="*/ 2147483647 w 57"/>
                <a:gd name="T7" fmla="*/ 2147483647 h 49"/>
                <a:gd name="T8" fmla="*/ 2147483647 w 57"/>
                <a:gd name="T9" fmla="*/ 2147483647 h 49"/>
                <a:gd name="T10" fmla="*/ 2147483647 w 57"/>
                <a:gd name="T11" fmla="*/ 2147483647 h 49"/>
                <a:gd name="T12" fmla="*/ 2147483647 w 57"/>
                <a:gd name="T13" fmla="*/ 2147483647 h 49"/>
                <a:gd name="T14" fmla="*/ 2147483647 w 57"/>
                <a:gd name="T15" fmla="*/ 2147483647 h 49"/>
                <a:gd name="T16" fmla="*/ 2147483647 w 57"/>
                <a:gd name="T17" fmla="*/ 2147483647 h 49"/>
                <a:gd name="T18" fmla="*/ 2147483647 w 57"/>
                <a:gd name="T19" fmla="*/ 2147483647 h 49"/>
                <a:gd name="T20" fmla="*/ 2147483647 w 57"/>
                <a:gd name="T21" fmla="*/ 2147483647 h 49"/>
                <a:gd name="T22" fmla="*/ 2147483647 w 57"/>
                <a:gd name="T23" fmla="*/ 2147483647 h 49"/>
                <a:gd name="T24" fmla="*/ 2147483647 w 57"/>
                <a:gd name="T25" fmla="*/ 2147483647 h 49"/>
                <a:gd name="T26" fmla="*/ 2147483647 w 57"/>
                <a:gd name="T27" fmla="*/ 2147483647 h 49"/>
                <a:gd name="T28" fmla="*/ 2147483647 w 57"/>
                <a:gd name="T29" fmla="*/ 2147483647 h 49"/>
                <a:gd name="T30" fmla="*/ 2147483647 w 57"/>
                <a:gd name="T31" fmla="*/ 2147483647 h 49"/>
                <a:gd name="T32" fmla="*/ 2147483647 w 57"/>
                <a:gd name="T33" fmla="*/ 2147483647 h 49"/>
                <a:gd name="T34" fmla="*/ 2147483647 w 57"/>
                <a:gd name="T35" fmla="*/ 2147483647 h 49"/>
                <a:gd name="T36" fmla="*/ 0 w 57"/>
                <a:gd name="T37" fmla="*/ 2147483647 h 49"/>
                <a:gd name="T38" fmla="*/ 0 w 57"/>
                <a:gd name="T39" fmla="*/ 2147483647 h 49"/>
                <a:gd name="T40" fmla="*/ 2147483647 w 57"/>
                <a:gd name="T41" fmla="*/ 2147483647 h 49"/>
                <a:gd name="T42" fmla="*/ 2147483647 w 57"/>
                <a:gd name="T43" fmla="*/ 2147483647 h 49"/>
                <a:gd name="T44" fmla="*/ 0 w 57"/>
                <a:gd name="T45" fmla="*/ 2147483647 h 49"/>
                <a:gd name="T46" fmla="*/ 0 w 57"/>
                <a:gd name="T47" fmla="*/ 2147483647 h 49"/>
                <a:gd name="T48" fmla="*/ 2147483647 w 57"/>
                <a:gd name="T49" fmla="*/ 2147483647 h 49"/>
                <a:gd name="T50" fmla="*/ 2147483647 w 57"/>
                <a:gd name="T51" fmla="*/ 2147483647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7" h="49">
                  <a:moveTo>
                    <a:pt x="14" y="9"/>
                  </a:moveTo>
                  <a:cubicBezTo>
                    <a:pt x="17" y="3"/>
                    <a:pt x="24" y="0"/>
                    <a:pt x="30" y="0"/>
                  </a:cubicBezTo>
                  <a:cubicBezTo>
                    <a:pt x="36" y="0"/>
                    <a:pt x="44" y="3"/>
                    <a:pt x="47" y="9"/>
                  </a:cubicBezTo>
                  <a:cubicBezTo>
                    <a:pt x="48" y="11"/>
                    <a:pt x="49" y="16"/>
                    <a:pt x="49" y="22"/>
                  </a:cubicBezTo>
                  <a:cubicBezTo>
                    <a:pt x="49" y="43"/>
                    <a:pt x="49" y="43"/>
                    <a:pt x="49" y="43"/>
                  </a:cubicBezTo>
                  <a:cubicBezTo>
                    <a:pt x="57" y="43"/>
                    <a:pt x="57" y="43"/>
                    <a:pt x="57" y="43"/>
                  </a:cubicBezTo>
                  <a:cubicBezTo>
                    <a:pt x="57" y="49"/>
                    <a:pt x="57" y="49"/>
                    <a:pt x="57" y="49"/>
                  </a:cubicBezTo>
                  <a:cubicBezTo>
                    <a:pt x="35" y="49"/>
                    <a:pt x="35" y="49"/>
                    <a:pt x="35" y="49"/>
                  </a:cubicBezTo>
                  <a:cubicBezTo>
                    <a:pt x="35" y="43"/>
                    <a:pt x="35" y="43"/>
                    <a:pt x="35" y="43"/>
                  </a:cubicBezTo>
                  <a:cubicBezTo>
                    <a:pt x="43" y="43"/>
                    <a:pt x="43" y="43"/>
                    <a:pt x="43" y="43"/>
                  </a:cubicBezTo>
                  <a:cubicBezTo>
                    <a:pt x="43" y="24"/>
                    <a:pt x="43" y="24"/>
                    <a:pt x="43" y="24"/>
                  </a:cubicBezTo>
                  <a:cubicBezTo>
                    <a:pt x="43" y="19"/>
                    <a:pt x="43" y="15"/>
                    <a:pt x="41" y="12"/>
                  </a:cubicBezTo>
                  <a:cubicBezTo>
                    <a:pt x="39" y="7"/>
                    <a:pt x="33" y="6"/>
                    <a:pt x="29" y="6"/>
                  </a:cubicBezTo>
                  <a:cubicBezTo>
                    <a:pt x="24" y="6"/>
                    <a:pt x="20" y="8"/>
                    <a:pt x="17" y="11"/>
                  </a:cubicBezTo>
                  <a:cubicBezTo>
                    <a:pt x="14" y="14"/>
                    <a:pt x="14" y="18"/>
                    <a:pt x="14" y="23"/>
                  </a:cubicBezTo>
                  <a:cubicBezTo>
                    <a:pt x="14" y="43"/>
                    <a:pt x="14" y="43"/>
                    <a:pt x="14" y="43"/>
                  </a:cubicBezTo>
                  <a:cubicBezTo>
                    <a:pt x="22" y="43"/>
                    <a:pt x="22" y="43"/>
                    <a:pt x="22" y="43"/>
                  </a:cubicBezTo>
                  <a:cubicBezTo>
                    <a:pt x="22" y="49"/>
                    <a:pt x="22" y="49"/>
                    <a:pt x="22" y="49"/>
                  </a:cubicBezTo>
                  <a:cubicBezTo>
                    <a:pt x="0" y="49"/>
                    <a:pt x="0" y="49"/>
                    <a:pt x="0" y="49"/>
                  </a:cubicBezTo>
                  <a:cubicBezTo>
                    <a:pt x="0" y="43"/>
                    <a:pt x="0" y="43"/>
                    <a:pt x="0" y="43"/>
                  </a:cubicBezTo>
                  <a:cubicBezTo>
                    <a:pt x="8" y="43"/>
                    <a:pt x="8" y="43"/>
                    <a:pt x="8" y="43"/>
                  </a:cubicBezTo>
                  <a:cubicBezTo>
                    <a:pt x="8" y="6"/>
                    <a:pt x="8" y="6"/>
                    <a:pt x="8" y="6"/>
                  </a:cubicBezTo>
                  <a:cubicBezTo>
                    <a:pt x="0" y="6"/>
                    <a:pt x="0" y="6"/>
                    <a:pt x="0" y="6"/>
                  </a:cubicBezTo>
                  <a:cubicBezTo>
                    <a:pt x="0" y="1"/>
                    <a:pt x="0" y="1"/>
                    <a:pt x="0" y="1"/>
                  </a:cubicBezTo>
                  <a:cubicBezTo>
                    <a:pt x="14" y="1"/>
                    <a:pt x="14" y="1"/>
                    <a:pt x="14" y="1"/>
                  </a:cubicBezTo>
                  <a:lnTo>
                    <a:pt x="14" y="9"/>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9" name="Freeform 51"/>
            <p:cNvSpPr>
              <a:spLocks/>
            </p:cNvSpPr>
            <p:nvPr userDrawn="1"/>
          </p:nvSpPr>
          <p:spPr bwMode="auto">
            <a:xfrm>
              <a:off x="8034338" y="6335713"/>
              <a:ext cx="34925" cy="50800"/>
            </a:xfrm>
            <a:custGeom>
              <a:avLst/>
              <a:gdLst>
                <a:gd name="T0" fmla="*/ 2147483647 w 34"/>
                <a:gd name="T1" fmla="*/ 2147483647 h 50"/>
                <a:gd name="T2" fmla="*/ 2147483647 w 34"/>
                <a:gd name="T3" fmla="*/ 2147483647 h 50"/>
                <a:gd name="T4" fmla="*/ 2147483647 w 34"/>
                <a:gd name="T5" fmla="*/ 2147483647 h 50"/>
                <a:gd name="T6" fmla="*/ 2147483647 w 34"/>
                <a:gd name="T7" fmla="*/ 2147483647 h 50"/>
                <a:gd name="T8" fmla="*/ 2147483647 w 34"/>
                <a:gd name="T9" fmla="*/ 2147483647 h 50"/>
                <a:gd name="T10" fmla="*/ 2147483647 w 34"/>
                <a:gd name="T11" fmla="*/ 2147483647 h 50"/>
                <a:gd name="T12" fmla="*/ 2147483647 w 34"/>
                <a:gd name="T13" fmla="*/ 2147483647 h 50"/>
                <a:gd name="T14" fmla="*/ 2147483647 w 34"/>
                <a:gd name="T15" fmla="*/ 2147483647 h 50"/>
                <a:gd name="T16" fmla="*/ 2147483647 w 34"/>
                <a:gd name="T17" fmla="*/ 2147483647 h 50"/>
                <a:gd name="T18" fmla="*/ 2147483647 w 34"/>
                <a:gd name="T19" fmla="*/ 2147483647 h 50"/>
                <a:gd name="T20" fmla="*/ 0 w 34"/>
                <a:gd name="T21" fmla="*/ 2147483647 h 50"/>
                <a:gd name="T22" fmla="*/ 0 w 34"/>
                <a:gd name="T23" fmla="*/ 2147483647 h 50"/>
                <a:gd name="T24" fmla="*/ 2147483647 w 34"/>
                <a:gd name="T25" fmla="*/ 2147483647 h 50"/>
                <a:gd name="T26" fmla="*/ 2147483647 w 34"/>
                <a:gd name="T27" fmla="*/ 2147483647 h 50"/>
                <a:gd name="T28" fmla="*/ 2147483647 w 34"/>
                <a:gd name="T29" fmla="*/ 2147483647 h 50"/>
                <a:gd name="T30" fmla="*/ 2147483647 w 34"/>
                <a:gd name="T31" fmla="*/ 2147483647 h 50"/>
                <a:gd name="T32" fmla="*/ 2147483647 w 34"/>
                <a:gd name="T33" fmla="*/ 2147483647 h 50"/>
                <a:gd name="T34" fmla="*/ 0 w 34"/>
                <a:gd name="T35" fmla="*/ 2147483647 h 50"/>
                <a:gd name="T36" fmla="*/ 2147483647 w 34"/>
                <a:gd name="T37" fmla="*/ 2147483647 h 50"/>
                <a:gd name="T38" fmla="*/ 2147483647 w 34"/>
                <a:gd name="T39" fmla="*/ 0 h 50"/>
                <a:gd name="T40" fmla="*/ 2147483647 w 34"/>
                <a:gd name="T41" fmla="*/ 2147483647 h 50"/>
                <a:gd name="T42" fmla="*/ 2147483647 w 34"/>
                <a:gd name="T43" fmla="*/ 2147483647 h 50"/>
                <a:gd name="T44" fmla="*/ 2147483647 w 34"/>
                <a:gd name="T45" fmla="*/ 2147483647 h 50"/>
                <a:gd name="T46" fmla="*/ 2147483647 w 34"/>
                <a:gd name="T47" fmla="*/ 2147483647 h 50"/>
                <a:gd name="T48" fmla="*/ 2147483647 w 34"/>
                <a:gd name="T49" fmla="*/ 2147483647 h 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4" h="50">
                  <a:moveTo>
                    <a:pt x="26" y="13"/>
                  </a:moveTo>
                  <a:cubicBezTo>
                    <a:pt x="26" y="8"/>
                    <a:pt x="21" y="5"/>
                    <a:pt x="16" y="5"/>
                  </a:cubicBezTo>
                  <a:cubicBezTo>
                    <a:pt x="11" y="5"/>
                    <a:pt x="7" y="8"/>
                    <a:pt x="7" y="13"/>
                  </a:cubicBezTo>
                  <a:cubicBezTo>
                    <a:pt x="7" y="19"/>
                    <a:pt x="12" y="20"/>
                    <a:pt x="17" y="21"/>
                  </a:cubicBezTo>
                  <a:cubicBezTo>
                    <a:pt x="21" y="22"/>
                    <a:pt x="25" y="23"/>
                    <a:pt x="28" y="25"/>
                  </a:cubicBezTo>
                  <a:cubicBezTo>
                    <a:pt x="32" y="27"/>
                    <a:pt x="34" y="31"/>
                    <a:pt x="34" y="35"/>
                  </a:cubicBezTo>
                  <a:cubicBezTo>
                    <a:pt x="34" y="39"/>
                    <a:pt x="33" y="41"/>
                    <a:pt x="32" y="43"/>
                  </a:cubicBezTo>
                  <a:cubicBezTo>
                    <a:pt x="30" y="47"/>
                    <a:pt x="24" y="50"/>
                    <a:pt x="18" y="50"/>
                  </a:cubicBezTo>
                  <a:cubicBezTo>
                    <a:pt x="12" y="50"/>
                    <a:pt x="8" y="48"/>
                    <a:pt x="5" y="43"/>
                  </a:cubicBezTo>
                  <a:cubicBezTo>
                    <a:pt x="5" y="49"/>
                    <a:pt x="5" y="49"/>
                    <a:pt x="5" y="49"/>
                  </a:cubicBezTo>
                  <a:cubicBezTo>
                    <a:pt x="0" y="49"/>
                    <a:pt x="0" y="49"/>
                    <a:pt x="0" y="49"/>
                  </a:cubicBezTo>
                  <a:cubicBezTo>
                    <a:pt x="0" y="35"/>
                    <a:pt x="0" y="35"/>
                    <a:pt x="0" y="35"/>
                  </a:cubicBezTo>
                  <a:cubicBezTo>
                    <a:pt x="5" y="35"/>
                    <a:pt x="5" y="35"/>
                    <a:pt x="5" y="35"/>
                  </a:cubicBezTo>
                  <a:cubicBezTo>
                    <a:pt x="5" y="41"/>
                    <a:pt x="10" y="45"/>
                    <a:pt x="17" y="45"/>
                  </a:cubicBezTo>
                  <a:cubicBezTo>
                    <a:pt x="22" y="45"/>
                    <a:pt x="27" y="41"/>
                    <a:pt x="27" y="36"/>
                  </a:cubicBezTo>
                  <a:cubicBezTo>
                    <a:pt x="27" y="29"/>
                    <a:pt x="22" y="28"/>
                    <a:pt x="16" y="27"/>
                  </a:cubicBezTo>
                  <a:cubicBezTo>
                    <a:pt x="13" y="26"/>
                    <a:pt x="9" y="25"/>
                    <a:pt x="5" y="23"/>
                  </a:cubicBezTo>
                  <a:cubicBezTo>
                    <a:pt x="2" y="21"/>
                    <a:pt x="0" y="17"/>
                    <a:pt x="0" y="13"/>
                  </a:cubicBezTo>
                  <a:cubicBezTo>
                    <a:pt x="0" y="10"/>
                    <a:pt x="0" y="7"/>
                    <a:pt x="2" y="5"/>
                  </a:cubicBezTo>
                  <a:cubicBezTo>
                    <a:pt x="5" y="1"/>
                    <a:pt x="11" y="0"/>
                    <a:pt x="15" y="0"/>
                  </a:cubicBezTo>
                  <a:cubicBezTo>
                    <a:pt x="19" y="0"/>
                    <a:pt x="24" y="1"/>
                    <a:pt x="26" y="5"/>
                  </a:cubicBezTo>
                  <a:cubicBezTo>
                    <a:pt x="26" y="1"/>
                    <a:pt x="26" y="1"/>
                    <a:pt x="26" y="1"/>
                  </a:cubicBezTo>
                  <a:cubicBezTo>
                    <a:pt x="31" y="1"/>
                    <a:pt x="31" y="1"/>
                    <a:pt x="31" y="1"/>
                  </a:cubicBezTo>
                  <a:cubicBezTo>
                    <a:pt x="31" y="13"/>
                    <a:pt x="31" y="13"/>
                    <a:pt x="31" y="13"/>
                  </a:cubicBezTo>
                  <a:lnTo>
                    <a:pt x="26" y="13"/>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0" name="Freeform 52"/>
            <p:cNvSpPr>
              <a:spLocks noEditPoints="1"/>
            </p:cNvSpPr>
            <p:nvPr userDrawn="1"/>
          </p:nvSpPr>
          <p:spPr bwMode="auto">
            <a:xfrm>
              <a:off x="8070850" y="6335713"/>
              <a:ext cx="60325" cy="66675"/>
            </a:xfrm>
            <a:custGeom>
              <a:avLst/>
              <a:gdLst>
                <a:gd name="T0" fmla="*/ 2147483647 w 59"/>
                <a:gd name="T1" fmla="*/ 2147483647 h 66"/>
                <a:gd name="T2" fmla="*/ 2147483647 w 59"/>
                <a:gd name="T3" fmla="*/ 0 h 66"/>
                <a:gd name="T4" fmla="*/ 2147483647 w 59"/>
                <a:gd name="T5" fmla="*/ 2147483647 h 66"/>
                <a:gd name="T6" fmla="*/ 2147483647 w 59"/>
                <a:gd name="T7" fmla="*/ 2147483647 h 66"/>
                <a:gd name="T8" fmla="*/ 2147483647 w 59"/>
                <a:gd name="T9" fmla="*/ 2147483647 h 66"/>
                <a:gd name="T10" fmla="*/ 2147483647 w 59"/>
                <a:gd name="T11" fmla="*/ 2147483647 h 66"/>
                <a:gd name="T12" fmla="*/ 2147483647 w 59"/>
                <a:gd name="T13" fmla="*/ 2147483647 h 66"/>
                <a:gd name="T14" fmla="*/ 2147483647 w 59"/>
                <a:gd name="T15" fmla="*/ 2147483647 h 66"/>
                <a:gd name="T16" fmla="*/ 2147483647 w 59"/>
                <a:gd name="T17" fmla="*/ 2147483647 h 66"/>
                <a:gd name="T18" fmla="*/ 0 w 59"/>
                <a:gd name="T19" fmla="*/ 2147483647 h 66"/>
                <a:gd name="T20" fmla="*/ 0 w 59"/>
                <a:gd name="T21" fmla="*/ 2147483647 h 66"/>
                <a:gd name="T22" fmla="*/ 2147483647 w 59"/>
                <a:gd name="T23" fmla="*/ 2147483647 h 66"/>
                <a:gd name="T24" fmla="*/ 2147483647 w 59"/>
                <a:gd name="T25" fmla="*/ 2147483647 h 66"/>
                <a:gd name="T26" fmla="*/ 0 w 59"/>
                <a:gd name="T27" fmla="*/ 2147483647 h 66"/>
                <a:gd name="T28" fmla="*/ 0 w 59"/>
                <a:gd name="T29" fmla="*/ 2147483647 h 66"/>
                <a:gd name="T30" fmla="*/ 2147483647 w 59"/>
                <a:gd name="T31" fmla="*/ 2147483647 h 66"/>
                <a:gd name="T32" fmla="*/ 2147483647 w 59"/>
                <a:gd name="T33" fmla="*/ 2147483647 h 66"/>
                <a:gd name="T34" fmla="*/ 2147483647 w 59"/>
                <a:gd name="T35" fmla="*/ 2147483647 h 66"/>
                <a:gd name="T36" fmla="*/ 2147483647 w 59"/>
                <a:gd name="T37" fmla="*/ 2147483647 h 66"/>
                <a:gd name="T38" fmla="*/ 2147483647 w 59"/>
                <a:gd name="T39" fmla="*/ 2147483647 h 66"/>
                <a:gd name="T40" fmla="*/ 2147483647 w 59"/>
                <a:gd name="T41" fmla="*/ 2147483647 h 66"/>
                <a:gd name="T42" fmla="*/ 2147483647 w 59"/>
                <a:gd name="T43" fmla="*/ 2147483647 h 6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9" h="66">
                  <a:moveTo>
                    <a:pt x="14" y="11"/>
                  </a:moveTo>
                  <a:cubicBezTo>
                    <a:pt x="18" y="4"/>
                    <a:pt x="25" y="0"/>
                    <a:pt x="34" y="0"/>
                  </a:cubicBezTo>
                  <a:cubicBezTo>
                    <a:pt x="42" y="0"/>
                    <a:pt x="50" y="3"/>
                    <a:pt x="55" y="11"/>
                  </a:cubicBezTo>
                  <a:cubicBezTo>
                    <a:pt x="57" y="14"/>
                    <a:pt x="59" y="19"/>
                    <a:pt x="59" y="25"/>
                  </a:cubicBezTo>
                  <a:cubicBezTo>
                    <a:pt x="59" y="39"/>
                    <a:pt x="48" y="50"/>
                    <a:pt x="34" y="50"/>
                  </a:cubicBezTo>
                  <a:cubicBezTo>
                    <a:pt x="26" y="50"/>
                    <a:pt x="18" y="46"/>
                    <a:pt x="14" y="38"/>
                  </a:cubicBezTo>
                  <a:cubicBezTo>
                    <a:pt x="14" y="61"/>
                    <a:pt x="14" y="61"/>
                    <a:pt x="14" y="61"/>
                  </a:cubicBezTo>
                  <a:cubicBezTo>
                    <a:pt x="22" y="61"/>
                    <a:pt x="22" y="61"/>
                    <a:pt x="22" y="61"/>
                  </a:cubicBezTo>
                  <a:cubicBezTo>
                    <a:pt x="22" y="66"/>
                    <a:pt x="22" y="66"/>
                    <a:pt x="22" y="66"/>
                  </a:cubicBezTo>
                  <a:cubicBezTo>
                    <a:pt x="0" y="66"/>
                    <a:pt x="0" y="66"/>
                    <a:pt x="0" y="66"/>
                  </a:cubicBezTo>
                  <a:cubicBezTo>
                    <a:pt x="0" y="61"/>
                    <a:pt x="0" y="61"/>
                    <a:pt x="0" y="61"/>
                  </a:cubicBezTo>
                  <a:cubicBezTo>
                    <a:pt x="8" y="61"/>
                    <a:pt x="8" y="61"/>
                    <a:pt x="8" y="61"/>
                  </a:cubicBezTo>
                  <a:cubicBezTo>
                    <a:pt x="8" y="6"/>
                    <a:pt x="8" y="6"/>
                    <a:pt x="8" y="6"/>
                  </a:cubicBezTo>
                  <a:cubicBezTo>
                    <a:pt x="0" y="6"/>
                    <a:pt x="0" y="6"/>
                    <a:pt x="0" y="6"/>
                  </a:cubicBezTo>
                  <a:cubicBezTo>
                    <a:pt x="0" y="1"/>
                    <a:pt x="0" y="1"/>
                    <a:pt x="0" y="1"/>
                  </a:cubicBezTo>
                  <a:cubicBezTo>
                    <a:pt x="14" y="1"/>
                    <a:pt x="14" y="1"/>
                    <a:pt x="14" y="1"/>
                  </a:cubicBezTo>
                  <a:lnTo>
                    <a:pt x="14" y="11"/>
                  </a:lnTo>
                  <a:close/>
                  <a:moveTo>
                    <a:pt x="53" y="25"/>
                  </a:moveTo>
                  <a:cubicBezTo>
                    <a:pt x="53" y="13"/>
                    <a:pt x="44" y="5"/>
                    <a:pt x="34" y="5"/>
                  </a:cubicBezTo>
                  <a:cubicBezTo>
                    <a:pt x="23" y="6"/>
                    <a:pt x="14" y="13"/>
                    <a:pt x="14" y="25"/>
                  </a:cubicBezTo>
                  <a:cubicBezTo>
                    <a:pt x="14" y="35"/>
                    <a:pt x="23" y="44"/>
                    <a:pt x="33" y="44"/>
                  </a:cubicBezTo>
                  <a:cubicBezTo>
                    <a:pt x="44" y="44"/>
                    <a:pt x="53" y="35"/>
                    <a:pt x="53" y="25"/>
                  </a:cubicBez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1" name="Freeform 53"/>
            <p:cNvSpPr>
              <a:spLocks noEditPoints="1"/>
            </p:cNvSpPr>
            <p:nvPr userDrawn="1"/>
          </p:nvSpPr>
          <p:spPr bwMode="auto">
            <a:xfrm>
              <a:off x="8129588" y="6335713"/>
              <a:ext cx="50800" cy="50800"/>
            </a:xfrm>
            <a:custGeom>
              <a:avLst/>
              <a:gdLst>
                <a:gd name="T0" fmla="*/ 2147483647 w 50"/>
                <a:gd name="T1" fmla="*/ 2147483647 h 50"/>
                <a:gd name="T2" fmla="*/ 2147483647 w 50"/>
                <a:gd name="T3" fmla="*/ 2147483647 h 50"/>
                <a:gd name="T4" fmla="*/ 0 w 50"/>
                <a:gd name="T5" fmla="*/ 2147483647 h 50"/>
                <a:gd name="T6" fmla="*/ 2147483647 w 50"/>
                <a:gd name="T7" fmla="*/ 0 h 50"/>
                <a:gd name="T8" fmla="*/ 2147483647 w 50"/>
                <a:gd name="T9" fmla="*/ 2147483647 h 50"/>
                <a:gd name="T10" fmla="*/ 2147483647 w 50"/>
                <a:gd name="T11" fmla="*/ 2147483647 h 50"/>
                <a:gd name="T12" fmla="*/ 2147483647 w 50"/>
                <a:gd name="T13" fmla="*/ 2147483647 h 50"/>
                <a:gd name="T14" fmla="*/ 2147483647 w 50"/>
                <a:gd name="T15" fmla="*/ 2147483647 h 50"/>
                <a:gd name="T16" fmla="*/ 2147483647 w 50"/>
                <a:gd name="T17" fmla="*/ 2147483647 h 50"/>
                <a:gd name="T18" fmla="*/ 2147483647 w 50"/>
                <a:gd name="T19" fmla="*/ 2147483647 h 50"/>
                <a:gd name="T20" fmla="*/ 2147483647 w 50"/>
                <a:gd name="T21" fmla="*/ 2147483647 h 50"/>
                <a:gd name="T22" fmla="*/ 2147483647 w 50"/>
                <a:gd name="T23" fmla="*/ 2147483647 h 50"/>
                <a:gd name="T24" fmla="*/ 2147483647 w 50"/>
                <a:gd name="T25" fmla="*/ 2147483647 h 50"/>
                <a:gd name="T26" fmla="*/ 2147483647 w 50"/>
                <a:gd name="T27" fmla="*/ 2147483647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0" h="50">
                  <a:moveTo>
                    <a:pt x="48" y="35"/>
                  </a:moveTo>
                  <a:cubicBezTo>
                    <a:pt x="44" y="44"/>
                    <a:pt x="35" y="50"/>
                    <a:pt x="25" y="50"/>
                  </a:cubicBezTo>
                  <a:cubicBezTo>
                    <a:pt x="12" y="50"/>
                    <a:pt x="0" y="39"/>
                    <a:pt x="0" y="25"/>
                  </a:cubicBezTo>
                  <a:cubicBezTo>
                    <a:pt x="0" y="11"/>
                    <a:pt x="11" y="0"/>
                    <a:pt x="25" y="0"/>
                  </a:cubicBezTo>
                  <a:cubicBezTo>
                    <a:pt x="39" y="0"/>
                    <a:pt x="50" y="11"/>
                    <a:pt x="50" y="25"/>
                  </a:cubicBezTo>
                  <a:cubicBezTo>
                    <a:pt x="50" y="27"/>
                    <a:pt x="50" y="27"/>
                    <a:pt x="50" y="27"/>
                  </a:cubicBezTo>
                  <a:cubicBezTo>
                    <a:pt x="6" y="27"/>
                    <a:pt x="6" y="27"/>
                    <a:pt x="6" y="27"/>
                  </a:cubicBezTo>
                  <a:cubicBezTo>
                    <a:pt x="7" y="37"/>
                    <a:pt x="15" y="44"/>
                    <a:pt x="25" y="44"/>
                  </a:cubicBezTo>
                  <a:cubicBezTo>
                    <a:pt x="32" y="44"/>
                    <a:pt x="38" y="41"/>
                    <a:pt x="42" y="35"/>
                  </a:cubicBezTo>
                  <a:lnTo>
                    <a:pt x="48" y="35"/>
                  </a:lnTo>
                  <a:close/>
                  <a:moveTo>
                    <a:pt x="45" y="22"/>
                  </a:moveTo>
                  <a:cubicBezTo>
                    <a:pt x="43" y="12"/>
                    <a:pt x="35" y="5"/>
                    <a:pt x="25" y="5"/>
                  </a:cubicBezTo>
                  <a:cubicBezTo>
                    <a:pt x="16" y="5"/>
                    <a:pt x="8" y="13"/>
                    <a:pt x="6" y="22"/>
                  </a:cubicBezTo>
                  <a:lnTo>
                    <a:pt x="45" y="22"/>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2" name="Freeform 54"/>
            <p:cNvSpPr>
              <a:spLocks/>
            </p:cNvSpPr>
            <p:nvPr userDrawn="1"/>
          </p:nvSpPr>
          <p:spPr bwMode="auto">
            <a:xfrm>
              <a:off x="8181975" y="6335713"/>
              <a:ext cx="58738" cy="50800"/>
            </a:xfrm>
            <a:custGeom>
              <a:avLst/>
              <a:gdLst>
                <a:gd name="T0" fmla="*/ 2147483647 w 57"/>
                <a:gd name="T1" fmla="*/ 2147483647 h 49"/>
                <a:gd name="T2" fmla="*/ 2147483647 w 57"/>
                <a:gd name="T3" fmla="*/ 0 h 49"/>
                <a:gd name="T4" fmla="*/ 2147483647 w 57"/>
                <a:gd name="T5" fmla="*/ 2147483647 h 49"/>
                <a:gd name="T6" fmla="*/ 2147483647 w 57"/>
                <a:gd name="T7" fmla="*/ 2147483647 h 49"/>
                <a:gd name="T8" fmla="*/ 2147483647 w 57"/>
                <a:gd name="T9" fmla="*/ 2147483647 h 49"/>
                <a:gd name="T10" fmla="*/ 2147483647 w 57"/>
                <a:gd name="T11" fmla="*/ 2147483647 h 49"/>
                <a:gd name="T12" fmla="*/ 2147483647 w 57"/>
                <a:gd name="T13" fmla="*/ 2147483647 h 49"/>
                <a:gd name="T14" fmla="*/ 2147483647 w 57"/>
                <a:gd name="T15" fmla="*/ 2147483647 h 49"/>
                <a:gd name="T16" fmla="*/ 2147483647 w 57"/>
                <a:gd name="T17" fmla="*/ 2147483647 h 49"/>
                <a:gd name="T18" fmla="*/ 2147483647 w 57"/>
                <a:gd name="T19" fmla="*/ 2147483647 h 49"/>
                <a:gd name="T20" fmla="*/ 2147483647 w 57"/>
                <a:gd name="T21" fmla="*/ 2147483647 h 49"/>
                <a:gd name="T22" fmla="*/ 2147483647 w 57"/>
                <a:gd name="T23" fmla="*/ 2147483647 h 49"/>
                <a:gd name="T24" fmla="*/ 2147483647 w 57"/>
                <a:gd name="T25" fmla="*/ 2147483647 h 49"/>
                <a:gd name="T26" fmla="*/ 2147483647 w 57"/>
                <a:gd name="T27" fmla="*/ 2147483647 h 49"/>
                <a:gd name="T28" fmla="*/ 2147483647 w 57"/>
                <a:gd name="T29" fmla="*/ 2147483647 h 49"/>
                <a:gd name="T30" fmla="*/ 2147483647 w 57"/>
                <a:gd name="T31" fmla="*/ 2147483647 h 49"/>
                <a:gd name="T32" fmla="*/ 2147483647 w 57"/>
                <a:gd name="T33" fmla="*/ 2147483647 h 49"/>
                <a:gd name="T34" fmla="*/ 2147483647 w 57"/>
                <a:gd name="T35" fmla="*/ 2147483647 h 49"/>
                <a:gd name="T36" fmla="*/ 0 w 57"/>
                <a:gd name="T37" fmla="*/ 2147483647 h 49"/>
                <a:gd name="T38" fmla="*/ 0 w 57"/>
                <a:gd name="T39" fmla="*/ 2147483647 h 49"/>
                <a:gd name="T40" fmla="*/ 2147483647 w 57"/>
                <a:gd name="T41" fmla="*/ 2147483647 h 49"/>
                <a:gd name="T42" fmla="*/ 2147483647 w 57"/>
                <a:gd name="T43" fmla="*/ 2147483647 h 49"/>
                <a:gd name="T44" fmla="*/ 0 w 57"/>
                <a:gd name="T45" fmla="*/ 2147483647 h 49"/>
                <a:gd name="T46" fmla="*/ 0 w 57"/>
                <a:gd name="T47" fmla="*/ 2147483647 h 49"/>
                <a:gd name="T48" fmla="*/ 2147483647 w 57"/>
                <a:gd name="T49" fmla="*/ 2147483647 h 49"/>
                <a:gd name="T50" fmla="*/ 2147483647 w 57"/>
                <a:gd name="T51" fmla="*/ 2147483647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7" h="49">
                  <a:moveTo>
                    <a:pt x="14" y="9"/>
                  </a:moveTo>
                  <a:cubicBezTo>
                    <a:pt x="17" y="3"/>
                    <a:pt x="23" y="0"/>
                    <a:pt x="30" y="0"/>
                  </a:cubicBezTo>
                  <a:cubicBezTo>
                    <a:pt x="35" y="0"/>
                    <a:pt x="43" y="3"/>
                    <a:pt x="47" y="9"/>
                  </a:cubicBezTo>
                  <a:cubicBezTo>
                    <a:pt x="48" y="11"/>
                    <a:pt x="49" y="16"/>
                    <a:pt x="49" y="22"/>
                  </a:cubicBezTo>
                  <a:cubicBezTo>
                    <a:pt x="49" y="43"/>
                    <a:pt x="49" y="43"/>
                    <a:pt x="49" y="43"/>
                  </a:cubicBezTo>
                  <a:cubicBezTo>
                    <a:pt x="57" y="43"/>
                    <a:pt x="57" y="43"/>
                    <a:pt x="57" y="43"/>
                  </a:cubicBezTo>
                  <a:cubicBezTo>
                    <a:pt x="57" y="49"/>
                    <a:pt x="57" y="49"/>
                    <a:pt x="57" y="49"/>
                  </a:cubicBezTo>
                  <a:cubicBezTo>
                    <a:pt x="35" y="49"/>
                    <a:pt x="35" y="49"/>
                    <a:pt x="35" y="49"/>
                  </a:cubicBezTo>
                  <a:cubicBezTo>
                    <a:pt x="35" y="43"/>
                    <a:pt x="35" y="43"/>
                    <a:pt x="35" y="43"/>
                  </a:cubicBezTo>
                  <a:cubicBezTo>
                    <a:pt x="43" y="43"/>
                    <a:pt x="43" y="43"/>
                    <a:pt x="43" y="43"/>
                  </a:cubicBezTo>
                  <a:cubicBezTo>
                    <a:pt x="43" y="24"/>
                    <a:pt x="43" y="24"/>
                    <a:pt x="43" y="24"/>
                  </a:cubicBezTo>
                  <a:cubicBezTo>
                    <a:pt x="43" y="19"/>
                    <a:pt x="43" y="15"/>
                    <a:pt x="41" y="12"/>
                  </a:cubicBezTo>
                  <a:cubicBezTo>
                    <a:pt x="38" y="7"/>
                    <a:pt x="33" y="6"/>
                    <a:pt x="28" y="6"/>
                  </a:cubicBezTo>
                  <a:cubicBezTo>
                    <a:pt x="24" y="6"/>
                    <a:pt x="20" y="8"/>
                    <a:pt x="17" y="11"/>
                  </a:cubicBezTo>
                  <a:cubicBezTo>
                    <a:pt x="14" y="14"/>
                    <a:pt x="14" y="18"/>
                    <a:pt x="14" y="23"/>
                  </a:cubicBezTo>
                  <a:cubicBezTo>
                    <a:pt x="14" y="43"/>
                    <a:pt x="14" y="43"/>
                    <a:pt x="14" y="43"/>
                  </a:cubicBezTo>
                  <a:cubicBezTo>
                    <a:pt x="22" y="43"/>
                    <a:pt x="22" y="43"/>
                    <a:pt x="22" y="43"/>
                  </a:cubicBezTo>
                  <a:cubicBezTo>
                    <a:pt x="22" y="49"/>
                    <a:pt x="22" y="49"/>
                    <a:pt x="22" y="49"/>
                  </a:cubicBezTo>
                  <a:cubicBezTo>
                    <a:pt x="0" y="49"/>
                    <a:pt x="0" y="49"/>
                    <a:pt x="0" y="49"/>
                  </a:cubicBezTo>
                  <a:cubicBezTo>
                    <a:pt x="0" y="43"/>
                    <a:pt x="0" y="43"/>
                    <a:pt x="0" y="43"/>
                  </a:cubicBezTo>
                  <a:cubicBezTo>
                    <a:pt x="8" y="43"/>
                    <a:pt x="8" y="43"/>
                    <a:pt x="8" y="43"/>
                  </a:cubicBezTo>
                  <a:cubicBezTo>
                    <a:pt x="8" y="6"/>
                    <a:pt x="8" y="6"/>
                    <a:pt x="8" y="6"/>
                  </a:cubicBezTo>
                  <a:cubicBezTo>
                    <a:pt x="0" y="6"/>
                    <a:pt x="0" y="6"/>
                    <a:pt x="0" y="6"/>
                  </a:cubicBezTo>
                  <a:cubicBezTo>
                    <a:pt x="0" y="1"/>
                    <a:pt x="0" y="1"/>
                    <a:pt x="0" y="1"/>
                  </a:cubicBezTo>
                  <a:cubicBezTo>
                    <a:pt x="14" y="1"/>
                    <a:pt x="14" y="1"/>
                    <a:pt x="14" y="1"/>
                  </a:cubicBezTo>
                  <a:lnTo>
                    <a:pt x="14" y="9"/>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3" name="Freeform 55"/>
            <p:cNvSpPr>
              <a:spLocks/>
            </p:cNvSpPr>
            <p:nvPr userDrawn="1"/>
          </p:nvSpPr>
          <p:spPr bwMode="auto">
            <a:xfrm>
              <a:off x="8242300" y="6335713"/>
              <a:ext cx="34925" cy="50800"/>
            </a:xfrm>
            <a:custGeom>
              <a:avLst/>
              <a:gdLst>
                <a:gd name="T0" fmla="*/ 2147483647 w 35"/>
                <a:gd name="T1" fmla="*/ 2147483647 h 50"/>
                <a:gd name="T2" fmla="*/ 2147483647 w 35"/>
                <a:gd name="T3" fmla="*/ 2147483647 h 50"/>
                <a:gd name="T4" fmla="*/ 2147483647 w 35"/>
                <a:gd name="T5" fmla="*/ 2147483647 h 50"/>
                <a:gd name="T6" fmla="*/ 2147483647 w 35"/>
                <a:gd name="T7" fmla="*/ 2147483647 h 50"/>
                <a:gd name="T8" fmla="*/ 2147483647 w 35"/>
                <a:gd name="T9" fmla="*/ 2147483647 h 50"/>
                <a:gd name="T10" fmla="*/ 2147483647 w 35"/>
                <a:gd name="T11" fmla="*/ 2147483647 h 50"/>
                <a:gd name="T12" fmla="*/ 2147483647 w 35"/>
                <a:gd name="T13" fmla="*/ 2147483647 h 50"/>
                <a:gd name="T14" fmla="*/ 2147483647 w 35"/>
                <a:gd name="T15" fmla="*/ 2147483647 h 50"/>
                <a:gd name="T16" fmla="*/ 2147483647 w 35"/>
                <a:gd name="T17" fmla="*/ 2147483647 h 50"/>
                <a:gd name="T18" fmla="*/ 2147483647 w 35"/>
                <a:gd name="T19" fmla="*/ 2147483647 h 50"/>
                <a:gd name="T20" fmla="*/ 0 w 35"/>
                <a:gd name="T21" fmla="*/ 2147483647 h 50"/>
                <a:gd name="T22" fmla="*/ 0 w 35"/>
                <a:gd name="T23" fmla="*/ 2147483647 h 50"/>
                <a:gd name="T24" fmla="*/ 2147483647 w 35"/>
                <a:gd name="T25" fmla="*/ 2147483647 h 50"/>
                <a:gd name="T26" fmla="*/ 2147483647 w 35"/>
                <a:gd name="T27" fmla="*/ 2147483647 h 50"/>
                <a:gd name="T28" fmla="*/ 2147483647 w 35"/>
                <a:gd name="T29" fmla="*/ 2147483647 h 50"/>
                <a:gd name="T30" fmla="*/ 2147483647 w 35"/>
                <a:gd name="T31" fmla="*/ 2147483647 h 50"/>
                <a:gd name="T32" fmla="*/ 2147483647 w 35"/>
                <a:gd name="T33" fmla="*/ 2147483647 h 50"/>
                <a:gd name="T34" fmla="*/ 2147483647 w 35"/>
                <a:gd name="T35" fmla="*/ 2147483647 h 50"/>
                <a:gd name="T36" fmla="*/ 2147483647 w 35"/>
                <a:gd name="T37" fmla="*/ 2147483647 h 50"/>
                <a:gd name="T38" fmla="*/ 2147483647 w 35"/>
                <a:gd name="T39" fmla="*/ 0 h 50"/>
                <a:gd name="T40" fmla="*/ 2147483647 w 35"/>
                <a:gd name="T41" fmla="*/ 2147483647 h 50"/>
                <a:gd name="T42" fmla="*/ 2147483647 w 35"/>
                <a:gd name="T43" fmla="*/ 2147483647 h 50"/>
                <a:gd name="T44" fmla="*/ 2147483647 w 35"/>
                <a:gd name="T45" fmla="*/ 2147483647 h 50"/>
                <a:gd name="T46" fmla="*/ 2147483647 w 35"/>
                <a:gd name="T47" fmla="*/ 2147483647 h 50"/>
                <a:gd name="T48" fmla="*/ 2147483647 w 35"/>
                <a:gd name="T49" fmla="*/ 2147483647 h 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5" h="50">
                  <a:moveTo>
                    <a:pt x="27" y="13"/>
                  </a:moveTo>
                  <a:cubicBezTo>
                    <a:pt x="26" y="8"/>
                    <a:pt x="22" y="5"/>
                    <a:pt x="17" y="5"/>
                  </a:cubicBezTo>
                  <a:cubicBezTo>
                    <a:pt x="12" y="5"/>
                    <a:pt x="7" y="8"/>
                    <a:pt x="7" y="13"/>
                  </a:cubicBezTo>
                  <a:cubicBezTo>
                    <a:pt x="7" y="19"/>
                    <a:pt x="13" y="20"/>
                    <a:pt x="18" y="21"/>
                  </a:cubicBezTo>
                  <a:cubicBezTo>
                    <a:pt x="22" y="22"/>
                    <a:pt x="26" y="23"/>
                    <a:pt x="29" y="25"/>
                  </a:cubicBezTo>
                  <a:cubicBezTo>
                    <a:pt x="33" y="27"/>
                    <a:pt x="35" y="31"/>
                    <a:pt x="35" y="35"/>
                  </a:cubicBezTo>
                  <a:cubicBezTo>
                    <a:pt x="35" y="39"/>
                    <a:pt x="34" y="41"/>
                    <a:pt x="33" y="43"/>
                  </a:cubicBezTo>
                  <a:cubicBezTo>
                    <a:pt x="30" y="47"/>
                    <a:pt x="24" y="50"/>
                    <a:pt x="19" y="50"/>
                  </a:cubicBezTo>
                  <a:cubicBezTo>
                    <a:pt x="13" y="50"/>
                    <a:pt x="8" y="48"/>
                    <a:pt x="5" y="43"/>
                  </a:cubicBezTo>
                  <a:cubicBezTo>
                    <a:pt x="5" y="49"/>
                    <a:pt x="5" y="49"/>
                    <a:pt x="5" y="49"/>
                  </a:cubicBezTo>
                  <a:cubicBezTo>
                    <a:pt x="0" y="49"/>
                    <a:pt x="0" y="49"/>
                    <a:pt x="0" y="49"/>
                  </a:cubicBezTo>
                  <a:cubicBezTo>
                    <a:pt x="0" y="35"/>
                    <a:pt x="0" y="35"/>
                    <a:pt x="0" y="35"/>
                  </a:cubicBezTo>
                  <a:cubicBezTo>
                    <a:pt x="5" y="35"/>
                    <a:pt x="5" y="35"/>
                    <a:pt x="5" y="35"/>
                  </a:cubicBezTo>
                  <a:cubicBezTo>
                    <a:pt x="6" y="41"/>
                    <a:pt x="11" y="45"/>
                    <a:pt x="18" y="45"/>
                  </a:cubicBezTo>
                  <a:cubicBezTo>
                    <a:pt x="23" y="45"/>
                    <a:pt x="28" y="41"/>
                    <a:pt x="28" y="36"/>
                  </a:cubicBezTo>
                  <a:cubicBezTo>
                    <a:pt x="28" y="29"/>
                    <a:pt x="22" y="28"/>
                    <a:pt x="17" y="27"/>
                  </a:cubicBezTo>
                  <a:cubicBezTo>
                    <a:pt x="13" y="26"/>
                    <a:pt x="10" y="25"/>
                    <a:pt x="6" y="23"/>
                  </a:cubicBezTo>
                  <a:cubicBezTo>
                    <a:pt x="3" y="21"/>
                    <a:pt x="1" y="17"/>
                    <a:pt x="1" y="13"/>
                  </a:cubicBezTo>
                  <a:cubicBezTo>
                    <a:pt x="1" y="10"/>
                    <a:pt x="1" y="7"/>
                    <a:pt x="3" y="5"/>
                  </a:cubicBezTo>
                  <a:cubicBezTo>
                    <a:pt x="6" y="1"/>
                    <a:pt x="11" y="0"/>
                    <a:pt x="16" y="0"/>
                  </a:cubicBezTo>
                  <a:cubicBezTo>
                    <a:pt x="20" y="0"/>
                    <a:pt x="24" y="1"/>
                    <a:pt x="27" y="5"/>
                  </a:cubicBezTo>
                  <a:cubicBezTo>
                    <a:pt x="27" y="1"/>
                    <a:pt x="27" y="1"/>
                    <a:pt x="27" y="1"/>
                  </a:cubicBezTo>
                  <a:cubicBezTo>
                    <a:pt x="32" y="1"/>
                    <a:pt x="32" y="1"/>
                    <a:pt x="32" y="1"/>
                  </a:cubicBezTo>
                  <a:cubicBezTo>
                    <a:pt x="32" y="13"/>
                    <a:pt x="32" y="13"/>
                    <a:pt x="32" y="13"/>
                  </a:cubicBezTo>
                  <a:lnTo>
                    <a:pt x="27" y="13"/>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4" name="Freeform 56"/>
            <p:cNvSpPr>
              <a:spLocks noEditPoints="1"/>
            </p:cNvSpPr>
            <p:nvPr userDrawn="1"/>
          </p:nvSpPr>
          <p:spPr bwMode="auto">
            <a:xfrm>
              <a:off x="8278813" y="6318250"/>
              <a:ext cx="22225" cy="68263"/>
            </a:xfrm>
            <a:custGeom>
              <a:avLst/>
              <a:gdLst>
                <a:gd name="T0" fmla="*/ 2147483647 w 14"/>
                <a:gd name="T1" fmla="*/ 2147483647 h 43"/>
                <a:gd name="T2" fmla="*/ 2147483647 w 14"/>
                <a:gd name="T3" fmla="*/ 2147483647 h 43"/>
                <a:gd name="T4" fmla="*/ 2147483647 w 14"/>
                <a:gd name="T5" fmla="*/ 2147483647 h 43"/>
                <a:gd name="T6" fmla="*/ 0 w 14"/>
                <a:gd name="T7" fmla="*/ 2147483647 h 43"/>
                <a:gd name="T8" fmla="*/ 0 w 14"/>
                <a:gd name="T9" fmla="*/ 2147483647 h 43"/>
                <a:gd name="T10" fmla="*/ 2147483647 w 14"/>
                <a:gd name="T11" fmla="*/ 2147483647 h 43"/>
                <a:gd name="T12" fmla="*/ 2147483647 w 14"/>
                <a:gd name="T13" fmla="*/ 2147483647 h 43"/>
                <a:gd name="T14" fmla="*/ 0 w 14"/>
                <a:gd name="T15" fmla="*/ 2147483647 h 43"/>
                <a:gd name="T16" fmla="*/ 0 w 14"/>
                <a:gd name="T17" fmla="*/ 2147483647 h 43"/>
                <a:gd name="T18" fmla="*/ 2147483647 w 14"/>
                <a:gd name="T19" fmla="*/ 2147483647 h 43"/>
                <a:gd name="T20" fmla="*/ 2147483647 w 14"/>
                <a:gd name="T21" fmla="*/ 2147483647 h 43"/>
                <a:gd name="T22" fmla="*/ 2147483647 w 14"/>
                <a:gd name="T23" fmla="*/ 2147483647 h 43"/>
                <a:gd name="T24" fmla="*/ 2147483647 w 14"/>
                <a:gd name="T25" fmla="*/ 2147483647 h 43"/>
                <a:gd name="T26" fmla="*/ 2147483647 w 14"/>
                <a:gd name="T27" fmla="*/ 0 h 43"/>
                <a:gd name="T28" fmla="*/ 2147483647 w 14"/>
                <a:gd name="T29" fmla="*/ 0 h 43"/>
                <a:gd name="T30" fmla="*/ 2147483647 w 14"/>
                <a:gd name="T31" fmla="*/ 2147483647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 h="43">
                  <a:moveTo>
                    <a:pt x="9" y="39"/>
                  </a:moveTo>
                  <a:lnTo>
                    <a:pt x="14" y="39"/>
                  </a:lnTo>
                  <a:lnTo>
                    <a:pt x="14" y="43"/>
                  </a:lnTo>
                  <a:lnTo>
                    <a:pt x="0" y="43"/>
                  </a:lnTo>
                  <a:lnTo>
                    <a:pt x="0" y="39"/>
                  </a:lnTo>
                  <a:lnTo>
                    <a:pt x="5" y="39"/>
                  </a:lnTo>
                  <a:lnTo>
                    <a:pt x="5" y="15"/>
                  </a:lnTo>
                  <a:lnTo>
                    <a:pt x="0" y="15"/>
                  </a:lnTo>
                  <a:lnTo>
                    <a:pt x="0" y="12"/>
                  </a:lnTo>
                  <a:lnTo>
                    <a:pt x="9" y="12"/>
                  </a:lnTo>
                  <a:lnTo>
                    <a:pt x="9" y="39"/>
                  </a:lnTo>
                  <a:close/>
                  <a:moveTo>
                    <a:pt x="9" y="7"/>
                  </a:moveTo>
                  <a:lnTo>
                    <a:pt x="5" y="7"/>
                  </a:lnTo>
                  <a:lnTo>
                    <a:pt x="5" y="0"/>
                  </a:lnTo>
                  <a:lnTo>
                    <a:pt x="9" y="0"/>
                  </a:lnTo>
                  <a:lnTo>
                    <a:pt x="9" y="7"/>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5" name="Freeform 57"/>
            <p:cNvSpPr>
              <a:spLocks noEditPoints="1"/>
            </p:cNvSpPr>
            <p:nvPr userDrawn="1"/>
          </p:nvSpPr>
          <p:spPr bwMode="auto">
            <a:xfrm>
              <a:off x="8301038" y="6335713"/>
              <a:ext cx="50800" cy="50800"/>
            </a:xfrm>
            <a:custGeom>
              <a:avLst/>
              <a:gdLst>
                <a:gd name="T0" fmla="*/ 0 w 50"/>
                <a:gd name="T1" fmla="*/ 2147483647 h 50"/>
                <a:gd name="T2" fmla="*/ 2147483647 w 50"/>
                <a:gd name="T3" fmla="*/ 0 h 50"/>
                <a:gd name="T4" fmla="*/ 2147483647 w 50"/>
                <a:gd name="T5" fmla="*/ 2147483647 h 50"/>
                <a:gd name="T6" fmla="*/ 2147483647 w 50"/>
                <a:gd name="T7" fmla="*/ 2147483647 h 50"/>
                <a:gd name="T8" fmla="*/ 0 w 50"/>
                <a:gd name="T9" fmla="*/ 2147483647 h 50"/>
                <a:gd name="T10" fmla="*/ 2147483647 w 50"/>
                <a:gd name="T11" fmla="*/ 2147483647 h 50"/>
                <a:gd name="T12" fmla="*/ 2147483647 w 50"/>
                <a:gd name="T13" fmla="*/ 2147483647 h 50"/>
                <a:gd name="T14" fmla="*/ 2147483647 w 50"/>
                <a:gd name="T15" fmla="*/ 2147483647 h 50"/>
                <a:gd name="T16" fmla="*/ 2147483647 w 50"/>
                <a:gd name="T17" fmla="*/ 2147483647 h 50"/>
                <a:gd name="T18" fmla="*/ 2147483647 w 50"/>
                <a:gd name="T19" fmla="*/ 2147483647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 h="50">
                  <a:moveTo>
                    <a:pt x="0" y="25"/>
                  </a:moveTo>
                  <a:cubicBezTo>
                    <a:pt x="0" y="11"/>
                    <a:pt x="11" y="0"/>
                    <a:pt x="25" y="0"/>
                  </a:cubicBezTo>
                  <a:cubicBezTo>
                    <a:pt x="39" y="0"/>
                    <a:pt x="50" y="11"/>
                    <a:pt x="50" y="24"/>
                  </a:cubicBezTo>
                  <a:cubicBezTo>
                    <a:pt x="50" y="38"/>
                    <a:pt x="39" y="50"/>
                    <a:pt x="25" y="50"/>
                  </a:cubicBezTo>
                  <a:cubicBezTo>
                    <a:pt x="11" y="50"/>
                    <a:pt x="0" y="39"/>
                    <a:pt x="0" y="25"/>
                  </a:cubicBezTo>
                  <a:close/>
                  <a:moveTo>
                    <a:pt x="44" y="25"/>
                  </a:moveTo>
                  <a:cubicBezTo>
                    <a:pt x="44" y="14"/>
                    <a:pt x="35" y="6"/>
                    <a:pt x="25" y="6"/>
                  </a:cubicBezTo>
                  <a:cubicBezTo>
                    <a:pt x="14" y="6"/>
                    <a:pt x="6" y="14"/>
                    <a:pt x="6" y="25"/>
                  </a:cubicBezTo>
                  <a:cubicBezTo>
                    <a:pt x="6" y="35"/>
                    <a:pt x="14" y="44"/>
                    <a:pt x="25" y="44"/>
                  </a:cubicBezTo>
                  <a:cubicBezTo>
                    <a:pt x="35" y="44"/>
                    <a:pt x="44" y="35"/>
                    <a:pt x="44" y="25"/>
                  </a:cubicBez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6" name="Freeform 58"/>
            <p:cNvSpPr>
              <a:spLocks/>
            </p:cNvSpPr>
            <p:nvPr userDrawn="1"/>
          </p:nvSpPr>
          <p:spPr bwMode="auto">
            <a:xfrm>
              <a:off x="8353425" y="6335713"/>
              <a:ext cx="57150" cy="50800"/>
            </a:xfrm>
            <a:custGeom>
              <a:avLst/>
              <a:gdLst>
                <a:gd name="T0" fmla="*/ 2147483647 w 57"/>
                <a:gd name="T1" fmla="*/ 2147483647 h 49"/>
                <a:gd name="T2" fmla="*/ 2147483647 w 57"/>
                <a:gd name="T3" fmla="*/ 0 h 49"/>
                <a:gd name="T4" fmla="*/ 2147483647 w 57"/>
                <a:gd name="T5" fmla="*/ 2147483647 h 49"/>
                <a:gd name="T6" fmla="*/ 2147483647 w 57"/>
                <a:gd name="T7" fmla="*/ 2147483647 h 49"/>
                <a:gd name="T8" fmla="*/ 2147483647 w 57"/>
                <a:gd name="T9" fmla="*/ 2147483647 h 49"/>
                <a:gd name="T10" fmla="*/ 2147483647 w 57"/>
                <a:gd name="T11" fmla="*/ 2147483647 h 49"/>
                <a:gd name="T12" fmla="*/ 2147483647 w 57"/>
                <a:gd name="T13" fmla="*/ 2147483647 h 49"/>
                <a:gd name="T14" fmla="*/ 2147483647 w 57"/>
                <a:gd name="T15" fmla="*/ 2147483647 h 49"/>
                <a:gd name="T16" fmla="*/ 2147483647 w 57"/>
                <a:gd name="T17" fmla="*/ 2147483647 h 49"/>
                <a:gd name="T18" fmla="*/ 2147483647 w 57"/>
                <a:gd name="T19" fmla="*/ 2147483647 h 49"/>
                <a:gd name="T20" fmla="*/ 2147483647 w 57"/>
                <a:gd name="T21" fmla="*/ 2147483647 h 49"/>
                <a:gd name="T22" fmla="*/ 2147483647 w 57"/>
                <a:gd name="T23" fmla="*/ 2147483647 h 49"/>
                <a:gd name="T24" fmla="*/ 2147483647 w 57"/>
                <a:gd name="T25" fmla="*/ 2147483647 h 49"/>
                <a:gd name="T26" fmla="*/ 2147483647 w 57"/>
                <a:gd name="T27" fmla="*/ 2147483647 h 49"/>
                <a:gd name="T28" fmla="*/ 2147483647 w 57"/>
                <a:gd name="T29" fmla="*/ 2147483647 h 49"/>
                <a:gd name="T30" fmla="*/ 2147483647 w 57"/>
                <a:gd name="T31" fmla="*/ 2147483647 h 49"/>
                <a:gd name="T32" fmla="*/ 2147483647 w 57"/>
                <a:gd name="T33" fmla="*/ 2147483647 h 49"/>
                <a:gd name="T34" fmla="*/ 2147483647 w 57"/>
                <a:gd name="T35" fmla="*/ 2147483647 h 49"/>
                <a:gd name="T36" fmla="*/ 0 w 57"/>
                <a:gd name="T37" fmla="*/ 2147483647 h 49"/>
                <a:gd name="T38" fmla="*/ 0 w 57"/>
                <a:gd name="T39" fmla="*/ 2147483647 h 49"/>
                <a:gd name="T40" fmla="*/ 2147483647 w 57"/>
                <a:gd name="T41" fmla="*/ 2147483647 h 49"/>
                <a:gd name="T42" fmla="*/ 2147483647 w 57"/>
                <a:gd name="T43" fmla="*/ 2147483647 h 49"/>
                <a:gd name="T44" fmla="*/ 0 w 57"/>
                <a:gd name="T45" fmla="*/ 2147483647 h 49"/>
                <a:gd name="T46" fmla="*/ 0 w 57"/>
                <a:gd name="T47" fmla="*/ 2147483647 h 49"/>
                <a:gd name="T48" fmla="*/ 2147483647 w 57"/>
                <a:gd name="T49" fmla="*/ 2147483647 h 49"/>
                <a:gd name="T50" fmla="*/ 2147483647 w 57"/>
                <a:gd name="T51" fmla="*/ 2147483647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7" h="49">
                  <a:moveTo>
                    <a:pt x="14" y="9"/>
                  </a:moveTo>
                  <a:cubicBezTo>
                    <a:pt x="17" y="3"/>
                    <a:pt x="24" y="0"/>
                    <a:pt x="30" y="0"/>
                  </a:cubicBezTo>
                  <a:cubicBezTo>
                    <a:pt x="36" y="0"/>
                    <a:pt x="44" y="3"/>
                    <a:pt x="47" y="9"/>
                  </a:cubicBezTo>
                  <a:cubicBezTo>
                    <a:pt x="48" y="11"/>
                    <a:pt x="49" y="16"/>
                    <a:pt x="49" y="22"/>
                  </a:cubicBezTo>
                  <a:cubicBezTo>
                    <a:pt x="49" y="43"/>
                    <a:pt x="49" y="43"/>
                    <a:pt x="49" y="43"/>
                  </a:cubicBezTo>
                  <a:cubicBezTo>
                    <a:pt x="57" y="43"/>
                    <a:pt x="57" y="43"/>
                    <a:pt x="57" y="43"/>
                  </a:cubicBezTo>
                  <a:cubicBezTo>
                    <a:pt x="57" y="49"/>
                    <a:pt x="57" y="49"/>
                    <a:pt x="57" y="49"/>
                  </a:cubicBezTo>
                  <a:cubicBezTo>
                    <a:pt x="35" y="49"/>
                    <a:pt x="35" y="49"/>
                    <a:pt x="35" y="49"/>
                  </a:cubicBezTo>
                  <a:cubicBezTo>
                    <a:pt x="35" y="43"/>
                    <a:pt x="35" y="43"/>
                    <a:pt x="35" y="43"/>
                  </a:cubicBezTo>
                  <a:cubicBezTo>
                    <a:pt x="43" y="43"/>
                    <a:pt x="43" y="43"/>
                    <a:pt x="43" y="43"/>
                  </a:cubicBezTo>
                  <a:cubicBezTo>
                    <a:pt x="43" y="24"/>
                    <a:pt x="43" y="24"/>
                    <a:pt x="43" y="24"/>
                  </a:cubicBezTo>
                  <a:cubicBezTo>
                    <a:pt x="43" y="19"/>
                    <a:pt x="43" y="15"/>
                    <a:pt x="41" y="12"/>
                  </a:cubicBezTo>
                  <a:cubicBezTo>
                    <a:pt x="38" y="7"/>
                    <a:pt x="33" y="6"/>
                    <a:pt x="29" y="6"/>
                  </a:cubicBezTo>
                  <a:cubicBezTo>
                    <a:pt x="24" y="6"/>
                    <a:pt x="20" y="8"/>
                    <a:pt x="17" y="11"/>
                  </a:cubicBezTo>
                  <a:cubicBezTo>
                    <a:pt x="14" y="14"/>
                    <a:pt x="14" y="18"/>
                    <a:pt x="14" y="23"/>
                  </a:cubicBezTo>
                  <a:cubicBezTo>
                    <a:pt x="14" y="43"/>
                    <a:pt x="14" y="43"/>
                    <a:pt x="14" y="43"/>
                  </a:cubicBezTo>
                  <a:cubicBezTo>
                    <a:pt x="22" y="43"/>
                    <a:pt x="22" y="43"/>
                    <a:pt x="22" y="43"/>
                  </a:cubicBezTo>
                  <a:cubicBezTo>
                    <a:pt x="22" y="49"/>
                    <a:pt x="22" y="49"/>
                    <a:pt x="22" y="49"/>
                  </a:cubicBezTo>
                  <a:cubicBezTo>
                    <a:pt x="0" y="49"/>
                    <a:pt x="0" y="49"/>
                    <a:pt x="0" y="49"/>
                  </a:cubicBezTo>
                  <a:cubicBezTo>
                    <a:pt x="0" y="43"/>
                    <a:pt x="0" y="43"/>
                    <a:pt x="0" y="43"/>
                  </a:cubicBezTo>
                  <a:cubicBezTo>
                    <a:pt x="8" y="43"/>
                    <a:pt x="8" y="43"/>
                    <a:pt x="8" y="43"/>
                  </a:cubicBezTo>
                  <a:cubicBezTo>
                    <a:pt x="8" y="6"/>
                    <a:pt x="8" y="6"/>
                    <a:pt x="8" y="6"/>
                  </a:cubicBezTo>
                  <a:cubicBezTo>
                    <a:pt x="0" y="6"/>
                    <a:pt x="0" y="6"/>
                    <a:pt x="0" y="6"/>
                  </a:cubicBezTo>
                  <a:cubicBezTo>
                    <a:pt x="0" y="1"/>
                    <a:pt x="0" y="1"/>
                    <a:pt x="0" y="1"/>
                  </a:cubicBezTo>
                  <a:cubicBezTo>
                    <a:pt x="14" y="1"/>
                    <a:pt x="14" y="1"/>
                    <a:pt x="14" y="1"/>
                  </a:cubicBezTo>
                  <a:lnTo>
                    <a:pt x="14" y="9"/>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7" name="Freeform 59"/>
            <p:cNvSpPr>
              <a:spLocks/>
            </p:cNvSpPr>
            <p:nvPr userDrawn="1"/>
          </p:nvSpPr>
          <p:spPr bwMode="auto">
            <a:xfrm>
              <a:off x="8413750" y="6335713"/>
              <a:ext cx="34925" cy="50800"/>
            </a:xfrm>
            <a:custGeom>
              <a:avLst/>
              <a:gdLst>
                <a:gd name="T0" fmla="*/ 2147483647 w 34"/>
                <a:gd name="T1" fmla="*/ 2147483647 h 50"/>
                <a:gd name="T2" fmla="*/ 2147483647 w 34"/>
                <a:gd name="T3" fmla="*/ 2147483647 h 50"/>
                <a:gd name="T4" fmla="*/ 2147483647 w 34"/>
                <a:gd name="T5" fmla="*/ 2147483647 h 50"/>
                <a:gd name="T6" fmla="*/ 2147483647 w 34"/>
                <a:gd name="T7" fmla="*/ 2147483647 h 50"/>
                <a:gd name="T8" fmla="*/ 2147483647 w 34"/>
                <a:gd name="T9" fmla="*/ 2147483647 h 50"/>
                <a:gd name="T10" fmla="*/ 2147483647 w 34"/>
                <a:gd name="T11" fmla="*/ 2147483647 h 50"/>
                <a:gd name="T12" fmla="*/ 2147483647 w 34"/>
                <a:gd name="T13" fmla="*/ 2147483647 h 50"/>
                <a:gd name="T14" fmla="*/ 2147483647 w 34"/>
                <a:gd name="T15" fmla="*/ 2147483647 h 50"/>
                <a:gd name="T16" fmla="*/ 2147483647 w 34"/>
                <a:gd name="T17" fmla="*/ 2147483647 h 50"/>
                <a:gd name="T18" fmla="*/ 2147483647 w 34"/>
                <a:gd name="T19" fmla="*/ 2147483647 h 50"/>
                <a:gd name="T20" fmla="*/ 0 w 34"/>
                <a:gd name="T21" fmla="*/ 2147483647 h 50"/>
                <a:gd name="T22" fmla="*/ 0 w 34"/>
                <a:gd name="T23" fmla="*/ 2147483647 h 50"/>
                <a:gd name="T24" fmla="*/ 2147483647 w 34"/>
                <a:gd name="T25" fmla="*/ 2147483647 h 50"/>
                <a:gd name="T26" fmla="*/ 2147483647 w 34"/>
                <a:gd name="T27" fmla="*/ 2147483647 h 50"/>
                <a:gd name="T28" fmla="*/ 2147483647 w 34"/>
                <a:gd name="T29" fmla="*/ 2147483647 h 50"/>
                <a:gd name="T30" fmla="*/ 2147483647 w 34"/>
                <a:gd name="T31" fmla="*/ 2147483647 h 50"/>
                <a:gd name="T32" fmla="*/ 2147483647 w 34"/>
                <a:gd name="T33" fmla="*/ 2147483647 h 50"/>
                <a:gd name="T34" fmla="*/ 0 w 34"/>
                <a:gd name="T35" fmla="*/ 2147483647 h 50"/>
                <a:gd name="T36" fmla="*/ 2147483647 w 34"/>
                <a:gd name="T37" fmla="*/ 2147483647 h 50"/>
                <a:gd name="T38" fmla="*/ 2147483647 w 34"/>
                <a:gd name="T39" fmla="*/ 0 h 50"/>
                <a:gd name="T40" fmla="*/ 2147483647 w 34"/>
                <a:gd name="T41" fmla="*/ 2147483647 h 50"/>
                <a:gd name="T42" fmla="*/ 2147483647 w 34"/>
                <a:gd name="T43" fmla="*/ 2147483647 h 50"/>
                <a:gd name="T44" fmla="*/ 2147483647 w 34"/>
                <a:gd name="T45" fmla="*/ 2147483647 h 50"/>
                <a:gd name="T46" fmla="*/ 2147483647 w 34"/>
                <a:gd name="T47" fmla="*/ 2147483647 h 50"/>
                <a:gd name="T48" fmla="*/ 2147483647 w 34"/>
                <a:gd name="T49" fmla="*/ 2147483647 h 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4" h="50">
                  <a:moveTo>
                    <a:pt x="26" y="13"/>
                  </a:moveTo>
                  <a:cubicBezTo>
                    <a:pt x="26" y="8"/>
                    <a:pt x="21" y="5"/>
                    <a:pt x="16" y="5"/>
                  </a:cubicBezTo>
                  <a:cubicBezTo>
                    <a:pt x="11" y="5"/>
                    <a:pt x="7" y="8"/>
                    <a:pt x="7" y="13"/>
                  </a:cubicBezTo>
                  <a:cubicBezTo>
                    <a:pt x="7" y="19"/>
                    <a:pt x="12" y="20"/>
                    <a:pt x="17" y="21"/>
                  </a:cubicBezTo>
                  <a:cubicBezTo>
                    <a:pt x="21" y="22"/>
                    <a:pt x="25" y="23"/>
                    <a:pt x="28" y="25"/>
                  </a:cubicBezTo>
                  <a:cubicBezTo>
                    <a:pt x="32" y="27"/>
                    <a:pt x="34" y="31"/>
                    <a:pt x="34" y="35"/>
                  </a:cubicBezTo>
                  <a:cubicBezTo>
                    <a:pt x="34" y="39"/>
                    <a:pt x="33" y="41"/>
                    <a:pt x="32" y="43"/>
                  </a:cubicBezTo>
                  <a:cubicBezTo>
                    <a:pt x="30" y="47"/>
                    <a:pt x="23" y="50"/>
                    <a:pt x="18" y="50"/>
                  </a:cubicBezTo>
                  <a:cubicBezTo>
                    <a:pt x="12" y="50"/>
                    <a:pt x="7" y="48"/>
                    <a:pt x="5" y="43"/>
                  </a:cubicBezTo>
                  <a:cubicBezTo>
                    <a:pt x="5" y="49"/>
                    <a:pt x="5" y="49"/>
                    <a:pt x="5" y="49"/>
                  </a:cubicBezTo>
                  <a:cubicBezTo>
                    <a:pt x="0" y="49"/>
                    <a:pt x="0" y="49"/>
                    <a:pt x="0" y="49"/>
                  </a:cubicBezTo>
                  <a:cubicBezTo>
                    <a:pt x="0" y="35"/>
                    <a:pt x="0" y="35"/>
                    <a:pt x="0" y="35"/>
                  </a:cubicBezTo>
                  <a:cubicBezTo>
                    <a:pt x="5" y="35"/>
                    <a:pt x="5" y="35"/>
                    <a:pt x="5" y="35"/>
                  </a:cubicBezTo>
                  <a:cubicBezTo>
                    <a:pt x="5" y="41"/>
                    <a:pt x="10" y="45"/>
                    <a:pt x="17" y="45"/>
                  </a:cubicBezTo>
                  <a:cubicBezTo>
                    <a:pt x="22" y="45"/>
                    <a:pt x="27" y="41"/>
                    <a:pt x="27" y="36"/>
                  </a:cubicBezTo>
                  <a:cubicBezTo>
                    <a:pt x="27" y="29"/>
                    <a:pt x="22" y="28"/>
                    <a:pt x="16" y="27"/>
                  </a:cubicBezTo>
                  <a:cubicBezTo>
                    <a:pt x="12" y="26"/>
                    <a:pt x="9" y="25"/>
                    <a:pt x="5" y="23"/>
                  </a:cubicBezTo>
                  <a:cubicBezTo>
                    <a:pt x="2" y="21"/>
                    <a:pt x="0" y="17"/>
                    <a:pt x="0" y="13"/>
                  </a:cubicBezTo>
                  <a:cubicBezTo>
                    <a:pt x="0" y="10"/>
                    <a:pt x="0" y="7"/>
                    <a:pt x="2" y="5"/>
                  </a:cubicBezTo>
                  <a:cubicBezTo>
                    <a:pt x="5" y="1"/>
                    <a:pt x="10" y="0"/>
                    <a:pt x="15" y="0"/>
                  </a:cubicBezTo>
                  <a:cubicBezTo>
                    <a:pt x="19" y="0"/>
                    <a:pt x="23" y="1"/>
                    <a:pt x="26" y="5"/>
                  </a:cubicBezTo>
                  <a:cubicBezTo>
                    <a:pt x="26" y="1"/>
                    <a:pt x="26" y="1"/>
                    <a:pt x="26" y="1"/>
                  </a:cubicBezTo>
                  <a:cubicBezTo>
                    <a:pt x="31" y="1"/>
                    <a:pt x="31" y="1"/>
                    <a:pt x="31" y="1"/>
                  </a:cubicBezTo>
                  <a:cubicBezTo>
                    <a:pt x="31" y="13"/>
                    <a:pt x="31" y="13"/>
                    <a:pt x="31" y="13"/>
                  </a:cubicBezTo>
                  <a:lnTo>
                    <a:pt x="26" y="13"/>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8" name="Rectangle 60"/>
            <p:cNvSpPr>
              <a:spLocks noChangeArrowheads="1"/>
            </p:cNvSpPr>
            <p:nvPr userDrawn="1"/>
          </p:nvSpPr>
          <p:spPr bwMode="auto">
            <a:xfrm>
              <a:off x="8459788" y="6375400"/>
              <a:ext cx="6350" cy="11113"/>
            </a:xfrm>
            <a:prstGeom prst="rect">
              <a:avLst/>
            </a:prstGeom>
            <a:solidFill>
              <a:srgbClr val="CCD8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defRPr/>
              </a:pPr>
              <a:endParaRPr lang="en-GB" altLang="en-US" dirty="0" smtClean="0">
                <a:solidFill>
                  <a:srgbClr val="000000"/>
                </a:solidFill>
                <a:latin typeface="Calibri" pitchFamily="34" charset="0"/>
              </a:endParaRPr>
            </a:p>
          </p:txBody>
        </p:sp>
        <p:sp>
          <p:nvSpPr>
            <p:cNvPr id="49" name="Freeform 61"/>
            <p:cNvSpPr>
              <a:spLocks/>
            </p:cNvSpPr>
            <p:nvPr userDrawn="1"/>
          </p:nvSpPr>
          <p:spPr bwMode="auto">
            <a:xfrm>
              <a:off x="8475663" y="6335713"/>
              <a:ext cx="49212" cy="50800"/>
            </a:xfrm>
            <a:custGeom>
              <a:avLst/>
              <a:gdLst>
                <a:gd name="T0" fmla="*/ 2147483647 w 48"/>
                <a:gd name="T1" fmla="*/ 2147483647 h 50"/>
                <a:gd name="T2" fmla="*/ 2147483647 w 48"/>
                <a:gd name="T3" fmla="*/ 2147483647 h 50"/>
                <a:gd name="T4" fmla="*/ 2147483647 w 48"/>
                <a:gd name="T5" fmla="*/ 2147483647 h 50"/>
                <a:gd name="T6" fmla="*/ 2147483647 w 48"/>
                <a:gd name="T7" fmla="*/ 2147483647 h 50"/>
                <a:gd name="T8" fmla="*/ 2147483647 w 48"/>
                <a:gd name="T9" fmla="*/ 2147483647 h 50"/>
                <a:gd name="T10" fmla="*/ 2147483647 w 48"/>
                <a:gd name="T11" fmla="*/ 2147483647 h 50"/>
                <a:gd name="T12" fmla="*/ 2147483647 w 48"/>
                <a:gd name="T13" fmla="*/ 2147483647 h 50"/>
                <a:gd name="T14" fmla="*/ 2147483647 w 48"/>
                <a:gd name="T15" fmla="*/ 2147483647 h 50"/>
                <a:gd name="T16" fmla="*/ 0 w 48"/>
                <a:gd name="T17" fmla="*/ 2147483647 h 50"/>
                <a:gd name="T18" fmla="*/ 2147483647 w 48"/>
                <a:gd name="T19" fmla="*/ 2147483647 h 50"/>
                <a:gd name="T20" fmla="*/ 2147483647 w 48"/>
                <a:gd name="T21" fmla="*/ 0 h 50"/>
                <a:gd name="T22" fmla="*/ 2147483647 w 48"/>
                <a:gd name="T23" fmla="*/ 2147483647 h 50"/>
                <a:gd name="T24" fmla="*/ 2147483647 w 48"/>
                <a:gd name="T25" fmla="*/ 2147483647 h 50"/>
                <a:gd name="T26" fmla="*/ 2147483647 w 48"/>
                <a:gd name="T27" fmla="*/ 2147483647 h 50"/>
                <a:gd name="T28" fmla="*/ 2147483647 w 48"/>
                <a:gd name="T29" fmla="*/ 2147483647 h 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50">
                  <a:moveTo>
                    <a:pt x="47" y="15"/>
                  </a:moveTo>
                  <a:cubicBezTo>
                    <a:pt x="41" y="15"/>
                    <a:pt x="41" y="15"/>
                    <a:pt x="41" y="15"/>
                  </a:cubicBezTo>
                  <a:cubicBezTo>
                    <a:pt x="38" y="9"/>
                    <a:pt x="31" y="6"/>
                    <a:pt x="25" y="6"/>
                  </a:cubicBezTo>
                  <a:cubicBezTo>
                    <a:pt x="14" y="6"/>
                    <a:pt x="6" y="14"/>
                    <a:pt x="6" y="25"/>
                  </a:cubicBezTo>
                  <a:cubicBezTo>
                    <a:pt x="6" y="36"/>
                    <a:pt x="14" y="44"/>
                    <a:pt x="25" y="44"/>
                  </a:cubicBezTo>
                  <a:cubicBezTo>
                    <a:pt x="32" y="44"/>
                    <a:pt x="39" y="40"/>
                    <a:pt x="41" y="34"/>
                  </a:cubicBezTo>
                  <a:cubicBezTo>
                    <a:pt x="48" y="34"/>
                    <a:pt x="48" y="34"/>
                    <a:pt x="48" y="34"/>
                  </a:cubicBezTo>
                  <a:cubicBezTo>
                    <a:pt x="45" y="44"/>
                    <a:pt x="35" y="50"/>
                    <a:pt x="24" y="50"/>
                  </a:cubicBezTo>
                  <a:cubicBezTo>
                    <a:pt x="11" y="50"/>
                    <a:pt x="0" y="39"/>
                    <a:pt x="0" y="25"/>
                  </a:cubicBezTo>
                  <a:cubicBezTo>
                    <a:pt x="0" y="18"/>
                    <a:pt x="2" y="12"/>
                    <a:pt x="7" y="7"/>
                  </a:cubicBezTo>
                  <a:cubicBezTo>
                    <a:pt x="11" y="3"/>
                    <a:pt x="17" y="0"/>
                    <a:pt x="24" y="0"/>
                  </a:cubicBezTo>
                  <a:cubicBezTo>
                    <a:pt x="31" y="0"/>
                    <a:pt x="37" y="2"/>
                    <a:pt x="41" y="7"/>
                  </a:cubicBezTo>
                  <a:cubicBezTo>
                    <a:pt x="41" y="1"/>
                    <a:pt x="41" y="1"/>
                    <a:pt x="41" y="1"/>
                  </a:cubicBezTo>
                  <a:cubicBezTo>
                    <a:pt x="47" y="1"/>
                    <a:pt x="47" y="1"/>
                    <a:pt x="47" y="1"/>
                  </a:cubicBezTo>
                  <a:lnTo>
                    <a:pt x="47" y="15"/>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50" name="Freeform 62"/>
            <p:cNvSpPr>
              <a:spLocks noEditPoints="1"/>
            </p:cNvSpPr>
            <p:nvPr userDrawn="1"/>
          </p:nvSpPr>
          <p:spPr bwMode="auto">
            <a:xfrm>
              <a:off x="8526463" y="6335713"/>
              <a:ext cx="50800" cy="50800"/>
            </a:xfrm>
            <a:custGeom>
              <a:avLst/>
              <a:gdLst>
                <a:gd name="T0" fmla="*/ 0 w 50"/>
                <a:gd name="T1" fmla="*/ 2147483647 h 50"/>
                <a:gd name="T2" fmla="*/ 2147483647 w 50"/>
                <a:gd name="T3" fmla="*/ 0 h 50"/>
                <a:gd name="T4" fmla="*/ 2147483647 w 50"/>
                <a:gd name="T5" fmla="*/ 2147483647 h 50"/>
                <a:gd name="T6" fmla="*/ 2147483647 w 50"/>
                <a:gd name="T7" fmla="*/ 2147483647 h 50"/>
                <a:gd name="T8" fmla="*/ 0 w 50"/>
                <a:gd name="T9" fmla="*/ 2147483647 h 50"/>
                <a:gd name="T10" fmla="*/ 2147483647 w 50"/>
                <a:gd name="T11" fmla="*/ 2147483647 h 50"/>
                <a:gd name="T12" fmla="*/ 2147483647 w 50"/>
                <a:gd name="T13" fmla="*/ 2147483647 h 50"/>
                <a:gd name="T14" fmla="*/ 2147483647 w 50"/>
                <a:gd name="T15" fmla="*/ 2147483647 h 50"/>
                <a:gd name="T16" fmla="*/ 2147483647 w 50"/>
                <a:gd name="T17" fmla="*/ 2147483647 h 50"/>
                <a:gd name="T18" fmla="*/ 2147483647 w 50"/>
                <a:gd name="T19" fmla="*/ 2147483647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 h="50">
                  <a:moveTo>
                    <a:pt x="0" y="25"/>
                  </a:moveTo>
                  <a:cubicBezTo>
                    <a:pt x="0" y="11"/>
                    <a:pt x="11" y="0"/>
                    <a:pt x="25" y="0"/>
                  </a:cubicBezTo>
                  <a:cubicBezTo>
                    <a:pt x="39" y="0"/>
                    <a:pt x="50" y="11"/>
                    <a:pt x="50" y="24"/>
                  </a:cubicBezTo>
                  <a:cubicBezTo>
                    <a:pt x="50" y="38"/>
                    <a:pt x="39" y="50"/>
                    <a:pt x="25" y="50"/>
                  </a:cubicBezTo>
                  <a:cubicBezTo>
                    <a:pt x="11" y="50"/>
                    <a:pt x="0" y="39"/>
                    <a:pt x="0" y="25"/>
                  </a:cubicBezTo>
                  <a:close/>
                  <a:moveTo>
                    <a:pt x="44" y="25"/>
                  </a:moveTo>
                  <a:cubicBezTo>
                    <a:pt x="44" y="14"/>
                    <a:pt x="36" y="6"/>
                    <a:pt x="25" y="6"/>
                  </a:cubicBezTo>
                  <a:cubicBezTo>
                    <a:pt x="14" y="6"/>
                    <a:pt x="6" y="14"/>
                    <a:pt x="6" y="25"/>
                  </a:cubicBezTo>
                  <a:cubicBezTo>
                    <a:pt x="6" y="35"/>
                    <a:pt x="14" y="44"/>
                    <a:pt x="25" y="44"/>
                  </a:cubicBezTo>
                  <a:cubicBezTo>
                    <a:pt x="36" y="44"/>
                    <a:pt x="44" y="35"/>
                    <a:pt x="44" y="25"/>
                  </a:cubicBez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51" name="Rectangle 63"/>
            <p:cNvSpPr>
              <a:spLocks noChangeArrowheads="1"/>
            </p:cNvSpPr>
            <p:nvPr userDrawn="1"/>
          </p:nvSpPr>
          <p:spPr bwMode="auto">
            <a:xfrm>
              <a:off x="8586788" y="6375400"/>
              <a:ext cx="7937" cy="11113"/>
            </a:xfrm>
            <a:prstGeom prst="rect">
              <a:avLst/>
            </a:prstGeom>
            <a:solidFill>
              <a:srgbClr val="CCD8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defRPr/>
              </a:pPr>
              <a:endParaRPr lang="en-GB" altLang="en-US" dirty="0" smtClean="0">
                <a:solidFill>
                  <a:srgbClr val="000000"/>
                </a:solidFill>
                <a:latin typeface="Calibri" pitchFamily="34" charset="0"/>
              </a:endParaRPr>
            </a:p>
          </p:txBody>
        </p:sp>
        <p:sp>
          <p:nvSpPr>
            <p:cNvPr id="52" name="Freeform 64"/>
            <p:cNvSpPr>
              <a:spLocks/>
            </p:cNvSpPr>
            <p:nvPr userDrawn="1"/>
          </p:nvSpPr>
          <p:spPr bwMode="auto">
            <a:xfrm>
              <a:off x="8604250" y="6337300"/>
              <a:ext cx="57150" cy="49213"/>
            </a:xfrm>
            <a:custGeom>
              <a:avLst/>
              <a:gdLst>
                <a:gd name="T0" fmla="*/ 2147483647 w 57"/>
                <a:gd name="T1" fmla="*/ 2147483647 h 49"/>
                <a:gd name="T2" fmla="*/ 2147483647 w 57"/>
                <a:gd name="T3" fmla="*/ 2147483647 h 49"/>
                <a:gd name="T4" fmla="*/ 2147483647 w 57"/>
                <a:gd name="T5" fmla="*/ 2147483647 h 49"/>
                <a:gd name="T6" fmla="*/ 2147483647 w 57"/>
                <a:gd name="T7" fmla="*/ 2147483647 h 49"/>
                <a:gd name="T8" fmla="*/ 2147483647 w 57"/>
                <a:gd name="T9" fmla="*/ 2147483647 h 49"/>
                <a:gd name="T10" fmla="*/ 0 w 57"/>
                <a:gd name="T11" fmla="*/ 2147483647 h 49"/>
                <a:gd name="T12" fmla="*/ 0 w 57"/>
                <a:gd name="T13" fmla="*/ 0 h 49"/>
                <a:gd name="T14" fmla="*/ 2147483647 w 57"/>
                <a:gd name="T15" fmla="*/ 0 h 49"/>
                <a:gd name="T16" fmla="*/ 2147483647 w 57"/>
                <a:gd name="T17" fmla="*/ 2147483647 h 49"/>
                <a:gd name="T18" fmla="*/ 2147483647 w 57"/>
                <a:gd name="T19" fmla="*/ 2147483647 h 49"/>
                <a:gd name="T20" fmla="*/ 2147483647 w 57"/>
                <a:gd name="T21" fmla="*/ 2147483647 h 49"/>
                <a:gd name="T22" fmla="*/ 2147483647 w 57"/>
                <a:gd name="T23" fmla="*/ 2147483647 h 49"/>
                <a:gd name="T24" fmla="*/ 2147483647 w 57"/>
                <a:gd name="T25" fmla="*/ 2147483647 h 49"/>
                <a:gd name="T26" fmla="*/ 2147483647 w 57"/>
                <a:gd name="T27" fmla="*/ 2147483647 h 49"/>
                <a:gd name="T28" fmla="*/ 2147483647 w 57"/>
                <a:gd name="T29" fmla="*/ 2147483647 h 49"/>
                <a:gd name="T30" fmla="*/ 2147483647 w 57"/>
                <a:gd name="T31" fmla="*/ 0 h 49"/>
                <a:gd name="T32" fmla="*/ 2147483647 w 57"/>
                <a:gd name="T33" fmla="*/ 0 h 49"/>
                <a:gd name="T34" fmla="*/ 2147483647 w 57"/>
                <a:gd name="T35" fmla="*/ 2147483647 h 49"/>
                <a:gd name="T36" fmla="*/ 2147483647 w 57"/>
                <a:gd name="T37" fmla="*/ 2147483647 h 49"/>
                <a:gd name="T38" fmla="*/ 2147483647 w 57"/>
                <a:gd name="T39" fmla="*/ 2147483647 h 49"/>
                <a:gd name="T40" fmla="*/ 2147483647 w 57"/>
                <a:gd name="T41" fmla="*/ 2147483647 h 49"/>
                <a:gd name="T42" fmla="*/ 2147483647 w 57"/>
                <a:gd name="T43" fmla="*/ 2147483647 h 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7" h="49">
                  <a:moveTo>
                    <a:pt x="43" y="40"/>
                  </a:moveTo>
                  <a:cubicBezTo>
                    <a:pt x="40" y="45"/>
                    <a:pt x="34" y="49"/>
                    <a:pt x="27" y="49"/>
                  </a:cubicBezTo>
                  <a:cubicBezTo>
                    <a:pt x="20" y="49"/>
                    <a:pt x="14" y="44"/>
                    <a:pt x="11" y="40"/>
                  </a:cubicBezTo>
                  <a:cubicBezTo>
                    <a:pt x="9" y="37"/>
                    <a:pt x="8" y="33"/>
                    <a:pt x="8" y="28"/>
                  </a:cubicBezTo>
                  <a:cubicBezTo>
                    <a:pt x="8" y="5"/>
                    <a:pt x="8" y="5"/>
                    <a:pt x="8" y="5"/>
                  </a:cubicBezTo>
                  <a:cubicBezTo>
                    <a:pt x="0" y="5"/>
                    <a:pt x="0" y="5"/>
                    <a:pt x="0" y="5"/>
                  </a:cubicBezTo>
                  <a:cubicBezTo>
                    <a:pt x="0" y="0"/>
                    <a:pt x="0" y="0"/>
                    <a:pt x="0" y="0"/>
                  </a:cubicBezTo>
                  <a:cubicBezTo>
                    <a:pt x="14" y="0"/>
                    <a:pt x="14" y="0"/>
                    <a:pt x="14" y="0"/>
                  </a:cubicBezTo>
                  <a:cubicBezTo>
                    <a:pt x="14" y="25"/>
                    <a:pt x="14" y="25"/>
                    <a:pt x="14" y="25"/>
                  </a:cubicBezTo>
                  <a:cubicBezTo>
                    <a:pt x="14" y="30"/>
                    <a:pt x="14" y="34"/>
                    <a:pt x="17" y="38"/>
                  </a:cubicBezTo>
                  <a:cubicBezTo>
                    <a:pt x="20" y="42"/>
                    <a:pt x="24" y="44"/>
                    <a:pt x="29" y="43"/>
                  </a:cubicBezTo>
                  <a:cubicBezTo>
                    <a:pt x="34" y="43"/>
                    <a:pt x="37" y="41"/>
                    <a:pt x="40" y="38"/>
                  </a:cubicBezTo>
                  <a:cubicBezTo>
                    <a:pt x="43" y="34"/>
                    <a:pt x="43" y="31"/>
                    <a:pt x="43" y="26"/>
                  </a:cubicBezTo>
                  <a:cubicBezTo>
                    <a:pt x="43" y="5"/>
                    <a:pt x="43" y="5"/>
                    <a:pt x="43" y="5"/>
                  </a:cubicBezTo>
                  <a:cubicBezTo>
                    <a:pt x="35" y="5"/>
                    <a:pt x="35" y="5"/>
                    <a:pt x="35" y="5"/>
                  </a:cubicBezTo>
                  <a:cubicBezTo>
                    <a:pt x="35" y="0"/>
                    <a:pt x="35" y="0"/>
                    <a:pt x="35" y="0"/>
                  </a:cubicBezTo>
                  <a:cubicBezTo>
                    <a:pt x="49" y="0"/>
                    <a:pt x="49" y="0"/>
                    <a:pt x="49" y="0"/>
                  </a:cubicBezTo>
                  <a:cubicBezTo>
                    <a:pt x="49" y="42"/>
                    <a:pt x="49" y="42"/>
                    <a:pt x="49" y="42"/>
                  </a:cubicBezTo>
                  <a:cubicBezTo>
                    <a:pt x="57" y="42"/>
                    <a:pt x="57" y="42"/>
                    <a:pt x="57" y="42"/>
                  </a:cubicBezTo>
                  <a:cubicBezTo>
                    <a:pt x="57" y="48"/>
                    <a:pt x="57" y="48"/>
                    <a:pt x="57" y="48"/>
                  </a:cubicBezTo>
                  <a:cubicBezTo>
                    <a:pt x="43" y="48"/>
                    <a:pt x="43" y="48"/>
                    <a:pt x="43" y="48"/>
                  </a:cubicBezTo>
                  <a:lnTo>
                    <a:pt x="43" y="40"/>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53" name="Freeform 65"/>
            <p:cNvSpPr>
              <a:spLocks/>
            </p:cNvSpPr>
            <p:nvPr userDrawn="1"/>
          </p:nvSpPr>
          <p:spPr bwMode="auto">
            <a:xfrm>
              <a:off x="8661400" y="6318250"/>
              <a:ext cx="52388" cy="68263"/>
            </a:xfrm>
            <a:custGeom>
              <a:avLst/>
              <a:gdLst>
                <a:gd name="T0" fmla="*/ 2147483647 w 33"/>
                <a:gd name="T1" fmla="*/ 2147483647 h 43"/>
                <a:gd name="T2" fmla="*/ 2147483647 w 33"/>
                <a:gd name="T3" fmla="*/ 2147483647 h 43"/>
                <a:gd name="T4" fmla="*/ 2147483647 w 33"/>
                <a:gd name="T5" fmla="*/ 2147483647 h 43"/>
                <a:gd name="T6" fmla="*/ 2147483647 w 33"/>
                <a:gd name="T7" fmla="*/ 2147483647 h 43"/>
                <a:gd name="T8" fmla="*/ 2147483647 w 33"/>
                <a:gd name="T9" fmla="*/ 2147483647 h 43"/>
                <a:gd name="T10" fmla="*/ 2147483647 w 33"/>
                <a:gd name="T11" fmla="*/ 2147483647 h 43"/>
                <a:gd name="T12" fmla="*/ 2147483647 w 33"/>
                <a:gd name="T13" fmla="*/ 2147483647 h 43"/>
                <a:gd name="T14" fmla="*/ 2147483647 w 33"/>
                <a:gd name="T15" fmla="*/ 2147483647 h 43"/>
                <a:gd name="T16" fmla="*/ 2147483647 w 33"/>
                <a:gd name="T17" fmla="*/ 2147483647 h 43"/>
                <a:gd name="T18" fmla="*/ 2147483647 w 33"/>
                <a:gd name="T19" fmla="*/ 2147483647 h 43"/>
                <a:gd name="T20" fmla="*/ 2147483647 w 33"/>
                <a:gd name="T21" fmla="*/ 2147483647 h 43"/>
                <a:gd name="T22" fmla="*/ 2147483647 w 33"/>
                <a:gd name="T23" fmla="*/ 2147483647 h 43"/>
                <a:gd name="T24" fmla="*/ 2147483647 w 33"/>
                <a:gd name="T25" fmla="*/ 2147483647 h 43"/>
                <a:gd name="T26" fmla="*/ 2147483647 w 33"/>
                <a:gd name="T27" fmla="*/ 2147483647 h 43"/>
                <a:gd name="T28" fmla="*/ 2147483647 w 33"/>
                <a:gd name="T29" fmla="*/ 2147483647 h 43"/>
                <a:gd name="T30" fmla="*/ 2147483647 w 33"/>
                <a:gd name="T31" fmla="*/ 2147483647 h 43"/>
                <a:gd name="T32" fmla="*/ 2147483647 w 33"/>
                <a:gd name="T33" fmla="*/ 2147483647 h 43"/>
                <a:gd name="T34" fmla="*/ 2147483647 w 33"/>
                <a:gd name="T35" fmla="*/ 2147483647 h 43"/>
                <a:gd name="T36" fmla="*/ 0 w 33"/>
                <a:gd name="T37" fmla="*/ 2147483647 h 43"/>
                <a:gd name="T38" fmla="*/ 0 w 33"/>
                <a:gd name="T39" fmla="*/ 2147483647 h 43"/>
                <a:gd name="T40" fmla="*/ 2147483647 w 33"/>
                <a:gd name="T41" fmla="*/ 2147483647 h 43"/>
                <a:gd name="T42" fmla="*/ 2147483647 w 33"/>
                <a:gd name="T43" fmla="*/ 2147483647 h 43"/>
                <a:gd name="T44" fmla="*/ 0 w 33"/>
                <a:gd name="T45" fmla="*/ 2147483647 h 43"/>
                <a:gd name="T46" fmla="*/ 0 w 33"/>
                <a:gd name="T47" fmla="*/ 0 h 43"/>
                <a:gd name="T48" fmla="*/ 2147483647 w 33"/>
                <a:gd name="T49" fmla="*/ 0 h 43"/>
                <a:gd name="T50" fmla="*/ 2147483647 w 33"/>
                <a:gd name="T51" fmla="*/ 2147483647 h 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3" h="43">
                  <a:moveTo>
                    <a:pt x="10" y="25"/>
                  </a:moveTo>
                  <a:lnTo>
                    <a:pt x="21" y="15"/>
                  </a:lnTo>
                  <a:lnTo>
                    <a:pt x="16" y="15"/>
                  </a:lnTo>
                  <a:lnTo>
                    <a:pt x="16" y="12"/>
                  </a:lnTo>
                  <a:lnTo>
                    <a:pt x="31" y="12"/>
                  </a:lnTo>
                  <a:lnTo>
                    <a:pt x="31" y="15"/>
                  </a:lnTo>
                  <a:lnTo>
                    <a:pt x="26" y="15"/>
                  </a:lnTo>
                  <a:lnTo>
                    <a:pt x="14" y="26"/>
                  </a:lnTo>
                  <a:lnTo>
                    <a:pt x="27" y="39"/>
                  </a:lnTo>
                  <a:lnTo>
                    <a:pt x="33" y="39"/>
                  </a:lnTo>
                  <a:lnTo>
                    <a:pt x="33" y="43"/>
                  </a:lnTo>
                  <a:lnTo>
                    <a:pt x="17" y="43"/>
                  </a:lnTo>
                  <a:lnTo>
                    <a:pt x="17" y="39"/>
                  </a:lnTo>
                  <a:lnTo>
                    <a:pt x="22" y="39"/>
                  </a:lnTo>
                  <a:lnTo>
                    <a:pt x="10" y="27"/>
                  </a:lnTo>
                  <a:lnTo>
                    <a:pt x="10" y="39"/>
                  </a:lnTo>
                  <a:lnTo>
                    <a:pt x="14" y="39"/>
                  </a:lnTo>
                  <a:lnTo>
                    <a:pt x="14" y="43"/>
                  </a:lnTo>
                  <a:lnTo>
                    <a:pt x="0" y="43"/>
                  </a:lnTo>
                  <a:lnTo>
                    <a:pt x="0" y="39"/>
                  </a:lnTo>
                  <a:lnTo>
                    <a:pt x="6" y="39"/>
                  </a:lnTo>
                  <a:lnTo>
                    <a:pt x="6" y="4"/>
                  </a:lnTo>
                  <a:lnTo>
                    <a:pt x="0" y="4"/>
                  </a:lnTo>
                  <a:lnTo>
                    <a:pt x="0" y="0"/>
                  </a:lnTo>
                  <a:lnTo>
                    <a:pt x="10" y="0"/>
                  </a:lnTo>
                  <a:lnTo>
                    <a:pt x="10" y="25"/>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grpSp>
      <p:pic>
        <p:nvPicPr>
          <p:cNvPr id="5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8315" y="6092825"/>
            <a:ext cx="1439862"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lvl1pPr algn="l">
              <a:defRPr sz="3200">
                <a:solidFill>
                  <a:schemeClr val="bg1"/>
                </a:solidFill>
                <a:latin typeface="Arial" pitchFamily="34" charset="0"/>
                <a:cs typeface="Arial" pitchFamily="34" charset="0"/>
              </a:defRPr>
            </a:lvl1pPr>
          </a:lstStyle>
          <a:p>
            <a:r>
              <a:rPr lang="en-US" dirty="0" smtClean="0"/>
              <a:t>Click to edit Master title style</a:t>
            </a:r>
            <a:endParaRPr lang="en-GB" dirty="0"/>
          </a:p>
        </p:txBody>
      </p:sp>
      <p:sp>
        <p:nvSpPr>
          <p:cNvPr id="3" name="Vertical Text Placeholder 2"/>
          <p:cNvSpPr>
            <a:spLocks noGrp="1"/>
          </p:cNvSpPr>
          <p:nvPr>
            <p:ph type="body" orient="vert" idx="1"/>
          </p:nvPr>
        </p:nvSpPr>
        <p:spPr/>
        <p:txBody>
          <a:bodyPr vert="eaVert">
            <a:normAutofit/>
          </a:bodyPr>
          <a:lstStyle>
            <a:lvl1pPr marL="342900" indent="-342900">
              <a:buClr>
                <a:srgbClr val="75AF32"/>
              </a:buClr>
              <a:buFont typeface="Trebuchet MS" pitchFamily="34" charset="0"/>
              <a:buChar char="&gt;"/>
              <a:defRPr sz="1800">
                <a:solidFill>
                  <a:schemeClr val="bg1"/>
                </a:solidFill>
                <a:latin typeface="Arial" pitchFamily="34" charset="0"/>
                <a:cs typeface="Arial" pitchFamily="34" charset="0"/>
              </a:defRPr>
            </a:lvl1pPr>
            <a:lvl2pPr marL="742950" indent="-285750">
              <a:buClr>
                <a:srgbClr val="75AF32"/>
              </a:buClr>
              <a:buFont typeface="Trebuchet MS" pitchFamily="34" charset="0"/>
              <a:buChar char="&gt;"/>
              <a:defRPr sz="1800">
                <a:solidFill>
                  <a:schemeClr val="bg1"/>
                </a:solidFill>
                <a:latin typeface="Arial" pitchFamily="34" charset="0"/>
                <a:cs typeface="Arial" pitchFamily="34" charset="0"/>
              </a:defRPr>
            </a:lvl2pPr>
            <a:lvl3pPr marL="1143000" indent="-228600">
              <a:buClr>
                <a:srgbClr val="75AF32"/>
              </a:buClr>
              <a:buFont typeface="Trebuchet MS" pitchFamily="34" charset="0"/>
              <a:buChar char="&gt;"/>
              <a:defRPr sz="1800">
                <a:solidFill>
                  <a:schemeClr val="bg1"/>
                </a:solidFill>
                <a:latin typeface="Arial" pitchFamily="34" charset="0"/>
                <a:cs typeface="Arial" pitchFamily="34" charset="0"/>
              </a:defRPr>
            </a:lvl3pPr>
            <a:lvl4pPr marL="1600200" indent="-228600">
              <a:buClr>
                <a:srgbClr val="75AF32"/>
              </a:buClr>
              <a:buFont typeface="Trebuchet MS" pitchFamily="34" charset="0"/>
              <a:buChar char="&gt;"/>
              <a:defRPr sz="1800">
                <a:solidFill>
                  <a:schemeClr val="bg1"/>
                </a:solidFill>
                <a:latin typeface="Arial" pitchFamily="34" charset="0"/>
                <a:cs typeface="Arial" pitchFamily="34" charset="0"/>
              </a:defRPr>
            </a:lvl4pPr>
            <a:lvl5pPr marL="2057400" indent="-228600">
              <a:buClr>
                <a:srgbClr val="75AF32"/>
              </a:buClr>
              <a:buFont typeface="Trebuchet MS" pitchFamily="34" charset="0"/>
              <a:buChar char="&gt;"/>
              <a:defRPr sz="1800">
                <a:solidFill>
                  <a:schemeClr val="bg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168086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cxnSp>
        <p:nvCxnSpPr>
          <p:cNvPr id="4" name="Straight Connector 3"/>
          <p:cNvCxnSpPr/>
          <p:nvPr userDrawn="1"/>
        </p:nvCxnSpPr>
        <p:spPr>
          <a:xfrm>
            <a:off x="468319" y="6524625"/>
            <a:ext cx="8245475" cy="0"/>
          </a:xfrm>
          <a:prstGeom prst="line">
            <a:avLst/>
          </a:prstGeom>
          <a:ln>
            <a:solidFill>
              <a:srgbClr val="75AF32"/>
            </a:solidFill>
          </a:ln>
        </p:spPr>
        <p:style>
          <a:lnRef idx="1">
            <a:schemeClr val="accent1"/>
          </a:lnRef>
          <a:fillRef idx="0">
            <a:schemeClr val="accent1"/>
          </a:fillRef>
          <a:effectRef idx="0">
            <a:schemeClr val="accent1"/>
          </a:effectRef>
          <a:fontRef idx="minor">
            <a:schemeClr val="tx1"/>
          </a:fontRef>
        </p:style>
      </p:cxnSp>
      <p:grpSp>
        <p:nvGrpSpPr>
          <p:cNvPr id="5" name="Group 7"/>
          <p:cNvGrpSpPr>
            <a:grpSpLocks/>
          </p:cNvGrpSpPr>
          <p:nvPr userDrawn="1"/>
        </p:nvGrpSpPr>
        <p:grpSpPr bwMode="auto">
          <a:xfrm>
            <a:off x="7450138" y="6192838"/>
            <a:ext cx="1263650" cy="209550"/>
            <a:chOff x="7450138" y="6192838"/>
            <a:chExt cx="1263650" cy="209550"/>
          </a:xfrm>
        </p:grpSpPr>
        <p:sp>
          <p:nvSpPr>
            <p:cNvPr id="6" name="Freeform 18"/>
            <p:cNvSpPr>
              <a:spLocks/>
            </p:cNvSpPr>
            <p:nvPr userDrawn="1"/>
          </p:nvSpPr>
          <p:spPr bwMode="auto">
            <a:xfrm>
              <a:off x="7451725" y="6192838"/>
              <a:ext cx="65088" cy="69850"/>
            </a:xfrm>
            <a:custGeom>
              <a:avLst/>
              <a:gdLst>
                <a:gd name="T0" fmla="*/ 2147483647 w 64"/>
                <a:gd name="T1" fmla="*/ 2147483647 h 68"/>
                <a:gd name="T2" fmla="*/ 2147483647 w 64"/>
                <a:gd name="T3" fmla="*/ 2147483647 h 68"/>
                <a:gd name="T4" fmla="*/ 2147483647 w 64"/>
                <a:gd name="T5" fmla="*/ 2147483647 h 68"/>
                <a:gd name="T6" fmla="*/ 2147483647 w 64"/>
                <a:gd name="T7" fmla="*/ 2147483647 h 68"/>
                <a:gd name="T8" fmla="*/ 2147483647 w 64"/>
                <a:gd name="T9" fmla="*/ 2147483647 h 68"/>
                <a:gd name="T10" fmla="*/ 2147483647 w 64"/>
                <a:gd name="T11" fmla="*/ 2147483647 h 68"/>
                <a:gd name="T12" fmla="*/ 2147483647 w 64"/>
                <a:gd name="T13" fmla="*/ 2147483647 h 68"/>
                <a:gd name="T14" fmla="*/ 2147483647 w 64"/>
                <a:gd name="T15" fmla="*/ 2147483647 h 68"/>
                <a:gd name="T16" fmla="*/ 0 w 64"/>
                <a:gd name="T17" fmla="*/ 2147483647 h 68"/>
                <a:gd name="T18" fmla="*/ 2147483647 w 64"/>
                <a:gd name="T19" fmla="*/ 2147483647 h 68"/>
                <a:gd name="T20" fmla="*/ 2147483647 w 64"/>
                <a:gd name="T21" fmla="*/ 0 h 68"/>
                <a:gd name="T22" fmla="*/ 2147483647 w 64"/>
                <a:gd name="T23" fmla="*/ 2147483647 h 68"/>
                <a:gd name="T24" fmla="*/ 2147483647 w 64"/>
                <a:gd name="T25" fmla="*/ 2147483647 h 68"/>
                <a:gd name="T26" fmla="*/ 2147483647 w 64"/>
                <a:gd name="T27" fmla="*/ 2147483647 h 68"/>
                <a:gd name="T28" fmla="*/ 2147483647 w 64"/>
                <a:gd name="T29" fmla="*/ 2147483647 h 68"/>
                <a:gd name="T30" fmla="*/ 2147483647 w 64"/>
                <a:gd name="T31" fmla="*/ 2147483647 h 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4" h="68">
                  <a:moveTo>
                    <a:pt x="57" y="17"/>
                  </a:moveTo>
                  <a:cubicBezTo>
                    <a:pt x="52" y="10"/>
                    <a:pt x="43" y="6"/>
                    <a:pt x="34" y="6"/>
                  </a:cubicBezTo>
                  <a:cubicBezTo>
                    <a:pt x="19" y="6"/>
                    <a:pt x="7" y="18"/>
                    <a:pt x="7" y="33"/>
                  </a:cubicBezTo>
                  <a:cubicBezTo>
                    <a:pt x="7" y="48"/>
                    <a:pt x="18" y="61"/>
                    <a:pt x="34" y="61"/>
                  </a:cubicBezTo>
                  <a:cubicBezTo>
                    <a:pt x="43" y="61"/>
                    <a:pt x="52" y="57"/>
                    <a:pt x="57" y="49"/>
                  </a:cubicBezTo>
                  <a:cubicBezTo>
                    <a:pt x="64" y="49"/>
                    <a:pt x="64" y="49"/>
                    <a:pt x="64" y="49"/>
                  </a:cubicBezTo>
                  <a:cubicBezTo>
                    <a:pt x="59" y="61"/>
                    <a:pt x="47" y="68"/>
                    <a:pt x="34" y="68"/>
                  </a:cubicBezTo>
                  <a:cubicBezTo>
                    <a:pt x="25" y="68"/>
                    <a:pt x="16" y="64"/>
                    <a:pt x="10" y="58"/>
                  </a:cubicBezTo>
                  <a:cubicBezTo>
                    <a:pt x="3" y="51"/>
                    <a:pt x="0" y="43"/>
                    <a:pt x="0" y="33"/>
                  </a:cubicBezTo>
                  <a:cubicBezTo>
                    <a:pt x="0" y="24"/>
                    <a:pt x="4" y="16"/>
                    <a:pt x="10" y="9"/>
                  </a:cubicBezTo>
                  <a:cubicBezTo>
                    <a:pt x="16" y="3"/>
                    <a:pt x="25" y="0"/>
                    <a:pt x="34" y="0"/>
                  </a:cubicBezTo>
                  <a:cubicBezTo>
                    <a:pt x="43" y="0"/>
                    <a:pt x="51" y="3"/>
                    <a:pt x="57" y="9"/>
                  </a:cubicBezTo>
                  <a:cubicBezTo>
                    <a:pt x="57" y="1"/>
                    <a:pt x="57" y="1"/>
                    <a:pt x="57" y="1"/>
                  </a:cubicBezTo>
                  <a:cubicBezTo>
                    <a:pt x="63" y="1"/>
                    <a:pt x="63" y="1"/>
                    <a:pt x="63" y="1"/>
                  </a:cubicBezTo>
                  <a:cubicBezTo>
                    <a:pt x="63" y="17"/>
                    <a:pt x="63" y="17"/>
                    <a:pt x="63" y="17"/>
                  </a:cubicBezTo>
                  <a:lnTo>
                    <a:pt x="57" y="17"/>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7" name="Freeform 19"/>
            <p:cNvSpPr>
              <a:spLocks noEditPoints="1"/>
            </p:cNvSpPr>
            <p:nvPr userDrawn="1"/>
          </p:nvSpPr>
          <p:spPr bwMode="auto">
            <a:xfrm>
              <a:off x="7518400" y="6211888"/>
              <a:ext cx="58738" cy="50800"/>
            </a:xfrm>
            <a:custGeom>
              <a:avLst/>
              <a:gdLst>
                <a:gd name="T0" fmla="*/ 2147483647 w 58"/>
                <a:gd name="T1" fmla="*/ 2147483647 h 50"/>
                <a:gd name="T2" fmla="*/ 2147483647 w 58"/>
                <a:gd name="T3" fmla="*/ 2147483647 h 50"/>
                <a:gd name="T4" fmla="*/ 2147483647 w 58"/>
                <a:gd name="T5" fmla="*/ 2147483647 h 50"/>
                <a:gd name="T6" fmla="*/ 0 w 58"/>
                <a:gd name="T7" fmla="*/ 2147483647 h 50"/>
                <a:gd name="T8" fmla="*/ 2147483647 w 58"/>
                <a:gd name="T9" fmla="*/ 2147483647 h 50"/>
                <a:gd name="T10" fmla="*/ 2147483647 w 58"/>
                <a:gd name="T11" fmla="*/ 0 h 50"/>
                <a:gd name="T12" fmla="*/ 2147483647 w 58"/>
                <a:gd name="T13" fmla="*/ 2147483647 h 50"/>
                <a:gd name="T14" fmla="*/ 2147483647 w 58"/>
                <a:gd name="T15" fmla="*/ 2147483647 h 50"/>
                <a:gd name="T16" fmla="*/ 2147483647 w 58"/>
                <a:gd name="T17" fmla="*/ 2147483647 h 50"/>
                <a:gd name="T18" fmla="*/ 2147483647 w 58"/>
                <a:gd name="T19" fmla="*/ 2147483647 h 50"/>
                <a:gd name="T20" fmla="*/ 2147483647 w 58"/>
                <a:gd name="T21" fmla="*/ 2147483647 h 50"/>
                <a:gd name="T22" fmla="*/ 2147483647 w 58"/>
                <a:gd name="T23" fmla="*/ 2147483647 h 50"/>
                <a:gd name="T24" fmla="*/ 2147483647 w 58"/>
                <a:gd name="T25" fmla="*/ 2147483647 h 50"/>
                <a:gd name="T26" fmla="*/ 2147483647 w 58"/>
                <a:gd name="T27" fmla="*/ 2147483647 h 50"/>
                <a:gd name="T28" fmla="*/ 2147483647 w 58"/>
                <a:gd name="T29" fmla="*/ 2147483647 h 50"/>
                <a:gd name="T30" fmla="*/ 2147483647 w 58"/>
                <a:gd name="T31" fmla="*/ 2147483647 h 50"/>
                <a:gd name="T32" fmla="*/ 2147483647 w 58"/>
                <a:gd name="T33" fmla="*/ 2147483647 h 50"/>
                <a:gd name="T34" fmla="*/ 2147483647 w 58"/>
                <a:gd name="T35" fmla="*/ 2147483647 h 50"/>
                <a:gd name="T36" fmla="*/ 2147483647 w 58"/>
                <a:gd name="T37" fmla="*/ 2147483647 h 50"/>
                <a:gd name="T38" fmla="*/ 2147483647 w 58"/>
                <a:gd name="T39" fmla="*/ 2147483647 h 50"/>
                <a:gd name="T40" fmla="*/ 2147483647 w 58"/>
                <a:gd name="T41" fmla="*/ 2147483647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8" h="50">
                  <a:moveTo>
                    <a:pt x="44" y="39"/>
                  </a:moveTo>
                  <a:cubicBezTo>
                    <a:pt x="40" y="46"/>
                    <a:pt x="33" y="50"/>
                    <a:pt x="25" y="50"/>
                  </a:cubicBezTo>
                  <a:cubicBezTo>
                    <a:pt x="16" y="50"/>
                    <a:pt x="8" y="45"/>
                    <a:pt x="4" y="39"/>
                  </a:cubicBezTo>
                  <a:cubicBezTo>
                    <a:pt x="2" y="35"/>
                    <a:pt x="0" y="30"/>
                    <a:pt x="0" y="25"/>
                  </a:cubicBezTo>
                  <a:cubicBezTo>
                    <a:pt x="0" y="18"/>
                    <a:pt x="2" y="15"/>
                    <a:pt x="4" y="11"/>
                  </a:cubicBezTo>
                  <a:cubicBezTo>
                    <a:pt x="8" y="4"/>
                    <a:pt x="16" y="0"/>
                    <a:pt x="25" y="0"/>
                  </a:cubicBezTo>
                  <a:cubicBezTo>
                    <a:pt x="33" y="0"/>
                    <a:pt x="40" y="4"/>
                    <a:pt x="44" y="11"/>
                  </a:cubicBezTo>
                  <a:cubicBezTo>
                    <a:pt x="44" y="1"/>
                    <a:pt x="44" y="1"/>
                    <a:pt x="44" y="1"/>
                  </a:cubicBezTo>
                  <a:cubicBezTo>
                    <a:pt x="58" y="1"/>
                    <a:pt x="58" y="1"/>
                    <a:pt x="58" y="1"/>
                  </a:cubicBezTo>
                  <a:cubicBezTo>
                    <a:pt x="58" y="6"/>
                    <a:pt x="58" y="6"/>
                    <a:pt x="58" y="6"/>
                  </a:cubicBezTo>
                  <a:cubicBezTo>
                    <a:pt x="51" y="6"/>
                    <a:pt x="51" y="6"/>
                    <a:pt x="51" y="6"/>
                  </a:cubicBezTo>
                  <a:cubicBezTo>
                    <a:pt x="51" y="43"/>
                    <a:pt x="51" y="43"/>
                    <a:pt x="51" y="43"/>
                  </a:cubicBezTo>
                  <a:cubicBezTo>
                    <a:pt x="58" y="43"/>
                    <a:pt x="58" y="43"/>
                    <a:pt x="58" y="43"/>
                  </a:cubicBezTo>
                  <a:cubicBezTo>
                    <a:pt x="58" y="49"/>
                    <a:pt x="58" y="49"/>
                    <a:pt x="58" y="49"/>
                  </a:cubicBezTo>
                  <a:cubicBezTo>
                    <a:pt x="44" y="49"/>
                    <a:pt x="44" y="49"/>
                    <a:pt x="44" y="49"/>
                  </a:cubicBezTo>
                  <a:lnTo>
                    <a:pt x="44" y="39"/>
                  </a:lnTo>
                  <a:close/>
                  <a:moveTo>
                    <a:pt x="6" y="25"/>
                  </a:moveTo>
                  <a:cubicBezTo>
                    <a:pt x="6" y="35"/>
                    <a:pt x="15" y="44"/>
                    <a:pt x="25" y="44"/>
                  </a:cubicBezTo>
                  <a:cubicBezTo>
                    <a:pt x="36" y="44"/>
                    <a:pt x="45" y="35"/>
                    <a:pt x="45" y="25"/>
                  </a:cubicBezTo>
                  <a:cubicBezTo>
                    <a:pt x="45" y="14"/>
                    <a:pt x="36" y="6"/>
                    <a:pt x="25" y="6"/>
                  </a:cubicBezTo>
                  <a:cubicBezTo>
                    <a:pt x="15" y="6"/>
                    <a:pt x="6" y="14"/>
                    <a:pt x="6" y="25"/>
                  </a:cubicBez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8" name="Freeform 20"/>
            <p:cNvSpPr>
              <a:spLocks noEditPoints="1"/>
            </p:cNvSpPr>
            <p:nvPr userDrawn="1"/>
          </p:nvSpPr>
          <p:spPr bwMode="auto">
            <a:xfrm>
              <a:off x="7578725" y="6211888"/>
              <a:ext cx="58738" cy="66675"/>
            </a:xfrm>
            <a:custGeom>
              <a:avLst/>
              <a:gdLst>
                <a:gd name="T0" fmla="*/ 2147483647 w 58"/>
                <a:gd name="T1" fmla="*/ 2147483647 h 66"/>
                <a:gd name="T2" fmla="*/ 2147483647 w 58"/>
                <a:gd name="T3" fmla="*/ 0 h 66"/>
                <a:gd name="T4" fmla="*/ 2147483647 w 58"/>
                <a:gd name="T5" fmla="*/ 2147483647 h 66"/>
                <a:gd name="T6" fmla="*/ 2147483647 w 58"/>
                <a:gd name="T7" fmla="*/ 2147483647 h 66"/>
                <a:gd name="T8" fmla="*/ 2147483647 w 58"/>
                <a:gd name="T9" fmla="*/ 2147483647 h 66"/>
                <a:gd name="T10" fmla="*/ 2147483647 w 58"/>
                <a:gd name="T11" fmla="*/ 2147483647 h 66"/>
                <a:gd name="T12" fmla="*/ 2147483647 w 58"/>
                <a:gd name="T13" fmla="*/ 2147483647 h 66"/>
                <a:gd name="T14" fmla="*/ 2147483647 w 58"/>
                <a:gd name="T15" fmla="*/ 2147483647 h 66"/>
                <a:gd name="T16" fmla="*/ 2147483647 w 58"/>
                <a:gd name="T17" fmla="*/ 2147483647 h 66"/>
                <a:gd name="T18" fmla="*/ 0 w 58"/>
                <a:gd name="T19" fmla="*/ 2147483647 h 66"/>
                <a:gd name="T20" fmla="*/ 0 w 58"/>
                <a:gd name="T21" fmla="*/ 2147483647 h 66"/>
                <a:gd name="T22" fmla="*/ 2147483647 w 58"/>
                <a:gd name="T23" fmla="*/ 2147483647 h 66"/>
                <a:gd name="T24" fmla="*/ 2147483647 w 58"/>
                <a:gd name="T25" fmla="*/ 2147483647 h 66"/>
                <a:gd name="T26" fmla="*/ 0 w 58"/>
                <a:gd name="T27" fmla="*/ 2147483647 h 66"/>
                <a:gd name="T28" fmla="*/ 0 w 58"/>
                <a:gd name="T29" fmla="*/ 2147483647 h 66"/>
                <a:gd name="T30" fmla="*/ 2147483647 w 58"/>
                <a:gd name="T31" fmla="*/ 2147483647 h 66"/>
                <a:gd name="T32" fmla="*/ 2147483647 w 58"/>
                <a:gd name="T33" fmla="*/ 2147483647 h 66"/>
                <a:gd name="T34" fmla="*/ 2147483647 w 58"/>
                <a:gd name="T35" fmla="*/ 2147483647 h 66"/>
                <a:gd name="T36" fmla="*/ 2147483647 w 58"/>
                <a:gd name="T37" fmla="*/ 2147483647 h 66"/>
                <a:gd name="T38" fmla="*/ 2147483647 w 58"/>
                <a:gd name="T39" fmla="*/ 2147483647 h 66"/>
                <a:gd name="T40" fmla="*/ 2147483647 w 58"/>
                <a:gd name="T41" fmla="*/ 2147483647 h 66"/>
                <a:gd name="T42" fmla="*/ 2147483647 w 58"/>
                <a:gd name="T43" fmla="*/ 2147483647 h 6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8" h="66">
                  <a:moveTo>
                    <a:pt x="14" y="11"/>
                  </a:moveTo>
                  <a:cubicBezTo>
                    <a:pt x="18" y="4"/>
                    <a:pt x="25" y="0"/>
                    <a:pt x="34" y="0"/>
                  </a:cubicBezTo>
                  <a:cubicBezTo>
                    <a:pt x="41" y="0"/>
                    <a:pt x="50" y="3"/>
                    <a:pt x="54" y="11"/>
                  </a:cubicBezTo>
                  <a:cubicBezTo>
                    <a:pt x="56" y="14"/>
                    <a:pt x="58" y="19"/>
                    <a:pt x="58" y="25"/>
                  </a:cubicBezTo>
                  <a:cubicBezTo>
                    <a:pt x="58" y="39"/>
                    <a:pt x="47" y="50"/>
                    <a:pt x="34" y="50"/>
                  </a:cubicBezTo>
                  <a:cubicBezTo>
                    <a:pt x="25" y="50"/>
                    <a:pt x="18" y="46"/>
                    <a:pt x="14" y="38"/>
                  </a:cubicBezTo>
                  <a:cubicBezTo>
                    <a:pt x="14" y="61"/>
                    <a:pt x="14" y="61"/>
                    <a:pt x="14" y="61"/>
                  </a:cubicBezTo>
                  <a:cubicBezTo>
                    <a:pt x="22" y="61"/>
                    <a:pt x="22" y="61"/>
                    <a:pt x="22" y="61"/>
                  </a:cubicBezTo>
                  <a:cubicBezTo>
                    <a:pt x="22" y="66"/>
                    <a:pt x="22" y="66"/>
                    <a:pt x="22" y="66"/>
                  </a:cubicBezTo>
                  <a:cubicBezTo>
                    <a:pt x="0" y="66"/>
                    <a:pt x="0" y="66"/>
                    <a:pt x="0" y="66"/>
                  </a:cubicBezTo>
                  <a:cubicBezTo>
                    <a:pt x="0" y="61"/>
                    <a:pt x="0" y="61"/>
                    <a:pt x="0" y="61"/>
                  </a:cubicBezTo>
                  <a:cubicBezTo>
                    <a:pt x="8" y="61"/>
                    <a:pt x="8" y="61"/>
                    <a:pt x="8" y="61"/>
                  </a:cubicBezTo>
                  <a:cubicBezTo>
                    <a:pt x="8" y="6"/>
                    <a:pt x="8" y="6"/>
                    <a:pt x="8" y="6"/>
                  </a:cubicBezTo>
                  <a:cubicBezTo>
                    <a:pt x="0" y="6"/>
                    <a:pt x="0" y="6"/>
                    <a:pt x="0" y="6"/>
                  </a:cubicBezTo>
                  <a:cubicBezTo>
                    <a:pt x="0" y="1"/>
                    <a:pt x="0" y="1"/>
                    <a:pt x="0" y="1"/>
                  </a:cubicBezTo>
                  <a:cubicBezTo>
                    <a:pt x="14" y="1"/>
                    <a:pt x="14" y="1"/>
                    <a:pt x="14" y="1"/>
                  </a:cubicBezTo>
                  <a:lnTo>
                    <a:pt x="14" y="11"/>
                  </a:lnTo>
                  <a:close/>
                  <a:moveTo>
                    <a:pt x="52" y="25"/>
                  </a:moveTo>
                  <a:cubicBezTo>
                    <a:pt x="52" y="13"/>
                    <a:pt x="43" y="5"/>
                    <a:pt x="33" y="5"/>
                  </a:cubicBezTo>
                  <a:cubicBezTo>
                    <a:pt x="23" y="6"/>
                    <a:pt x="14" y="13"/>
                    <a:pt x="14" y="25"/>
                  </a:cubicBezTo>
                  <a:cubicBezTo>
                    <a:pt x="14" y="35"/>
                    <a:pt x="22" y="44"/>
                    <a:pt x="33" y="44"/>
                  </a:cubicBezTo>
                  <a:cubicBezTo>
                    <a:pt x="43" y="44"/>
                    <a:pt x="52" y="35"/>
                    <a:pt x="52" y="25"/>
                  </a:cubicBez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9" name="Freeform 21"/>
            <p:cNvSpPr>
              <a:spLocks noEditPoints="1"/>
            </p:cNvSpPr>
            <p:nvPr userDrawn="1"/>
          </p:nvSpPr>
          <p:spPr bwMode="auto">
            <a:xfrm>
              <a:off x="7637463" y="6211888"/>
              <a:ext cx="58737" cy="50800"/>
            </a:xfrm>
            <a:custGeom>
              <a:avLst/>
              <a:gdLst>
                <a:gd name="T0" fmla="*/ 2147483647 w 58"/>
                <a:gd name="T1" fmla="*/ 2147483647 h 50"/>
                <a:gd name="T2" fmla="*/ 2147483647 w 58"/>
                <a:gd name="T3" fmla="*/ 2147483647 h 50"/>
                <a:gd name="T4" fmla="*/ 2147483647 w 58"/>
                <a:gd name="T5" fmla="*/ 2147483647 h 50"/>
                <a:gd name="T6" fmla="*/ 0 w 58"/>
                <a:gd name="T7" fmla="*/ 2147483647 h 50"/>
                <a:gd name="T8" fmla="*/ 2147483647 w 58"/>
                <a:gd name="T9" fmla="*/ 2147483647 h 50"/>
                <a:gd name="T10" fmla="*/ 2147483647 w 58"/>
                <a:gd name="T11" fmla="*/ 0 h 50"/>
                <a:gd name="T12" fmla="*/ 2147483647 w 58"/>
                <a:gd name="T13" fmla="*/ 2147483647 h 50"/>
                <a:gd name="T14" fmla="*/ 2147483647 w 58"/>
                <a:gd name="T15" fmla="*/ 2147483647 h 50"/>
                <a:gd name="T16" fmla="*/ 2147483647 w 58"/>
                <a:gd name="T17" fmla="*/ 2147483647 h 50"/>
                <a:gd name="T18" fmla="*/ 2147483647 w 58"/>
                <a:gd name="T19" fmla="*/ 2147483647 h 50"/>
                <a:gd name="T20" fmla="*/ 2147483647 w 58"/>
                <a:gd name="T21" fmla="*/ 2147483647 h 50"/>
                <a:gd name="T22" fmla="*/ 2147483647 w 58"/>
                <a:gd name="T23" fmla="*/ 2147483647 h 50"/>
                <a:gd name="T24" fmla="*/ 2147483647 w 58"/>
                <a:gd name="T25" fmla="*/ 2147483647 h 50"/>
                <a:gd name="T26" fmla="*/ 2147483647 w 58"/>
                <a:gd name="T27" fmla="*/ 2147483647 h 50"/>
                <a:gd name="T28" fmla="*/ 2147483647 w 58"/>
                <a:gd name="T29" fmla="*/ 2147483647 h 50"/>
                <a:gd name="T30" fmla="*/ 2147483647 w 58"/>
                <a:gd name="T31" fmla="*/ 2147483647 h 50"/>
                <a:gd name="T32" fmla="*/ 2147483647 w 58"/>
                <a:gd name="T33" fmla="*/ 2147483647 h 50"/>
                <a:gd name="T34" fmla="*/ 2147483647 w 58"/>
                <a:gd name="T35" fmla="*/ 2147483647 h 50"/>
                <a:gd name="T36" fmla="*/ 2147483647 w 58"/>
                <a:gd name="T37" fmla="*/ 2147483647 h 50"/>
                <a:gd name="T38" fmla="*/ 2147483647 w 58"/>
                <a:gd name="T39" fmla="*/ 2147483647 h 50"/>
                <a:gd name="T40" fmla="*/ 2147483647 w 58"/>
                <a:gd name="T41" fmla="*/ 2147483647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8" h="50">
                  <a:moveTo>
                    <a:pt x="44" y="39"/>
                  </a:moveTo>
                  <a:cubicBezTo>
                    <a:pt x="40" y="46"/>
                    <a:pt x="33" y="50"/>
                    <a:pt x="25" y="50"/>
                  </a:cubicBezTo>
                  <a:cubicBezTo>
                    <a:pt x="16" y="50"/>
                    <a:pt x="8" y="45"/>
                    <a:pt x="4" y="39"/>
                  </a:cubicBezTo>
                  <a:cubicBezTo>
                    <a:pt x="2" y="35"/>
                    <a:pt x="0" y="30"/>
                    <a:pt x="0" y="25"/>
                  </a:cubicBezTo>
                  <a:cubicBezTo>
                    <a:pt x="0" y="18"/>
                    <a:pt x="2" y="15"/>
                    <a:pt x="4" y="11"/>
                  </a:cubicBezTo>
                  <a:cubicBezTo>
                    <a:pt x="8" y="4"/>
                    <a:pt x="16" y="0"/>
                    <a:pt x="25" y="0"/>
                  </a:cubicBezTo>
                  <a:cubicBezTo>
                    <a:pt x="34" y="0"/>
                    <a:pt x="40" y="4"/>
                    <a:pt x="44" y="11"/>
                  </a:cubicBezTo>
                  <a:cubicBezTo>
                    <a:pt x="44" y="1"/>
                    <a:pt x="44" y="1"/>
                    <a:pt x="44" y="1"/>
                  </a:cubicBezTo>
                  <a:cubicBezTo>
                    <a:pt x="58" y="1"/>
                    <a:pt x="58" y="1"/>
                    <a:pt x="58" y="1"/>
                  </a:cubicBezTo>
                  <a:cubicBezTo>
                    <a:pt x="58" y="6"/>
                    <a:pt x="58" y="6"/>
                    <a:pt x="58" y="6"/>
                  </a:cubicBezTo>
                  <a:cubicBezTo>
                    <a:pt x="51" y="6"/>
                    <a:pt x="51" y="6"/>
                    <a:pt x="51" y="6"/>
                  </a:cubicBezTo>
                  <a:cubicBezTo>
                    <a:pt x="51" y="43"/>
                    <a:pt x="51" y="43"/>
                    <a:pt x="51" y="43"/>
                  </a:cubicBezTo>
                  <a:cubicBezTo>
                    <a:pt x="58" y="43"/>
                    <a:pt x="58" y="43"/>
                    <a:pt x="58" y="43"/>
                  </a:cubicBezTo>
                  <a:cubicBezTo>
                    <a:pt x="58" y="49"/>
                    <a:pt x="58" y="49"/>
                    <a:pt x="58" y="49"/>
                  </a:cubicBezTo>
                  <a:cubicBezTo>
                    <a:pt x="44" y="49"/>
                    <a:pt x="44" y="49"/>
                    <a:pt x="44" y="49"/>
                  </a:cubicBezTo>
                  <a:lnTo>
                    <a:pt x="44" y="39"/>
                  </a:lnTo>
                  <a:close/>
                  <a:moveTo>
                    <a:pt x="6" y="25"/>
                  </a:moveTo>
                  <a:cubicBezTo>
                    <a:pt x="6" y="35"/>
                    <a:pt x="15" y="44"/>
                    <a:pt x="25" y="44"/>
                  </a:cubicBezTo>
                  <a:cubicBezTo>
                    <a:pt x="36" y="44"/>
                    <a:pt x="45" y="35"/>
                    <a:pt x="45" y="25"/>
                  </a:cubicBezTo>
                  <a:cubicBezTo>
                    <a:pt x="45" y="14"/>
                    <a:pt x="36" y="6"/>
                    <a:pt x="25" y="6"/>
                  </a:cubicBezTo>
                  <a:cubicBezTo>
                    <a:pt x="15" y="6"/>
                    <a:pt x="6" y="14"/>
                    <a:pt x="6" y="25"/>
                  </a:cubicBez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0" name="Freeform 22"/>
            <p:cNvSpPr>
              <a:spLocks noEditPoints="1"/>
            </p:cNvSpPr>
            <p:nvPr userDrawn="1"/>
          </p:nvSpPr>
          <p:spPr bwMode="auto">
            <a:xfrm>
              <a:off x="7697788" y="6194425"/>
              <a:ext cx="58737" cy="68263"/>
            </a:xfrm>
            <a:custGeom>
              <a:avLst/>
              <a:gdLst>
                <a:gd name="T0" fmla="*/ 2147483647 w 58"/>
                <a:gd name="T1" fmla="*/ 2147483647 h 67"/>
                <a:gd name="T2" fmla="*/ 2147483647 w 58"/>
                <a:gd name="T3" fmla="*/ 2147483647 h 67"/>
                <a:gd name="T4" fmla="*/ 2147483647 w 58"/>
                <a:gd name="T5" fmla="*/ 2147483647 h 67"/>
                <a:gd name="T6" fmla="*/ 2147483647 w 58"/>
                <a:gd name="T7" fmla="*/ 2147483647 h 67"/>
                <a:gd name="T8" fmla="*/ 2147483647 w 58"/>
                <a:gd name="T9" fmla="*/ 2147483647 h 67"/>
                <a:gd name="T10" fmla="*/ 2147483647 w 58"/>
                <a:gd name="T11" fmla="*/ 2147483647 h 67"/>
                <a:gd name="T12" fmla="*/ 2147483647 w 58"/>
                <a:gd name="T13" fmla="*/ 2147483647 h 67"/>
                <a:gd name="T14" fmla="*/ 0 w 58"/>
                <a:gd name="T15" fmla="*/ 2147483647 h 67"/>
                <a:gd name="T16" fmla="*/ 0 w 58"/>
                <a:gd name="T17" fmla="*/ 2147483647 h 67"/>
                <a:gd name="T18" fmla="*/ 2147483647 w 58"/>
                <a:gd name="T19" fmla="*/ 2147483647 h 67"/>
                <a:gd name="T20" fmla="*/ 2147483647 w 58"/>
                <a:gd name="T21" fmla="*/ 2147483647 h 67"/>
                <a:gd name="T22" fmla="*/ 0 w 58"/>
                <a:gd name="T23" fmla="*/ 2147483647 h 67"/>
                <a:gd name="T24" fmla="*/ 0 w 58"/>
                <a:gd name="T25" fmla="*/ 0 h 67"/>
                <a:gd name="T26" fmla="*/ 2147483647 w 58"/>
                <a:gd name="T27" fmla="*/ 0 h 67"/>
                <a:gd name="T28" fmla="*/ 2147483647 w 58"/>
                <a:gd name="T29" fmla="*/ 2147483647 h 67"/>
                <a:gd name="T30" fmla="*/ 2147483647 w 58"/>
                <a:gd name="T31" fmla="*/ 2147483647 h 67"/>
                <a:gd name="T32" fmla="*/ 2147483647 w 58"/>
                <a:gd name="T33" fmla="*/ 2147483647 h 67"/>
                <a:gd name="T34" fmla="*/ 2147483647 w 58"/>
                <a:gd name="T35" fmla="*/ 2147483647 h 67"/>
                <a:gd name="T36" fmla="*/ 2147483647 w 58"/>
                <a:gd name="T37" fmla="*/ 2147483647 h 67"/>
                <a:gd name="T38" fmla="*/ 2147483647 w 58"/>
                <a:gd name="T39" fmla="*/ 2147483647 h 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8" h="67">
                  <a:moveTo>
                    <a:pt x="14" y="28"/>
                  </a:moveTo>
                  <a:cubicBezTo>
                    <a:pt x="18" y="21"/>
                    <a:pt x="25" y="17"/>
                    <a:pt x="33" y="17"/>
                  </a:cubicBezTo>
                  <a:cubicBezTo>
                    <a:pt x="47" y="17"/>
                    <a:pt x="58" y="28"/>
                    <a:pt x="58" y="42"/>
                  </a:cubicBezTo>
                  <a:cubicBezTo>
                    <a:pt x="58" y="47"/>
                    <a:pt x="56" y="52"/>
                    <a:pt x="54" y="56"/>
                  </a:cubicBezTo>
                  <a:cubicBezTo>
                    <a:pt x="50" y="61"/>
                    <a:pt x="42" y="67"/>
                    <a:pt x="33" y="67"/>
                  </a:cubicBezTo>
                  <a:cubicBezTo>
                    <a:pt x="25" y="67"/>
                    <a:pt x="18" y="63"/>
                    <a:pt x="14" y="56"/>
                  </a:cubicBezTo>
                  <a:cubicBezTo>
                    <a:pt x="14" y="66"/>
                    <a:pt x="14" y="66"/>
                    <a:pt x="14" y="66"/>
                  </a:cubicBezTo>
                  <a:cubicBezTo>
                    <a:pt x="0" y="66"/>
                    <a:pt x="0" y="66"/>
                    <a:pt x="0" y="66"/>
                  </a:cubicBezTo>
                  <a:cubicBezTo>
                    <a:pt x="0" y="60"/>
                    <a:pt x="0" y="60"/>
                    <a:pt x="0" y="60"/>
                  </a:cubicBezTo>
                  <a:cubicBezTo>
                    <a:pt x="8" y="60"/>
                    <a:pt x="8" y="60"/>
                    <a:pt x="8" y="60"/>
                  </a:cubicBezTo>
                  <a:cubicBezTo>
                    <a:pt x="8" y="6"/>
                    <a:pt x="8" y="6"/>
                    <a:pt x="8" y="6"/>
                  </a:cubicBezTo>
                  <a:cubicBezTo>
                    <a:pt x="0" y="6"/>
                    <a:pt x="0" y="6"/>
                    <a:pt x="0" y="6"/>
                  </a:cubicBezTo>
                  <a:cubicBezTo>
                    <a:pt x="0" y="0"/>
                    <a:pt x="0" y="0"/>
                    <a:pt x="0" y="0"/>
                  </a:cubicBezTo>
                  <a:cubicBezTo>
                    <a:pt x="14" y="0"/>
                    <a:pt x="14" y="0"/>
                    <a:pt x="14" y="0"/>
                  </a:cubicBezTo>
                  <a:lnTo>
                    <a:pt x="14" y="28"/>
                  </a:lnTo>
                  <a:close/>
                  <a:moveTo>
                    <a:pt x="52" y="42"/>
                  </a:moveTo>
                  <a:cubicBezTo>
                    <a:pt x="52" y="31"/>
                    <a:pt x="43" y="23"/>
                    <a:pt x="33" y="23"/>
                  </a:cubicBezTo>
                  <a:cubicBezTo>
                    <a:pt x="22" y="23"/>
                    <a:pt x="13" y="31"/>
                    <a:pt x="13" y="42"/>
                  </a:cubicBezTo>
                  <a:cubicBezTo>
                    <a:pt x="13" y="53"/>
                    <a:pt x="22" y="61"/>
                    <a:pt x="33" y="61"/>
                  </a:cubicBezTo>
                  <a:cubicBezTo>
                    <a:pt x="43" y="61"/>
                    <a:pt x="52" y="52"/>
                    <a:pt x="52" y="42"/>
                  </a:cubicBez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1" name="Freeform 23"/>
            <p:cNvSpPr>
              <a:spLocks noEditPoints="1"/>
            </p:cNvSpPr>
            <p:nvPr userDrawn="1"/>
          </p:nvSpPr>
          <p:spPr bwMode="auto">
            <a:xfrm>
              <a:off x="7756525" y="6194425"/>
              <a:ext cx="22225" cy="66675"/>
            </a:xfrm>
            <a:custGeom>
              <a:avLst/>
              <a:gdLst>
                <a:gd name="T0" fmla="*/ 2147483647 w 14"/>
                <a:gd name="T1" fmla="*/ 2147483647 h 42"/>
                <a:gd name="T2" fmla="*/ 2147483647 w 14"/>
                <a:gd name="T3" fmla="*/ 2147483647 h 42"/>
                <a:gd name="T4" fmla="*/ 2147483647 w 14"/>
                <a:gd name="T5" fmla="*/ 2147483647 h 42"/>
                <a:gd name="T6" fmla="*/ 0 w 14"/>
                <a:gd name="T7" fmla="*/ 2147483647 h 42"/>
                <a:gd name="T8" fmla="*/ 0 w 14"/>
                <a:gd name="T9" fmla="*/ 2147483647 h 42"/>
                <a:gd name="T10" fmla="*/ 2147483647 w 14"/>
                <a:gd name="T11" fmla="*/ 2147483647 h 42"/>
                <a:gd name="T12" fmla="*/ 2147483647 w 14"/>
                <a:gd name="T13" fmla="*/ 2147483647 h 42"/>
                <a:gd name="T14" fmla="*/ 0 w 14"/>
                <a:gd name="T15" fmla="*/ 2147483647 h 42"/>
                <a:gd name="T16" fmla="*/ 0 w 14"/>
                <a:gd name="T17" fmla="*/ 2147483647 h 42"/>
                <a:gd name="T18" fmla="*/ 2147483647 w 14"/>
                <a:gd name="T19" fmla="*/ 2147483647 h 42"/>
                <a:gd name="T20" fmla="*/ 2147483647 w 14"/>
                <a:gd name="T21" fmla="*/ 2147483647 h 42"/>
                <a:gd name="T22" fmla="*/ 2147483647 w 14"/>
                <a:gd name="T23" fmla="*/ 2147483647 h 42"/>
                <a:gd name="T24" fmla="*/ 2147483647 w 14"/>
                <a:gd name="T25" fmla="*/ 2147483647 h 42"/>
                <a:gd name="T26" fmla="*/ 2147483647 w 14"/>
                <a:gd name="T27" fmla="*/ 0 h 42"/>
                <a:gd name="T28" fmla="*/ 2147483647 w 14"/>
                <a:gd name="T29" fmla="*/ 0 h 42"/>
                <a:gd name="T30" fmla="*/ 2147483647 w 14"/>
                <a:gd name="T31" fmla="*/ 2147483647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 h="42">
                  <a:moveTo>
                    <a:pt x="9" y="38"/>
                  </a:moveTo>
                  <a:lnTo>
                    <a:pt x="14" y="38"/>
                  </a:lnTo>
                  <a:lnTo>
                    <a:pt x="14" y="42"/>
                  </a:lnTo>
                  <a:lnTo>
                    <a:pt x="0" y="42"/>
                  </a:lnTo>
                  <a:lnTo>
                    <a:pt x="0" y="38"/>
                  </a:lnTo>
                  <a:lnTo>
                    <a:pt x="5" y="38"/>
                  </a:lnTo>
                  <a:lnTo>
                    <a:pt x="5" y="15"/>
                  </a:lnTo>
                  <a:lnTo>
                    <a:pt x="0" y="15"/>
                  </a:lnTo>
                  <a:lnTo>
                    <a:pt x="0" y="12"/>
                  </a:lnTo>
                  <a:lnTo>
                    <a:pt x="9" y="12"/>
                  </a:lnTo>
                  <a:lnTo>
                    <a:pt x="9" y="38"/>
                  </a:lnTo>
                  <a:close/>
                  <a:moveTo>
                    <a:pt x="9" y="6"/>
                  </a:moveTo>
                  <a:lnTo>
                    <a:pt x="5" y="6"/>
                  </a:lnTo>
                  <a:lnTo>
                    <a:pt x="5" y="0"/>
                  </a:lnTo>
                  <a:lnTo>
                    <a:pt x="9" y="0"/>
                  </a:lnTo>
                  <a:lnTo>
                    <a:pt x="9" y="6"/>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2" name="Freeform 24"/>
            <p:cNvSpPr>
              <a:spLocks/>
            </p:cNvSpPr>
            <p:nvPr userDrawn="1"/>
          </p:nvSpPr>
          <p:spPr bwMode="auto">
            <a:xfrm>
              <a:off x="7778750" y="6194425"/>
              <a:ext cx="23813" cy="66675"/>
            </a:xfrm>
            <a:custGeom>
              <a:avLst/>
              <a:gdLst>
                <a:gd name="T0" fmla="*/ 2147483647 w 15"/>
                <a:gd name="T1" fmla="*/ 2147483647 h 42"/>
                <a:gd name="T2" fmla="*/ 2147483647 w 15"/>
                <a:gd name="T3" fmla="*/ 2147483647 h 42"/>
                <a:gd name="T4" fmla="*/ 2147483647 w 15"/>
                <a:gd name="T5" fmla="*/ 2147483647 h 42"/>
                <a:gd name="T6" fmla="*/ 0 w 15"/>
                <a:gd name="T7" fmla="*/ 2147483647 h 42"/>
                <a:gd name="T8" fmla="*/ 0 w 15"/>
                <a:gd name="T9" fmla="*/ 2147483647 h 42"/>
                <a:gd name="T10" fmla="*/ 2147483647 w 15"/>
                <a:gd name="T11" fmla="*/ 2147483647 h 42"/>
                <a:gd name="T12" fmla="*/ 2147483647 w 15"/>
                <a:gd name="T13" fmla="*/ 2147483647 h 42"/>
                <a:gd name="T14" fmla="*/ 0 w 15"/>
                <a:gd name="T15" fmla="*/ 2147483647 h 42"/>
                <a:gd name="T16" fmla="*/ 0 w 15"/>
                <a:gd name="T17" fmla="*/ 0 h 42"/>
                <a:gd name="T18" fmla="*/ 2147483647 w 15"/>
                <a:gd name="T19" fmla="*/ 0 h 42"/>
                <a:gd name="T20" fmla="*/ 2147483647 w 15"/>
                <a:gd name="T21" fmla="*/ 2147483647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 h="42">
                  <a:moveTo>
                    <a:pt x="9" y="38"/>
                  </a:moveTo>
                  <a:lnTo>
                    <a:pt x="15" y="38"/>
                  </a:lnTo>
                  <a:lnTo>
                    <a:pt x="15" y="42"/>
                  </a:lnTo>
                  <a:lnTo>
                    <a:pt x="0" y="42"/>
                  </a:lnTo>
                  <a:lnTo>
                    <a:pt x="0" y="38"/>
                  </a:lnTo>
                  <a:lnTo>
                    <a:pt x="6" y="38"/>
                  </a:lnTo>
                  <a:lnTo>
                    <a:pt x="6" y="4"/>
                  </a:lnTo>
                  <a:lnTo>
                    <a:pt x="0" y="4"/>
                  </a:lnTo>
                  <a:lnTo>
                    <a:pt x="0" y="0"/>
                  </a:lnTo>
                  <a:lnTo>
                    <a:pt x="9" y="0"/>
                  </a:lnTo>
                  <a:lnTo>
                    <a:pt x="9" y="38"/>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3" name="Freeform 25"/>
            <p:cNvSpPr>
              <a:spLocks noEditPoints="1"/>
            </p:cNvSpPr>
            <p:nvPr userDrawn="1"/>
          </p:nvSpPr>
          <p:spPr bwMode="auto">
            <a:xfrm>
              <a:off x="7802563" y="6194425"/>
              <a:ext cx="22225" cy="66675"/>
            </a:xfrm>
            <a:custGeom>
              <a:avLst/>
              <a:gdLst>
                <a:gd name="T0" fmla="*/ 2147483647 w 14"/>
                <a:gd name="T1" fmla="*/ 2147483647 h 42"/>
                <a:gd name="T2" fmla="*/ 2147483647 w 14"/>
                <a:gd name="T3" fmla="*/ 2147483647 h 42"/>
                <a:gd name="T4" fmla="*/ 2147483647 w 14"/>
                <a:gd name="T5" fmla="*/ 2147483647 h 42"/>
                <a:gd name="T6" fmla="*/ 0 w 14"/>
                <a:gd name="T7" fmla="*/ 2147483647 h 42"/>
                <a:gd name="T8" fmla="*/ 0 w 14"/>
                <a:gd name="T9" fmla="*/ 2147483647 h 42"/>
                <a:gd name="T10" fmla="*/ 2147483647 w 14"/>
                <a:gd name="T11" fmla="*/ 2147483647 h 42"/>
                <a:gd name="T12" fmla="*/ 2147483647 w 14"/>
                <a:gd name="T13" fmla="*/ 2147483647 h 42"/>
                <a:gd name="T14" fmla="*/ 0 w 14"/>
                <a:gd name="T15" fmla="*/ 2147483647 h 42"/>
                <a:gd name="T16" fmla="*/ 0 w 14"/>
                <a:gd name="T17" fmla="*/ 2147483647 h 42"/>
                <a:gd name="T18" fmla="*/ 2147483647 w 14"/>
                <a:gd name="T19" fmla="*/ 2147483647 h 42"/>
                <a:gd name="T20" fmla="*/ 2147483647 w 14"/>
                <a:gd name="T21" fmla="*/ 2147483647 h 42"/>
                <a:gd name="T22" fmla="*/ 2147483647 w 14"/>
                <a:gd name="T23" fmla="*/ 2147483647 h 42"/>
                <a:gd name="T24" fmla="*/ 2147483647 w 14"/>
                <a:gd name="T25" fmla="*/ 2147483647 h 42"/>
                <a:gd name="T26" fmla="*/ 2147483647 w 14"/>
                <a:gd name="T27" fmla="*/ 0 h 42"/>
                <a:gd name="T28" fmla="*/ 2147483647 w 14"/>
                <a:gd name="T29" fmla="*/ 0 h 42"/>
                <a:gd name="T30" fmla="*/ 2147483647 w 14"/>
                <a:gd name="T31" fmla="*/ 2147483647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 h="42">
                  <a:moveTo>
                    <a:pt x="9" y="38"/>
                  </a:moveTo>
                  <a:lnTo>
                    <a:pt x="14" y="38"/>
                  </a:lnTo>
                  <a:lnTo>
                    <a:pt x="14" y="42"/>
                  </a:lnTo>
                  <a:lnTo>
                    <a:pt x="0" y="42"/>
                  </a:lnTo>
                  <a:lnTo>
                    <a:pt x="0" y="38"/>
                  </a:lnTo>
                  <a:lnTo>
                    <a:pt x="5" y="38"/>
                  </a:lnTo>
                  <a:lnTo>
                    <a:pt x="5" y="15"/>
                  </a:lnTo>
                  <a:lnTo>
                    <a:pt x="0" y="15"/>
                  </a:lnTo>
                  <a:lnTo>
                    <a:pt x="0" y="12"/>
                  </a:lnTo>
                  <a:lnTo>
                    <a:pt x="9" y="12"/>
                  </a:lnTo>
                  <a:lnTo>
                    <a:pt x="9" y="38"/>
                  </a:lnTo>
                  <a:close/>
                  <a:moveTo>
                    <a:pt x="9" y="6"/>
                  </a:moveTo>
                  <a:lnTo>
                    <a:pt x="5" y="6"/>
                  </a:lnTo>
                  <a:lnTo>
                    <a:pt x="5" y="0"/>
                  </a:lnTo>
                  <a:lnTo>
                    <a:pt x="9" y="0"/>
                  </a:lnTo>
                  <a:lnTo>
                    <a:pt x="9" y="6"/>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4" name="Freeform 26"/>
            <p:cNvSpPr>
              <a:spLocks/>
            </p:cNvSpPr>
            <p:nvPr userDrawn="1"/>
          </p:nvSpPr>
          <p:spPr bwMode="auto">
            <a:xfrm>
              <a:off x="7824788" y="6194425"/>
              <a:ext cx="26987" cy="66675"/>
            </a:xfrm>
            <a:custGeom>
              <a:avLst/>
              <a:gdLst>
                <a:gd name="T0" fmla="*/ 2147483647 w 17"/>
                <a:gd name="T1" fmla="*/ 2147483647 h 42"/>
                <a:gd name="T2" fmla="*/ 2147483647 w 17"/>
                <a:gd name="T3" fmla="*/ 2147483647 h 42"/>
                <a:gd name="T4" fmla="*/ 2147483647 w 17"/>
                <a:gd name="T5" fmla="*/ 2147483647 h 42"/>
                <a:gd name="T6" fmla="*/ 2147483647 w 17"/>
                <a:gd name="T7" fmla="*/ 2147483647 h 42"/>
                <a:gd name="T8" fmla="*/ 2147483647 w 17"/>
                <a:gd name="T9" fmla="*/ 2147483647 h 42"/>
                <a:gd name="T10" fmla="*/ 0 w 17"/>
                <a:gd name="T11" fmla="*/ 2147483647 h 42"/>
                <a:gd name="T12" fmla="*/ 0 w 17"/>
                <a:gd name="T13" fmla="*/ 2147483647 h 42"/>
                <a:gd name="T14" fmla="*/ 2147483647 w 17"/>
                <a:gd name="T15" fmla="*/ 2147483647 h 42"/>
                <a:gd name="T16" fmla="*/ 2147483647 w 17"/>
                <a:gd name="T17" fmla="*/ 0 h 42"/>
                <a:gd name="T18" fmla="*/ 2147483647 w 17"/>
                <a:gd name="T19" fmla="*/ 0 h 42"/>
                <a:gd name="T20" fmla="*/ 2147483647 w 17"/>
                <a:gd name="T21" fmla="*/ 2147483647 h 42"/>
                <a:gd name="T22" fmla="*/ 2147483647 w 17"/>
                <a:gd name="T23" fmla="*/ 2147483647 h 42"/>
                <a:gd name="T24" fmla="*/ 2147483647 w 17"/>
                <a:gd name="T25" fmla="*/ 2147483647 h 42"/>
                <a:gd name="T26" fmla="*/ 2147483647 w 17"/>
                <a:gd name="T27" fmla="*/ 2147483647 h 42"/>
                <a:gd name="T28" fmla="*/ 2147483647 w 17"/>
                <a:gd name="T29" fmla="*/ 2147483647 h 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 h="42">
                  <a:moveTo>
                    <a:pt x="10" y="38"/>
                  </a:moveTo>
                  <a:lnTo>
                    <a:pt x="17" y="38"/>
                  </a:lnTo>
                  <a:lnTo>
                    <a:pt x="17" y="42"/>
                  </a:lnTo>
                  <a:lnTo>
                    <a:pt x="6" y="42"/>
                  </a:lnTo>
                  <a:lnTo>
                    <a:pt x="6" y="15"/>
                  </a:lnTo>
                  <a:lnTo>
                    <a:pt x="0" y="15"/>
                  </a:lnTo>
                  <a:lnTo>
                    <a:pt x="0" y="12"/>
                  </a:lnTo>
                  <a:lnTo>
                    <a:pt x="6" y="12"/>
                  </a:lnTo>
                  <a:lnTo>
                    <a:pt x="6" y="0"/>
                  </a:lnTo>
                  <a:lnTo>
                    <a:pt x="10" y="0"/>
                  </a:lnTo>
                  <a:lnTo>
                    <a:pt x="10" y="12"/>
                  </a:lnTo>
                  <a:lnTo>
                    <a:pt x="16" y="12"/>
                  </a:lnTo>
                  <a:lnTo>
                    <a:pt x="16" y="15"/>
                  </a:lnTo>
                  <a:lnTo>
                    <a:pt x="10" y="15"/>
                  </a:lnTo>
                  <a:lnTo>
                    <a:pt x="10" y="38"/>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5" name="Freeform 27"/>
            <p:cNvSpPr>
              <a:spLocks/>
            </p:cNvSpPr>
            <p:nvPr userDrawn="1"/>
          </p:nvSpPr>
          <p:spPr bwMode="auto">
            <a:xfrm>
              <a:off x="7851775" y="6213475"/>
              <a:ext cx="57150" cy="65088"/>
            </a:xfrm>
            <a:custGeom>
              <a:avLst/>
              <a:gdLst>
                <a:gd name="T0" fmla="*/ 2147483647 w 36"/>
                <a:gd name="T1" fmla="*/ 2147483647 h 41"/>
                <a:gd name="T2" fmla="*/ 2147483647 w 36"/>
                <a:gd name="T3" fmla="*/ 2147483647 h 41"/>
                <a:gd name="T4" fmla="*/ 2147483647 w 36"/>
                <a:gd name="T5" fmla="*/ 2147483647 h 41"/>
                <a:gd name="T6" fmla="*/ 2147483647 w 36"/>
                <a:gd name="T7" fmla="*/ 2147483647 h 41"/>
                <a:gd name="T8" fmla="*/ 2147483647 w 36"/>
                <a:gd name="T9" fmla="*/ 2147483647 h 41"/>
                <a:gd name="T10" fmla="*/ 2147483647 w 36"/>
                <a:gd name="T11" fmla="*/ 2147483647 h 41"/>
                <a:gd name="T12" fmla="*/ 2147483647 w 36"/>
                <a:gd name="T13" fmla="*/ 2147483647 h 41"/>
                <a:gd name="T14" fmla="*/ 2147483647 w 36"/>
                <a:gd name="T15" fmla="*/ 2147483647 h 41"/>
                <a:gd name="T16" fmla="*/ 0 w 36"/>
                <a:gd name="T17" fmla="*/ 2147483647 h 41"/>
                <a:gd name="T18" fmla="*/ 0 w 36"/>
                <a:gd name="T19" fmla="*/ 0 h 41"/>
                <a:gd name="T20" fmla="*/ 2147483647 w 36"/>
                <a:gd name="T21" fmla="*/ 0 h 41"/>
                <a:gd name="T22" fmla="*/ 2147483647 w 36"/>
                <a:gd name="T23" fmla="*/ 2147483647 h 41"/>
                <a:gd name="T24" fmla="*/ 2147483647 w 36"/>
                <a:gd name="T25" fmla="*/ 2147483647 h 41"/>
                <a:gd name="T26" fmla="*/ 2147483647 w 36"/>
                <a:gd name="T27" fmla="*/ 2147483647 h 41"/>
                <a:gd name="T28" fmla="*/ 2147483647 w 36"/>
                <a:gd name="T29" fmla="*/ 2147483647 h 41"/>
                <a:gd name="T30" fmla="*/ 2147483647 w 36"/>
                <a:gd name="T31" fmla="*/ 2147483647 h 41"/>
                <a:gd name="T32" fmla="*/ 2147483647 w 36"/>
                <a:gd name="T33" fmla="*/ 0 h 41"/>
                <a:gd name="T34" fmla="*/ 2147483647 w 36"/>
                <a:gd name="T35" fmla="*/ 0 h 41"/>
                <a:gd name="T36" fmla="*/ 2147483647 w 36"/>
                <a:gd name="T37" fmla="*/ 2147483647 h 41"/>
                <a:gd name="T38" fmla="*/ 2147483647 w 36"/>
                <a:gd name="T39" fmla="*/ 2147483647 h 41"/>
                <a:gd name="T40" fmla="*/ 2147483647 w 36"/>
                <a:gd name="T41" fmla="*/ 2147483647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6" h="41">
                  <a:moveTo>
                    <a:pt x="17" y="38"/>
                  </a:moveTo>
                  <a:lnTo>
                    <a:pt x="22" y="38"/>
                  </a:lnTo>
                  <a:lnTo>
                    <a:pt x="22" y="41"/>
                  </a:lnTo>
                  <a:lnTo>
                    <a:pt x="8" y="41"/>
                  </a:lnTo>
                  <a:lnTo>
                    <a:pt x="8" y="38"/>
                  </a:lnTo>
                  <a:lnTo>
                    <a:pt x="13" y="38"/>
                  </a:lnTo>
                  <a:lnTo>
                    <a:pt x="16" y="30"/>
                  </a:lnTo>
                  <a:lnTo>
                    <a:pt x="5" y="3"/>
                  </a:lnTo>
                  <a:lnTo>
                    <a:pt x="0" y="3"/>
                  </a:lnTo>
                  <a:lnTo>
                    <a:pt x="0" y="0"/>
                  </a:lnTo>
                  <a:lnTo>
                    <a:pt x="14" y="0"/>
                  </a:lnTo>
                  <a:lnTo>
                    <a:pt x="14" y="3"/>
                  </a:lnTo>
                  <a:lnTo>
                    <a:pt x="10" y="3"/>
                  </a:lnTo>
                  <a:lnTo>
                    <a:pt x="18" y="25"/>
                  </a:lnTo>
                  <a:lnTo>
                    <a:pt x="28" y="3"/>
                  </a:lnTo>
                  <a:lnTo>
                    <a:pt x="22" y="3"/>
                  </a:lnTo>
                  <a:lnTo>
                    <a:pt x="22" y="0"/>
                  </a:lnTo>
                  <a:lnTo>
                    <a:pt x="36" y="0"/>
                  </a:lnTo>
                  <a:lnTo>
                    <a:pt x="36" y="3"/>
                  </a:lnTo>
                  <a:lnTo>
                    <a:pt x="31" y="3"/>
                  </a:lnTo>
                  <a:lnTo>
                    <a:pt x="17" y="38"/>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6" name="Freeform 28"/>
            <p:cNvSpPr>
              <a:spLocks noEditPoints="1"/>
            </p:cNvSpPr>
            <p:nvPr userDrawn="1"/>
          </p:nvSpPr>
          <p:spPr bwMode="auto">
            <a:xfrm>
              <a:off x="7935913" y="6211888"/>
              <a:ext cx="52387" cy="50800"/>
            </a:xfrm>
            <a:custGeom>
              <a:avLst/>
              <a:gdLst>
                <a:gd name="T0" fmla="*/ 0 w 51"/>
                <a:gd name="T1" fmla="*/ 2147483647 h 50"/>
                <a:gd name="T2" fmla="*/ 2147483647 w 51"/>
                <a:gd name="T3" fmla="*/ 0 h 50"/>
                <a:gd name="T4" fmla="*/ 2147483647 w 51"/>
                <a:gd name="T5" fmla="*/ 2147483647 h 50"/>
                <a:gd name="T6" fmla="*/ 2147483647 w 51"/>
                <a:gd name="T7" fmla="*/ 2147483647 h 50"/>
                <a:gd name="T8" fmla="*/ 0 w 51"/>
                <a:gd name="T9" fmla="*/ 2147483647 h 50"/>
                <a:gd name="T10" fmla="*/ 2147483647 w 51"/>
                <a:gd name="T11" fmla="*/ 2147483647 h 50"/>
                <a:gd name="T12" fmla="*/ 2147483647 w 51"/>
                <a:gd name="T13" fmla="*/ 2147483647 h 50"/>
                <a:gd name="T14" fmla="*/ 2147483647 w 51"/>
                <a:gd name="T15" fmla="*/ 2147483647 h 50"/>
                <a:gd name="T16" fmla="*/ 2147483647 w 51"/>
                <a:gd name="T17" fmla="*/ 2147483647 h 50"/>
                <a:gd name="T18" fmla="*/ 2147483647 w 51"/>
                <a:gd name="T19" fmla="*/ 2147483647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1" h="50">
                  <a:moveTo>
                    <a:pt x="0" y="25"/>
                  </a:moveTo>
                  <a:cubicBezTo>
                    <a:pt x="0" y="11"/>
                    <a:pt x="12" y="0"/>
                    <a:pt x="26" y="0"/>
                  </a:cubicBezTo>
                  <a:cubicBezTo>
                    <a:pt x="39" y="0"/>
                    <a:pt x="51" y="11"/>
                    <a:pt x="51" y="24"/>
                  </a:cubicBezTo>
                  <a:cubicBezTo>
                    <a:pt x="51" y="38"/>
                    <a:pt x="40" y="50"/>
                    <a:pt x="25" y="50"/>
                  </a:cubicBezTo>
                  <a:cubicBezTo>
                    <a:pt x="12" y="50"/>
                    <a:pt x="0" y="39"/>
                    <a:pt x="0" y="25"/>
                  </a:cubicBezTo>
                  <a:close/>
                  <a:moveTo>
                    <a:pt x="45" y="25"/>
                  </a:moveTo>
                  <a:cubicBezTo>
                    <a:pt x="45" y="14"/>
                    <a:pt x="36" y="6"/>
                    <a:pt x="26" y="6"/>
                  </a:cubicBezTo>
                  <a:cubicBezTo>
                    <a:pt x="15" y="6"/>
                    <a:pt x="6" y="14"/>
                    <a:pt x="6" y="25"/>
                  </a:cubicBezTo>
                  <a:cubicBezTo>
                    <a:pt x="6" y="35"/>
                    <a:pt x="15" y="44"/>
                    <a:pt x="25" y="44"/>
                  </a:cubicBezTo>
                  <a:cubicBezTo>
                    <a:pt x="36" y="44"/>
                    <a:pt x="45" y="35"/>
                    <a:pt x="45" y="25"/>
                  </a:cubicBez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7" name="Freeform 29"/>
            <p:cNvSpPr>
              <a:spLocks/>
            </p:cNvSpPr>
            <p:nvPr userDrawn="1"/>
          </p:nvSpPr>
          <p:spPr bwMode="auto">
            <a:xfrm>
              <a:off x="7988300" y="6211888"/>
              <a:ext cx="58738" cy="49212"/>
            </a:xfrm>
            <a:custGeom>
              <a:avLst/>
              <a:gdLst>
                <a:gd name="T0" fmla="*/ 2147483647 w 57"/>
                <a:gd name="T1" fmla="*/ 2147483647 h 49"/>
                <a:gd name="T2" fmla="*/ 2147483647 w 57"/>
                <a:gd name="T3" fmla="*/ 0 h 49"/>
                <a:gd name="T4" fmla="*/ 2147483647 w 57"/>
                <a:gd name="T5" fmla="*/ 2147483647 h 49"/>
                <a:gd name="T6" fmla="*/ 2147483647 w 57"/>
                <a:gd name="T7" fmla="*/ 2147483647 h 49"/>
                <a:gd name="T8" fmla="*/ 2147483647 w 57"/>
                <a:gd name="T9" fmla="*/ 2147483647 h 49"/>
                <a:gd name="T10" fmla="*/ 2147483647 w 57"/>
                <a:gd name="T11" fmla="*/ 2147483647 h 49"/>
                <a:gd name="T12" fmla="*/ 2147483647 w 57"/>
                <a:gd name="T13" fmla="*/ 2147483647 h 49"/>
                <a:gd name="T14" fmla="*/ 2147483647 w 57"/>
                <a:gd name="T15" fmla="*/ 2147483647 h 49"/>
                <a:gd name="T16" fmla="*/ 2147483647 w 57"/>
                <a:gd name="T17" fmla="*/ 2147483647 h 49"/>
                <a:gd name="T18" fmla="*/ 2147483647 w 57"/>
                <a:gd name="T19" fmla="*/ 2147483647 h 49"/>
                <a:gd name="T20" fmla="*/ 2147483647 w 57"/>
                <a:gd name="T21" fmla="*/ 2147483647 h 49"/>
                <a:gd name="T22" fmla="*/ 2147483647 w 57"/>
                <a:gd name="T23" fmla="*/ 2147483647 h 49"/>
                <a:gd name="T24" fmla="*/ 2147483647 w 57"/>
                <a:gd name="T25" fmla="*/ 2147483647 h 49"/>
                <a:gd name="T26" fmla="*/ 2147483647 w 57"/>
                <a:gd name="T27" fmla="*/ 2147483647 h 49"/>
                <a:gd name="T28" fmla="*/ 2147483647 w 57"/>
                <a:gd name="T29" fmla="*/ 2147483647 h 49"/>
                <a:gd name="T30" fmla="*/ 2147483647 w 57"/>
                <a:gd name="T31" fmla="*/ 2147483647 h 49"/>
                <a:gd name="T32" fmla="*/ 2147483647 w 57"/>
                <a:gd name="T33" fmla="*/ 2147483647 h 49"/>
                <a:gd name="T34" fmla="*/ 2147483647 w 57"/>
                <a:gd name="T35" fmla="*/ 2147483647 h 49"/>
                <a:gd name="T36" fmla="*/ 0 w 57"/>
                <a:gd name="T37" fmla="*/ 2147483647 h 49"/>
                <a:gd name="T38" fmla="*/ 0 w 57"/>
                <a:gd name="T39" fmla="*/ 2147483647 h 49"/>
                <a:gd name="T40" fmla="*/ 2147483647 w 57"/>
                <a:gd name="T41" fmla="*/ 2147483647 h 49"/>
                <a:gd name="T42" fmla="*/ 2147483647 w 57"/>
                <a:gd name="T43" fmla="*/ 2147483647 h 49"/>
                <a:gd name="T44" fmla="*/ 0 w 57"/>
                <a:gd name="T45" fmla="*/ 2147483647 h 49"/>
                <a:gd name="T46" fmla="*/ 0 w 57"/>
                <a:gd name="T47" fmla="*/ 2147483647 h 49"/>
                <a:gd name="T48" fmla="*/ 2147483647 w 57"/>
                <a:gd name="T49" fmla="*/ 2147483647 h 49"/>
                <a:gd name="T50" fmla="*/ 2147483647 w 57"/>
                <a:gd name="T51" fmla="*/ 2147483647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7" h="49">
                  <a:moveTo>
                    <a:pt x="14" y="9"/>
                  </a:moveTo>
                  <a:cubicBezTo>
                    <a:pt x="17" y="3"/>
                    <a:pt x="23" y="0"/>
                    <a:pt x="30" y="0"/>
                  </a:cubicBezTo>
                  <a:cubicBezTo>
                    <a:pt x="35" y="0"/>
                    <a:pt x="43" y="3"/>
                    <a:pt x="46" y="9"/>
                  </a:cubicBezTo>
                  <a:cubicBezTo>
                    <a:pt x="48" y="11"/>
                    <a:pt x="49" y="16"/>
                    <a:pt x="49" y="21"/>
                  </a:cubicBezTo>
                  <a:cubicBezTo>
                    <a:pt x="49" y="43"/>
                    <a:pt x="49" y="43"/>
                    <a:pt x="49" y="43"/>
                  </a:cubicBezTo>
                  <a:cubicBezTo>
                    <a:pt x="57" y="43"/>
                    <a:pt x="57" y="43"/>
                    <a:pt x="57" y="43"/>
                  </a:cubicBezTo>
                  <a:cubicBezTo>
                    <a:pt x="57" y="49"/>
                    <a:pt x="57" y="49"/>
                    <a:pt x="57" y="49"/>
                  </a:cubicBezTo>
                  <a:cubicBezTo>
                    <a:pt x="35" y="49"/>
                    <a:pt x="35" y="49"/>
                    <a:pt x="35" y="49"/>
                  </a:cubicBezTo>
                  <a:cubicBezTo>
                    <a:pt x="35" y="43"/>
                    <a:pt x="35" y="43"/>
                    <a:pt x="35" y="43"/>
                  </a:cubicBezTo>
                  <a:cubicBezTo>
                    <a:pt x="43" y="43"/>
                    <a:pt x="43" y="43"/>
                    <a:pt x="43" y="43"/>
                  </a:cubicBezTo>
                  <a:cubicBezTo>
                    <a:pt x="43" y="24"/>
                    <a:pt x="43" y="24"/>
                    <a:pt x="43" y="24"/>
                  </a:cubicBezTo>
                  <a:cubicBezTo>
                    <a:pt x="43" y="19"/>
                    <a:pt x="43" y="15"/>
                    <a:pt x="41" y="11"/>
                  </a:cubicBezTo>
                  <a:cubicBezTo>
                    <a:pt x="38" y="7"/>
                    <a:pt x="33" y="6"/>
                    <a:pt x="28" y="6"/>
                  </a:cubicBezTo>
                  <a:cubicBezTo>
                    <a:pt x="24" y="6"/>
                    <a:pt x="20" y="7"/>
                    <a:pt x="17" y="11"/>
                  </a:cubicBezTo>
                  <a:cubicBezTo>
                    <a:pt x="14" y="14"/>
                    <a:pt x="14" y="18"/>
                    <a:pt x="14" y="23"/>
                  </a:cubicBezTo>
                  <a:cubicBezTo>
                    <a:pt x="14" y="43"/>
                    <a:pt x="14" y="43"/>
                    <a:pt x="14" y="43"/>
                  </a:cubicBezTo>
                  <a:cubicBezTo>
                    <a:pt x="22" y="43"/>
                    <a:pt x="22" y="43"/>
                    <a:pt x="22" y="43"/>
                  </a:cubicBezTo>
                  <a:cubicBezTo>
                    <a:pt x="22" y="49"/>
                    <a:pt x="22" y="49"/>
                    <a:pt x="22" y="49"/>
                  </a:cubicBezTo>
                  <a:cubicBezTo>
                    <a:pt x="0" y="49"/>
                    <a:pt x="0" y="49"/>
                    <a:pt x="0" y="49"/>
                  </a:cubicBezTo>
                  <a:cubicBezTo>
                    <a:pt x="0" y="43"/>
                    <a:pt x="0" y="43"/>
                    <a:pt x="0" y="43"/>
                  </a:cubicBezTo>
                  <a:cubicBezTo>
                    <a:pt x="8" y="43"/>
                    <a:pt x="8" y="43"/>
                    <a:pt x="8" y="43"/>
                  </a:cubicBezTo>
                  <a:cubicBezTo>
                    <a:pt x="8" y="6"/>
                    <a:pt x="8" y="6"/>
                    <a:pt x="8" y="6"/>
                  </a:cubicBezTo>
                  <a:cubicBezTo>
                    <a:pt x="0" y="6"/>
                    <a:pt x="0" y="6"/>
                    <a:pt x="0" y="6"/>
                  </a:cubicBezTo>
                  <a:cubicBezTo>
                    <a:pt x="0" y="1"/>
                    <a:pt x="0" y="1"/>
                    <a:pt x="0" y="1"/>
                  </a:cubicBezTo>
                  <a:cubicBezTo>
                    <a:pt x="14" y="1"/>
                    <a:pt x="14" y="1"/>
                    <a:pt x="14" y="1"/>
                  </a:cubicBezTo>
                  <a:lnTo>
                    <a:pt x="14" y="9"/>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8" name="Freeform 30"/>
            <p:cNvSpPr>
              <a:spLocks noEditPoints="1"/>
            </p:cNvSpPr>
            <p:nvPr userDrawn="1"/>
          </p:nvSpPr>
          <p:spPr bwMode="auto">
            <a:xfrm>
              <a:off x="8074025" y="6211888"/>
              <a:ext cx="50800" cy="50800"/>
            </a:xfrm>
            <a:custGeom>
              <a:avLst/>
              <a:gdLst>
                <a:gd name="T0" fmla="*/ 2147483647 w 49"/>
                <a:gd name="T1" fmla="*/ 2147483647 h 50"/>
                <a:gd name="T2" fmla="*/ 2147483647 w 49"/>
                <a:gd name="T3" fmla="*/ 2147483647 h 50"/>
                <a:gd name="T4" fmla="*/ 0 w 49"/>
                <a:gd name="T5" fmla="*/ 2147483647 h 50"/>
                <a:gd name="T6" fmla="*/ 2147483647 w 49"/>
                <a:gd name="T7" fmla="*/ 0 h 50"/>
                <a:gd name="T8" fmla="*/ 2147483647 w 49"/>
                <a:gd name="T9" fmla="*/ 2147483647 h 50"/>
                <a:gd name="T10" fmla="*/ 2147483647 w 49"/>
                <a:gd name="T11" fmla="*/ 2147483647 h 50"/>
                <a:gd name="T12" fmla="*/ 2147483647 w 49"/>
                <a:gd name="T13" fmla="*/ 2147483647 h 50"/>
                <a:gd name="T14" fmla="*/ 2147483647 w 49"/>
                <a:gd name="T15" fmla="*/ 2147483647 h 50"/>
                <a:gd name="T16" fmla="*/ 2147483647 w 49"/>
                <a:gd name="T17" fmla="*/ 2147483647 h 50"/>
                <a:gd name="T18" fmla="*/ 2147483647 w 49"/>
                <a:gd name="T19" fmla="*/ 2147483647 h 50"/>
                <a:gd name="T20" fmla="*/ 2147483647 w 49"/>
                <a:gd name="T21" fmla="*/ 2147483647 h 50"/>
                <a:gd name="T22" fmla="*/ 2147483647 w 49"/>
                <a:gd name="T23" fmla="*/ 2147483647 h 50"/>
                <a:gd name="T24" fmla="*/ 2147483647 w 49"/>
                <a:gd name="T25" fmla="*/ 2147483647 h 50"/>
                <a:gd name="T26" fmla="*/ 2147483647 w 49"/>
                <a:gd name="T27" fmla="*/ 2147483647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9" h="50">
                  <a:moveTo>
                    <a:pt x="47" y="35"/>
                  </a:moveTo>
                  <a:cubicBezTo>
                    <a:pt x="43" y="44"/>
                    <a:pt x="35" y="50"/>
                    <a:pt x="25" y="50"/>
                  </a:cubicBezTo>
                  <a:cubicBezTo>
                    <a:pt x="11" y="50"/>
                    <a:pt x="0" y="39"/>
                    <a:pt x="0" y="25"/>
                  </a:cubicBezTo>
                  <a:cubicBezTo>
                    <a:pt x="0" y="11"/>
                    <a:pt x="10" y="0"/>
                    <a:pt x="24" y="0"/>
                  </a:cubicBezTo>
                  <a:cubicBezTo>
                    <a:pt x="39" y="0"/>
                    <a:pt x="49" y="11"/>
                    <a:pt x="49" y="25"/>
                  </a:cubicBezTo>
                  <a:cubicBezTo>
                    <a:pt x="49" y="27"/>
                    <a:pt x="49" y="27"/>
                    <a:pt x="49" y="27"/>
                  </a:cubicBezTo>
                  <a:cubicBezTo>
                    <a:pt x="6" y="27"/>
                    <a:pt x="6" y="27"/>
                    <a:pt x="6" y="27"/>
                  </a:cubicBezTo>
                  <a:cubicBezTo>
                    <a:pt x="6" y="37"/>
                    <a:pt x="15" y="44"/>
                    <a:pt x="24" y="44"/>
                  </a:cubicBezTo>
                  <a:cubicBezTo>
                    <a:pt x="31" y="44"/>
                    <a:pt x="38" y="41"/>
                    <a:pt x="41" y="35"/>
                  </a:cubicBezTo>
                  <a:lnTo>
                    <a:pt x="47" y="35"/>
                  </a:lnTo>
                  <a:close/>
                  <a:moveTo>
                    <a:pt x="44" y="22"/>
                  </a:moveTo>
                  <a:cubicBezTo>
                    <a:pt x="42" y="12"/>
                    <a:pt x="34" y="5"/>
                    <a:pt x="24" y="5"/>
                  </a:cubicBezTo>
                  <a:cubicBezTo>
                    <a:pt x="15" y="5"/>
                    <a:pt x="7" y="13"/>
                    <a:pt x="6" y="22"/>
                  </a:cubicBezTo>
                  <a:lnTo>
                    <a:pt x="44" y="22"/>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9" name="Freeform 31"/>
            <p:cNvSpPr>
              <a:spLocks/>
            </p:cNvSpPr>
            <p:nvPr userDrawn="1"/>
          </p:nvSpPr>
          <p:spPr bwMode="auto">
            <a:xfrm>
              <a:off x="8124825" y="6213475"/>
              <a:ext cx="58738" cy="47625"/>
            </a:xfrm>
            <a:custGeom>
              <a:avLst/>
              <a:gdLst>
                <a:gd name="T0" fmla="*/ 2147483647 w 37"/>
                <a:gd name="T1" fmla="*/ 2147483647 h 30"/>
                <a:gd name="T2" fmla="*/ 2147483647 w 37"/>
                <a:gd name="T3" fmla="*/ 2147483647 h 30"/>
                <a:gd name="T4" fmla="*/ 2147483647 w 37"/>
                <a:gd name="T5" fmla="*/ 2147483647 h 30"/>
                <a:gd name="T6" fmla="*/ 0 w 37"/>
                <a:gd name="T7" fmla="*/ 2147483647 h 30"/>
                <a:gd name="T8" fmla="*/ 0 w 37"/>
                <a:gd name="T9" fmla="*/ 0 h 30"/>
                <a:gd name="T10" fmla="*/ 2147483647 w 37"/>
                <a:gd name="T11" fmla="*/ 0 h 30"/>
                <a:gd name="T12" fmla="*/ 2147483647 w 37"/>
                <a:gd name="T13" fmla="*/ 2147483647 h 30"/>
                <a:gd name="T14" fmla="*/ 2147483647 w 37"/>
                <a:gd name="T15" fmla="*/ 2147483647 h 30"/>
                <a:gd name="T16" fmla="*/ 2147483647 w 37"/>
                <a:gd name="T17" fmla="*/ 2147483647 h 30"/>
                <a:gd name="T18" fmla="*/ 2147483647 w 37"/>
                <a:gd name="T19" fmla="*/ 2147483647 h 30"/>
                <a:gd name="T20" fmla="*/ 2147483647 w 37"/>
                <a:gd name="T21" fmla="*/ 2147483647 h 30"/>
                <a:gd name="T22" fmla="*/ 2147483647 w 37"/>
                <a:gd name="T23" fmla="*/ 0 h 30"/>
                <a:gd name="T24" fmla="*/ 2147483647 w 37"/>
                <a:gd name="T25" fmla="*/ 0 h 30"/>
                <a:gd name="T26" fmla="*/ 2147483647 w 37"/>
                <a:gd name="T27" fmla="*/ 2147483647 h 30"/>
                <a:gd name="T28" fmla="*/ 2147483647 w 37"/>
                <a:gd name="T29" fmla="*/ 2147483647 h 30"/>
                <a:gd name="T30" fmla="*/ 2147483647 w 37"/>
                <a:gd name="T31" fmla="*/ 2147483647 h 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7" h="30">
                  <a:moveTo>
                    <a:pt x="21" y="30"/>
                  </a:moveTo>
                  <a:lnTo>
                    <a:pt x="16" y="30"/>
                  </a:lnTo>
                  <a:lnTo>
                    <a:pt x="5" y="3"/>
                  </a:lnTo>
                  <a:lnTo>
                    <a:pt x="0" y="3"/>
                  </a:lnTo>
                  <a:lnTo>
                    <a:pt x="0" y="0"/>
                  </a:lnTo>
                  <a:lnTo>
                    <a:pt x="14" y="0"/>
                  </a:lnTo>
                  <a:lnTo>
                    <a:pt x="14" y="3"/>
                  </a:lnTo>
                  <a:lnTo>
                    <a:pt x="10" y="3"/>
                  </a:lnTo>
                  <a:lnTo>
                    <a:pt x="19" y="25"/>
                  </a:lnTo>
                  <a:lnTo>
                    <a:pt x="28" y="3"/>
                  </a:lnTo>
                  <a:lnTo>
                    <a:pt x="23" y="3"/>
                  </a:lnTo>
                  <a:lnTo>
                    <a:pt x="23" y="0"/>
                  </a:lnTo>
                  <a:lnTo>
                    <a:pt x="37" y="0"/>
                  </a:lnTo>
                  <a:lnTo>
                    <a:pt x="37" y="3"/>
                  </a:lnTo>
                  <a:lnTo>
                    <a:pt x="32" y="3"/>
                  </a:lnTo>
                  <a:lnTo>
                    <a:pt x="21" y="30"/>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0" name="Freeform 32"/>
            <p:cNvSpPr>
              <a:spLocks noEditPoints="1"/>
            </p:cNvSpPr>
            <p:nvPr userDrawn="1"/>
          </p:nvSpPr>
          <p:spPr bwMode="auto">
            <a:xfrm>
              <a:off x="8183563" y="6211888"/>
              <a:ext cx="50800" cy="50800"/>
            </a:xfrm>
            <a:custGeom>
              <a:avLst/>
              <a:gdLst>
                <a:gd name="T0" fmla="*/ 2147483647 w 50"/>
                <a:gd name="T1" fmla="*/ 2147483647 h 50"/>
                <a:gd name="T2" fmla="*/ 2147483647 w 50"/>
                <a:gd name="T3" fmla="*/ 2147483647 h 50"/>
                <a:gd name="T4" fmla="*/ 0 w 50"/>
                <a:gd name="T5" fmla="*/ 2147483647 h 50"/>
                <a:gd name="T6" fmla="*/ 2147483647 w 50"/>
                <a:gd name="T7" fmla="*/ 0 h 50"/>
                <a:gd name="T8" fmla="*/ 2147483647 w 50"/>
                <a:gd name="T9" fmla="*/ 2147483647 h 50"/>
                <a:gd name="T10" fmla="*/ 2147483647 w 50"/>
                <a:gd name="T11" fmla="*/ 2147483647 h 50"/>
                <a:gd name="T12" fmla="*/ 2147483647 w 50"/>
                <a:gd name="T13" fmla="*/ 2147483647 h 50"/>
                <a:gd name="T14" fmla="*/ 2147483647 w 50"/>
                <a:gd name="T15" fmla="*/ 2147483647 h 50"/>
                <a:gd name="T16" fmla="*/ 2147483647 w 50"/>
                <a:gd name="T17" fmla="*/ 2147483647 h 50"/>
                <a:gd name="T18" fmla="*/ 2147483647 w 50"/>
                <a:gd name="T19" fmla="*/ 2147483647 h 50"/>
                <a:gd name="T20" fmla="*/ 2147483647 w 50"/>
                <a:gd name="T21" fmla="*/ 2147483647 h 50"/>
                <a:gd name="T22" fmla="*/ 2147483647 w 50"/>
                <a:gd name="T23" fmla="*/ 2147483647 h 50"/>
                <a:gd name="T24" fmla="*/ 2147483647 w 50"/>
                <a:gd name="T25" fmla="*/ 2147483647 h 50"/>
                <a:gd name="T26" fmla="*/ 2147483647 w 50"/>
                <a:gd name="T27" fmla="*/ 2147483647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0" h="50">
                  <a:moveTo>
                    <a:pt x="48" y="35"/>
                  </a:moveTo>
                  <a:cubicBezTo>
                    <a:pt x="44" y="44"/>
                    <a:pt x="35" y="50"/>
                    <a:pt x="25" y="50"/>
                  </a:cubicBezTo>
                  <a:cubicBezTo>
                    <a:pt x="12" y="50"/>
                    <a:pt x="0" y="39"/>
                    <a:pt x="0" y="25"/>
                  </a:cubicBezTo>
                  <a:cubicBezTo>
                    <a:pt x="0" y="11"/>
                    <a:pt x="11" y="0"/>
                    <a:pt x="25" y="0"/>
                  </a:cubicBezTo>
                  <a:cubicBezTo>
                    <a:pt x="39" y="0"/>
                    <a:pt x="50" y="11"/>
                    <a:pt x="50" y="25"/>
                  </a:cubicBezTo>
                  <a:cubicBezTo>
                    <a:pt x="50" y="27"/>
                    <a:pt x="50" y="27"/>
                    <a:pt x="50" y="27"/>
                  </a:cubicBezTo>
                  <a:cubicBezTo>
                    <a:pt x="6" y="27"/>
                    <a:pt x="6" y="27"/>
                    <a:pt x="6" y="27"/>
                  </a:cubicBezTo>
                  <a:cubicBezTo>
                    <a:pt x="7" y="37"/>
                    <a:pt x="15" y="44"/>
                    <a:pt x="25" y="44"/>
                  </a:cubicBezTo>
                  <a:cubicBezTo>
                    <a:pt x="32" y="44"/>
                    <a:pt x="38" y="41"/>
                    <a:pt x="42" y="35"/>
                  </a:cubicBezTo>
                  <a:lnTo>
                    <a:pt x="48" y="35"/>
                  </a:lnTo>
                  <a:close/>
                  <a:moveTo>
                    <a:pt x="45" y="22"/>
                  </a:moveTo>
                  <a:cubicBezTo>
                    <a:pt x="43" y="12"/>
                    <a:pt x="35" y="5"/>
                    <a:pt x="25" y="5"/>
                  </a:cubicBezTo>
                  <a:cubicBezTo>
                    <a:pt x="16" y="5"/>
                    <a:pt x="8" y="13"/>
                    <a:pt x="6" y="22"/>
                  </a:cubicBezTo>
                  <a:lnTo>
                    <a:pt x="45" y="22"/>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1" name="Freeform 33"/>
            <p:cNvSpPr>
              <a:spLocks/>
            </p:cNvSpPr>
            <p:nvPr userDrawn="1"/>
          </p:nvSpPr>
          <p:spPr bwMode="auto">
            <a:xfrm>
              <a:off x="8235950" y="6213475"/>
              <a:ext cx="30163" cy="47625"/>
            </a:xfrm>
            <a:custGeom>
              <a:avLst/>
              <a:gdLst>
                <a:gd name="T0" fmla="*/ 2147483647 w 29"/>
                <a:gd name="T1" fmla="*/ 2147483647 h 48"/>
                <a:gd name="T2" fmla="*/ 2147483647 w 29"/>
                <a:gd name="T3" fmla="*/ 0 h 48"/>
                <a:gd name="T4" fmla="*/ 2147483647 w 29"/>
                <a:gd name="T5" fmla="*/ 2147483647 h 48"/>
                <a:gd name="T6" fmla="*/ 2147483647 w 29"/>
                <a:gd name="T7" fmla="*/ 2147483647 h 48"/>
                <a:gd name="T8" fmla="*/ 2147483647 w 29"/>
                <a:gd name="T9" fmla="*/ 2147483647 h 48"/>
                <a:gd name="T10" fmla="*/ 2147483647 w 29"/>
                <a:gd name="T11" fmla="*/ 2147483647 h 48"/>
                <a:gd name="T12" fmla="*/ 2147483647 w 29"/>
                <a:gd name="T13" fmla="*/ 2147483647 h 48"/>
                <a:gd name="T14" fmla="*/ 0 w 29"/>
                <a:gd name="T15" fmla="*/ 2147483647 h 48"/>
                <a:gd name="T16" fmla="*/ 0 w 29"/>
                <a:gd name="T17" fmla="*/ 2147483647 h 48"/>
                <a:gd name="T18" fmla="*/ 2147483647 w 29"/>
                <a:gd name="T19" fmla="*/ 2147483647 h 48"/>
                <a:gd name="T20" fmla="*/ 2147483647 w 29"/>
                <a:gd name="T21" fmla="*/ 2147483647 h 48"/>
                <a:gd name="T22" fmla="*/ 0 w 29"/>
                <a:gd name="T23" fmla="*/ 2147483647 h 48"/>
                <a:gd name="T24" fmla="*/ 0 w 29"/>
                <a:gd name="T25" fmla="*/ 0 h 48"/>
                <a:gd name="T26" fmla="*/ 2147483647 w 29"/>
                <a:gd name="T27" fmla="*/ 0 h 48"/>
                <a:gd name="T28" fmla="*/ 2147483647 w 29"/>
                <a:gd name="T29" fmla="*/ 2147483647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 h="48">
                  <a:moveTo>
                    <a:pt x="14" y="9"/>
                  </a:moveTo>
                  <a:cubicBezTo>
                    <a:pt x="16" y="3"/>
                    <a:pt x="22" y="0"/>
                    <a:pt x="29" y="0"/>
                  </a:cubicBezTo>
                  <a:cubicBezTo>
                    <a:pt x="29" y="5"/>
                    <a:pt x="29" y="5"/>
                    <a:pt x="29" y="5"/>
                  </a:cubicBezTo>
                  <a:cubicBezTo>
                    <a:pt x="19" y="6"/>
                    <a:pt x="14" y="12"/>
                    <a:pt x="14" y="23"/>
                  </a:cubicBezTo>
                  <a:cubicBezTo>
                    <a:pt x="14" y="42"/>
                    <a:pt x="14" y="42"/>
                    <a:pt x="14" y="42"/>
                  </a:cubicBezTo>
                  <a:cubicBezTo>
                    <a:pt x="22" y="42"/>
                    <a:pt x="22" y="42"/>
                    <a:pt x="22" y="42"/>
                  </a:cubicBezTo>
                  <a:cubicBezTo>
                    <a:pt x="22" y="48"/>
                    <a:pt x="22" y="48"/>
                    <a:pt x="22" y="48"/>
                  </a:cubicBezTo>
                  <a:cubicBezTo>
                    <a:pt x="0" y="48"/>
                    <a:pt x="0" y="48"/>
                    <a:pt x="0" y="48"/>
                  </a:cubicBezTo>
                  <a:cubicBezTo>
                    <a:pt x="0" y="42"/>
                    <a:pt x="0" y="42"/>
                    <a:pt x="0" y="42"/>
                  </a:cubicBezTo>
                  <a:cubicBezTo>
                    <a:pt x="8" y="42"/>
                    <a:pt x="8" y="42"/>
                    <a:pt x="8" y="42"/>
                  </a:cubicBezTo>
                  <a:cubicBezTo>
                    <a:pt x="8" y="5"/>
                    <a:pt x="8" y="5"/>
                    <a:pt x="8" y="5"/>
                  </a:cubicBezTo>
                  <a:cubicBezTo>
                    <a:pt x="0" y="5"/>
                    <a:pt x="0" y="5"/>
                    <a:pt x="0" y="5"/>
                  </a:cubicBezTo>
                  <a:cubicBezTo>
                    <a:pt x="0" y="0"/>
                    <a:pt x="0" y="0"/>
                    <a:pt x="0" y="0"/>
                  </a:cubicBezTo>
                  <a:cubicBezTo>
                    <a:pt x="14" y="0"/>
                    <a:pt x="14" y="0"/>
                    <a:pt x="14" y="0"/>
                  </a:cubicBezTo>
                  <a:lnTo>
                    <a:pt x="14" y="9"/>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2" name="Freeform 34"/>
            <p:cNvSpPr>
              <a:spLocks/>
            </p:cNvSpPr>
            <p:nvPr userDrawn="1"/>
          </p:nvSpPr>
          <p:spPr bwMode="auto">
            <a:xfrm>
              <a:off x="8266113" y="6213475"/>
              <a:ext cx="58737" cy="65088"/>
            </a:xfrm>
            <a:custGeom>
              <a:avLst/>
              <a:gdLst>
                <a:gd name="T0" fmla="*/ 2147483647 w 37"/>
                <a:gd name="T1" fmla="*/ 2147483647 h 41"/>
                <a:gd name="T2" fmla="*/ 2147483647 w 37"/>
                <a:gd name="T3" fmla="*/ 2147483647 h 41"/>
                <a:gd name="T4" fmla="*/ 2147483647 w 37"/>
                <a:gd name="T5" fmla="*/ 2147483647 h 41"/>
                <a:gd name="T6" fmla="*/ 2147483647 w 37"/>
                <a:gd name="T7" fmla="*/ 2147483647 h 41"/>
                <a:gd name="T8" fmla="*/ 2147483647 w 37"/>
                <a:gd name="T9" fmla="*/ 2147483647 h 41"/>
                <a:gd name="T10" fmla="*/ 2147483647 w 37"/>
                <a:gd name="T11" fmla="*/ 2147483647 h 41"/>
                <a:gd name="T12" fmla="*/ 2147483647 w 37"/>
                <a:gd name="T13" fmla="*/ 2147483647 h 41"/>
                <a:gd name="T14" fmla="*/ 2147483647 w 37"/>
                <a:gd name="T15" fmla="*/ 2147483647 h 41"/>
                <a:gd name="T16" fmla="*/ 0 w 37"/>
                <a:gd name="T17" fmla="*/ 2147483647 h 41"/>
                <a:gd name="T18" fmla="*/ 0 w 37"/>
                <a:gd name="T19" fmla="*/ 0 h 41"/>
                <a:gd name="T20" fmla="*/ 2147483647 w 37"/>
                <a:gd name="T21" fmla="*/ 0 h 41"/>
                <a:gd name="T22" fmla="*/ 2147483647 w 37"/>
                <a:gd name="T23" fmla="*/ 2147483647 h 41"/>
                <a:gd name="T24" fmla="*/ 2147483647 w 37"/>
                <a:gd name="T25" fmla="*/ 2147483647 h 41"/>
                <a:gd name="T26" fmla="*/ 2147483647 w 37"/>
                <a:gd name="T27" fmla="*/ 2147483647 h 41"/>
                <a:gd name="T28" fmla="*/ 2147483647 w 37"/>
                <a:gd name="T29" fmla="*/ 2147483647 h 41"/>
                <a:gd name="T30" fmla="*/ 2147483647 w 37"/>
                <a:gd name="T31" fmla="*/ 2147483647 h 41"/>
                <a:gd name="T32" fmla="*/ 2147483647 w 37"/>
                <a:gd name="T33" fmla="*/ 0 h 41"/>
                <a:gd name="T34" fmla="*/ 2147483647 w 37"/>
                <a:gd name="T35" fmla="*/ 0 h 41"/>
                <a:gd name="T36" fmla="*/ 2147483647 w 37"/>
                <a:gd name="T37" fmla="*/ 2147483647 h 41"/>
                <a:gd name="T38" fmla="*/ 2147483647 w 37"/>
                <a:gd name="T39" fmla="*/ 2147483647 h 41"/>
                <a:gd name="T40" fmla="*/ 2147483647 w 37"/>
                <a:gd name="T41" fmla="*/ 2147483647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 h="41">
                  <a:moveTo>
                    <a:pt x="17" y="38"/>
                  </a:moveTo>
                  <a:lnTo>
                    <a:pt x="22" y="38"/>
                  </a:lnTo>
                  <a:lnTo>
                    <a:pt x="22" y="41"/>
                  </a:lnTo>
                  <a:lnTo>
                    <a:pt x="8" y="41"/>
                  </a:lnTo>
                  <a:lnTo>
                    <a:pt x="8" y="38"/>
                  </a:lnTo>
                  <a:lnTo>
                    <a:pt x="13" y="38"/>
                  </a:lnTo>
                  <a:lnTo>
                    <a:pt x="16" y="30"/>
                  </a:lnTo>
                  <a:lnTo>
                    <a:pt x="6" y="3"/>
                  </a:lnTo>
                  <a:lnTo>
                    <a:pt x="0" y="3"/>
                  </a:lnTo>
                  <a:lnTo>
                    <a:pt x="0" y="0"/>
                  </a:lnTo>
                  <a:lnTo>
                    <a:pt x="15" y="0"/>
                  </a:lnTo>
                  <a:lnTo>
                    <a:pt x="15" y="3"/>
                  </a:lnTo>
                  <a:lnTo>
                    <a:pt x="10" y="3"/>
                  </a:lnTo>
                  <a:lnTo>
                    <a:pt x="18" y="25"/>
                  </a:lnTo>
                  <a:lnTo>
                    <a:pt x="27" y="3"/>
                  </a:lnTo>
                  <a:lnTo>
                    <a:pt x="23" y="3"/>
                  </a:lnTo>
                  <a:lnTo>
                    <a:pt x="23" y="0"/>
                  </a:lnTo>
                  <a:lnTo>
                    <a:pt x="37" y="0"/>
                  </a:lnTo>
                  <a:lnTo>
                    <a:pt x="37" y="3"/>
                  </a:lnTo>
                  <a:lnTo>
                    <a:pt x="32" y="3"/>
                  </a:lnTo>
                  <a:lnTo>
                    <a:pt x="17" y="38"/>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3" name="Freeform 35"/>
            <p:cNvSpPr>
              <a:spLocks/>
            </p:cNvSpPr>
            <p:nvPr userDrawn="1"/>
          </p:nvSpPr>
          <p:spPr bwMode="auto">
            <a:xfrm>
              <a:off x="8351838" y="6194425"/>
              <a:ext cx="22225" cy="66675"/>
            </a:xfrm>
            <a:custGeom>
              <a:avLst/>
              <a:gdLst>
                <a:gd name="T0" fmla="*/ 2147483647 w 14"/>
                <a:gd name="T1" fmla="*/ 2147483647 h 42"/>
                <a:gd name="T2" fmla="*/ 2147483647 w 14"/>
                <a:gd name="T3" fmla="*/ 2147483647 h 42"/>
                <a:gd name="T4" fmla="*/ 2147483647 w 14"/>
                <a:gd name="T5" fmla="*/ 2147483647 h 42"/>
                <a:gd name="T6" fmla="*/ 0 w 14"/>
                <a:gd name="T7" fmla="*/ 2147483647 h 42"/>
                <a:gd name="T8" fmla="*/ 0 w 14"/>
                <a:gd name="T9" fmla="*/ 2147483647 h 42"/>
                <a:gd name="T10" fmla="*/ 2147483647 w 14"/>
                <a:gd name="T11" fmla="*/ 2147483647 h 42"/>
                <a:gd name="T12" fmla="*/ 2147483647 w 14"/>
                <a:gd name="T13" fmla="*/ 2147483647 h 42"/>
                <a:gd name="T14" fmla="*/ 0 w 14"/>
                <a:gd name="T15" fmla="*/ 2147483647 h 42"/>
                <a:gd name="T16" fmla="*/ 0 w 14"/>
                <a:gd name="T17" fmla="*/ 0 h 42"/>
                <a:gd name="T18" fmla="*/ 2147483647 w 14"/>
                <a:gd name="T19" fmla="*/ 0 h 42"/>
                <a:gd name="T20" fmla="*/ 2147483647 w 14"/>
                <a:gd name="T21" fmla="*/ 2147483647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 h="42">
                  <a:moveTo>
                    <a:pt x="9" y="38"/>
                  </a:moveTo>
                  <a:lnTo>
                    <a:pt x="14" y="38"/>
                  </a:lnTo>
                  <a:lnTo>
                    <a:pt x="14" y="42"/>
                  </a:lnTo>
                  <a:lnTo>
                    <a:pt x="0" y="42"/>
                  </a:lnTo>
                  <a:lnTo>
                    <a:pt x="0" y="38"/>
                  </a:lnTo>
                  <a:lnTo>
                    <a:pt x="5" y="38"/>
                  </a:lnTo>
                  <a:lnTo>
                    <a:pt x="5" y="4"/>
                  </a:lnTo>
                  <a:lnTo>
                    <a:pt x="0" y="4"/>
                  </a:lnTo>
                  <a:lnTo>
                    <a:pt x="0" y="0"/>
                  </a:lnTo>
                  <a:lnTo>
                    <a:pt x="9" y="0"/>
                  </a:lnTo>
                  <a:lnTo>
                    <a:pt x="9" y="38"/>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4" name="Freeform 36"/>
            <p:cNvSpPr>
              <a:spLocks noEditPoints="1"/>
            </p:cNvSpPr>
            <p:nvPr userDrawn="1"/>
          </p:nvSpPr>
          <p:spPr bwMode="auto">
            <a:xfrm>
              <a:off x="8375650" y="6211888"/>
              <a:ext cx="50800" cy="50800"/>
            </a:xfrm>
            <a:custGeom>
              <a:avLst/>
              <a:gdLst>
                <a:gd name="T0" fmla="*/ 2147483647 w 50"/>
                <a:gd name="T1" fmla="*/ 2147483647 h 50"/>
                <a:gd name="T2" fmla="*/ 2147483647 w 50"/>
                <a:gd name="T3" fmla="*/ 2147483647 h 50"/>
                <a:gd name="T4" fmla="*/ 0 w 50"/>
                <a:gd name="T5" fmla="*/ 2147483647 h 50"/>
                <a:gd name="T6" fmla="*/ 2147483647 w 50"/>
                <a:gd name="T7" fmla="*/ 0 h 50"/>
                <a:gd name="T8" fmla="*/ 2147483647 w 50"/>
                <a:gd name="T9" fmla="*/ 2147483647 h 50"/>
                <a:gd name="T10" fmla="*/ 2147483647 w 50"/>
                <a:gd name="T11" fmla="*/ 2147483647 h 50"/>
                <a:gd name="T12" fmla="*/ 2147483647 w 50"/>
                <a:gd name="T13" fmla="*/ 2147483647 h 50"/>
                <a:gd name="T14" fmla="*/ 2147483647 w 50"/>
                <a:gd name="T15" fmla="*/ 2147483647 h 50"/>
                <a:gd name="T16" fmla="*/ 2147483647 w 50"/>
                <a:gd name="T17" fmla="*/ 2147483647 h 50"/>
                <a:gd name="T18" fmla="*/ 2147483647 w 50"/>
                <a:gd name="T19" fmla="*/ 2147483647 h 50"/>
                <a:gd name="T20" fmla="*/ 2147483647 w 50"/>
                <a:gd name="T21" fmla="*/ 2147483647 h 50"/>
                <a:gd name="T22" fmla="*/ 2147483647 w 50"/>
                <a:gd name="T23" fmla="*/ 2147483647 h 50"/>
                <a:gd name="T24" fmla="*/ 2147483647 w 50"/>
                <a:gd name="T25" fmla="*/ 2147483647 h 50"/>
                <a:gd name="T26" fmla="*/ 2147483647 w 50"/>
                <a:gd name="T27" fmla="*/ 2147483647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0" h="50">
                  <a:moveTo>
                    <a:pt x="48" y="35"/>
                  </a:moveTo>
                  <a:cubicBezTo>
                    <a:pt x="44" y="44"/>
                    <a:pt x="35" y="50"/>
                    <a:pt x="25" y="50"/>
                  </a:cubicBezTo>
                  <a:cubicBezTo>
                    <a:pt x="11" y="50"/>
                    <a:pt x="0" y="39"/>
                    <a:pt x="0" y="25"/>
                  </a:cubicBezTo>
                  <a:cubicBezTo>
                    <a:pt x="0" y="11"/>
                    <a:pt x="11" y="0"/>
                    <a:pt x="24" y="0"/>
                  </a:cubicBezTo>
                  <a:cubicBezTo>
                    <a:pt x="39" y="0"/>
                    <a:pt x="50" y="11"/>
                    <a:pt x="50" y="25"/>
                  </a:cubicBezTo>
                  <a:cubicBezTo>
                    <a:pt x="50" y="27"/>
                    <a:pt x="50" y="27"/>
                    <a:pt x="50" y="27"/>
                  </a:cubicBezTo>
                  <a:cubicBezTo>
                    <a:pt x="6" y="27"/>
                    <a:pt x="6" y="27"/>
                    <a:pt x="6" y="27"/>
                  </a:cubicBezTo>
                  <a:cubicBezTo>
                    <a:pt x="6" y="37"/>
                    <a:pt x="15" y="44"/>
                    <a:pt x="25" y="44"/>
                  </a:cubicBezTo>
                  <a:cubicBezTo>
                    <a:pt x="32" y="44"/>
                    <a:pt x="38" y="41"/>
                    <a:pt x="41" y="35"/>
                  </a:cubicBezTo>
                  <a:lnTo>
                    <a:pt x="48" y="35"/>
                  </a:lnTo>
                  <a:close/>
                  <a:moveTo>
                    <a:pt x="44" y="22"/>
                  </a:moveTo>
                  <a:cubicBezTo>
                    <a:pt x="43" y="12"/>
                    <a:pt x="34" y="5"/>
                    <a:pt x="24" y="5"/>
                  </a:cubicBezTo>
                  <a:cubicBezTo>
                    <a:pt x="15" y="5"/>
                    <a:pt x="7" y="13"/>
                    <a:pt x="6" y="22"/>
                  </a:cubicBezTo>
                  <a:lnTo>
                    <a:pt x="44" y="22"/>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5" name="Freeform 37"/>
            <p:cNvSpPr>
              <a:spLocks/>
            </p:cNvSpPr>
            <p:nvPr userDrawn="1"/>
          </p:nvSpPr>
          <p:spPr bwMode="auto">
            <a:xfrm>
              <a:off x="8426450" y="6213475"/>
              <a:ext cx="58738" cy="47625"/>
            </a:xfrm>
            <a:custGeom>
              <a:avLst/>
              <a:gdLst>
                <a:gd name="T0" fmla="*/ 2147483647 w 37"/>
                <a:gd name="T1" fmla="*/ 2147483647 h 30"/>
                <a:gd name="T2" fmla="*/ 2147483647 w 37"/>
                <a:gd name="T3" fmla="*/ 2147483647 h 30"/>
                <a:gd name="T4" fmla="*/ 2147483647 w 37"/>
                <a:gd name="T5" fmla="*/ 2147483647 h 30"/>
                <a:gd name="T6" fmla="*/ 0 w 37"/>
                <a:gd name="T7" fmla="*/ 2147483647 h 30"/>
                <a:gd name="T8" fmla="*/ 0 w 37"/>
                <a:gd name="T9" fmla="*/ 0 h 30"/>
                <a:gd name="T10" fmla="*/ 2147483647 w 37"/>
                <a:gd name="T11" fmla="*/ 0 h 30"/>
                <a:gd name="T12" fmla="*/ 2147483647 w 37"/>
                <a:gd name="T13" fmla="*/ 2147483647 h 30"/>
                <a:gd name="T14" fmla="*/ 2147483647 w 37"/>
                <a:gd name="T15" fmla="*/ 2147483647 h 30"/>
                <a:gd name="T16" fmla="*/ 2147483647 w 37"/>
                <a:gd name="T17" fmla="*/ 2147483647 h 30"/>
                <a:gd name="T18" fmla="*/ 2147483647 w 37"/>
                <a:gd name="T19" fmla="*/ 2147483647 h 30"/>
                <a:gd name="T20" fmla="*/ 2147483647 w 37"/>
                <a:gd name="T21" fmla="*/ 2147483647 h 30"/>
                <a:gd name="T22" fmla="*/ 2147483647 w 37"/>
                <a:gd name="T23" fmla="*/ 0 h 30"/>
                <a:gd name="T24" fmla="*/ 2147483647 w 37"/>
                <a:gd name="T25" fmla="*/ 0 h 30"/>
                <a:gd name="T26" fmla="*/ 2147483647 w 37"/>
                <a:gd name="T27" fmla="*/ 2147483647 h 30"/>
                <a:gd name="T28" fmla="*/ 2147483647 w 37"/>
                <a:gd name="T29" fmla="*/ 2147483647 h 30"/>
                <a:gd name="T30" fmla="*/ 2147483647 w 37"/>
                <a:gd name="T31" fmla="*/ 2147483647 h 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7" h="30">
                  <a:moveTo>
                    <a:pt x="21" y="30"/>
                  </a:moveTo>
                  <a:lnTo>
                    <a:pt x="17" y="30"/>
                  </a:lnTo>
                  <a:lnTo>
                    <a:pt x="5" y="3"/>
                  </a:lnTo>
                  <a:lnTo>
                    <a:pt x="0" y="3"/>
                  </a:lnTo>
                  <a:lnTo>
                    <a:pt x="0" y="0"/>
                  </a:lnTo>
                  <a:lnTo>
                    <a:pt x="14" y="0"/>
                  </a:lnTo>
                  <a:lnTo>
                    <a:pt x="14" y="3"/>
                  </a:lnTo>
                  <a:lnTo>
                    <a:pt x="10" y="3"/>
                  </a:lnTo>
                  <a:lnTo>
                    <a:pt x="19" y="25"/>
                  </a:lnTo>
                  <a:lnTo>
                    <a:pt x="28" y="3"/>
                  </a:lnTo>
                  <a:lnTo>
                    <a:pt x="23" y="3"/>
                  </a:lnTo>
                  <a:lnTo>
                    <a:pt x="23" y="0"/>
                  </a:lnTo>
                  <a:lnTo>
                    <a:pt x="37" y="0"/>
                  </a:lnTo>
                  <a:lnTo>
                    <a:pt x="37" y="3"/>
                  </a:lnTo>
                  <a:lnTo>
                    <a:pt x="32" y="3"/>
                  </a:lnTo>
                  <a:lnTo>
                    <a:pt x="21" y="30"/>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6" name="Freeform 38"/>
            <p:cNvSpPr>
              <a:spLocks noEditPoints="1"/>
            </p:cNvSpPr>
            <p:nvPr userDrawn="1"/>
          </p:nvSpPr>
          <p:spPr bwMode="auto">
            <a:xfrm>
              <a:off x="8485188" y="6211888"/>
              <a:ext cx="50800" cy="50800"/>
            </a:xfrm>
            <a:custGeom>
              <a:avLst/>
              <a:gdLst>
                <a:gd name="T0" fmla="*/ 2147483647 w 50"/>
                <a:gd name="T1" fmla="*/ 2147483647 h 50"/>
                <a:gd name="T2" fmla="*/ 2147483647 w 50"/>
                <a:gd name="T3" fmla="*/ 2147483647 h 50"/>
                <a:gd name="T4" fmla="*/ 0 w 50"/>
                <a:gd name="T5" fmla="*/ 2147483647 h 50"/>
                <a:gd name="T6" fmla="*/ 2147483647 w 50"/>
                <a:gd name="T7" fmla="*/ 0 h 50"/>
                <a:gd name="T8" fmla="*/ 2147483647 w 50"/>
                <a:gd name="T9" fmla="*/ 2147483647 h 50"/>
                <a:gd name="T10" fmla="*/ 2147483647 w 50"/>
                <a:gd name="T11" fmla="*/ 2147483647 h 50"/>
                <a:gd name="T12" fmla="*/ 2147483647 w 50"/>
                <a:gd name="T13" fmla="*/ 2147483647 h 50"/>
                <a:gd name="T14" fmla="*/ 2147483647 w 50"/>
                <a:gd name="T15" fmla="*/ 2147483647 h 50"/>
                <a:gd name="T16" fmla="*/ 2147483647 w 50"/>
                <a:gd name="T17" fmla="*/ 2147483647 h 50"/>
                <a:gd name="T18" fmla="*/ 2147483647 w 50"/>
                <a:gd name="T19" fmla="*/ 2147483647 h 50"/>
                <a:gd name="T20" fmla="*/ 2147483647 w 50"/>
                <a:gd name="T21" fmla="*/ 2147483647 h 50"/>
                <a:gd name="T22" fmla="*/ 2147483647 w 50"/>
                <a:gd name="T23" fmla="*/ 2147483647 h 50"/>
                <a:gd name="T24" fmla="*/ 2147483647 w 50"/>
                <a:gd name="T25" fmla="*/ 2147483647 h 50"/>
                <a:gd name="T26" fmla="*/ 2147483647 w 50"/>
                <a:gd name="T27" fmla="*/ 2147483647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0" h="50">
                  <a:moveTo>
                    <a:pt x="48" y="35"/>
                  </a:moveTo>
                  <a:cubicBezTo>
                    <a:pt x="43" y="44"/>
                    <a:pt x="35" y="50"/>
                    <a:pt x="25" y="50"/>
                  </a:cubicBezTo>
                  <a:cubicBezTo>
                    <a:pt x="11" y="50"/>
                    <a:pt x="0" y="39"/>
                    <a:pt x="0" y="25"/>
                  </a:cubicBezTo>
                  <a:cubicBezTo>
                    <a:pt x="0" y="11"/>
                    <a:pt x="10" y="0"/>
                    <a:pt x="24" y="0"/>
                  </a:cubicBezTo>
                  <a:cubicBezTo>
                    <a:pt x="39" y="0"/>
                    <a:pt x="50" y="11"/>
                    <a:pt x="50" y="25"/>
                  </a:cubicBezTo>
                  <a:cubicBezTo>
                    <a:pt x="50" y="27"/>
                    <a:pt x="50" y="27"/>
                    <a:pt x="50" y="27"/>
                  </a:cubicBezTo>
                  <a:cubicBezTo>
                    <a:pt x="6" y="27"/>
                    <a:pt x="6" y="27"/>
                    <a:pt x="6" y="27"/>
                  </a:cubicBezTo>
                  <a:cubicBezTo>
                    <a:pt x="6" y="37"/>
                    <a:pt x="15" y="44"/>
                    <a:pt x="24" y="44"/>
                  </a:cubicBezTo>
                  <a:cubicBezTo>
                    <a:pt x="31" y="44"/>
                    <a:pt x="38" y="41"/>
                    <a:pt x="41" y="35"/>
                  </a:cubicBezTo>
                  <a:lnTo>
                    <a:pt x="48" y="35"/>
                  </a:lnTo>
                  <a:close/>
                  <a:moveTo>
                    <a:pt x="44" y="22"/>
                  </a:moveTo>
                  <a:cubicBezTo>
                    <a:pt x="42" y="12"/>
                    <a:pt x="34" y="5"/>
                    <a:pt x="24" y="5"/>
                  </a:cubicBezTo>
                  <a:cubicBezTo>
                    <a:pt x="15" y="5"/>
                    <a:pt x="7" y="13"/>
                    <a:pt x="6" y="22"/>
                  </a:cubicBezTo>
                  <a:lnTo>
                    <a:pt x="44" y="22"/>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7" name="Freeform 39"/>
            <p:cNvSpPr>
              <a:spLocks/>
            </p:cNvSpPr>
            <p:nvPr userDrawn="1"/>
          </p:nvSpPr>
          <p:spPr bwMode="auto">
            <a:xfrm>
              <a:off x="8537575" y="6194425"/>
              <a:ext cx="23813" cy="66675"/>
            </a:xfrm>
            <a:custGeom>
              <a:avLst/>
              <a:gdLst>
                <a:gd name="T0" fmla="*/ 2147483647 w 15"/>
                <a:gd name="T1" fmla="*/ 2147483647 h 42"/>
                <a:gd name="T2" fmla="*/ 2147483647 w 15"/>
                <a:gd name="T3" fmla="*/ 2147483647 h 42"/>
                <a:gd name="T4" fmla="*/ 2147483647 w 15"/>
                <a:gd name="T5" fmla="*/ 2147483647 h 42"/>
                <a:gd name="T6" fmla="*/ 0 w 15"/>
                <a:gd name="T7" fmla="*/ 2147483647 h 42"/>
                <a:gd name="T8" fmla="*/ 0 w 15"/>
                <a:gd name="T9" fmla="*/ 2147483647 h 42"/>
                <a:gd name="T10" fmla="*/ 2147483647 w 15"/>
                <a:gd name="T11" fmla="*/ 2147483647 h 42"/>
                <a:gd name="T12" fmla="*/ 2147483647 w 15"/>
                <a:gd name="T13" fmla="*/ 2147483647 h 42"/>
                <a:gd name="T14" fmla="*/ 2147483647 w 15"/>
                <a:gd name="T15" fmla="*/ 2147483647 h 42"/>
                <a:gd name="T16" fmla="*/ 2147483647 w 15"/>
                <a:gd name="T17" fmla="*/ 0 h 42"/>
                <a:gd name="T18" fmla="*/ 2147483647 w 15"/>
                <a:gd name="T19" fmla="*/ 0 h 42"/>
                <a:gd name="T20" fmla="*/ 2147483647 w 15"/>
                <a:gd name="T21" fmla="*/ 2147483647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 h="42">
                  <a:moveTo>
                    <a:pt x="9" y="38"/>
                  </a:moveTo>
                  <a:lnTo>
                    <a:pt x="15" y="38"/>
                  </a:lnTo>
                  <a:lnTo>
                    <a:pt x="15" y="42"/>
                  </a:lnTo>
                  <a:lnTo>
                    <a:pt x="0" y="42"/>
                  </a:lnTo>
                  <a:lnTo>
                    <a:pt x="0" y="38"/>
                  </a:lnTo>
                  <a:lnTo>
                    <a:pt x="6" y="38"/>
                  </a:lnTo>
                  <a:lnTo>
                    <a:pt x="6" y="4"/>
                  </a:lnTo>
                  <a:lnTo>
                    <a:pt x="1" y="4"/>
                  </a:lnTo>
                  <a:lnTo>
                    <a:pt x="1" y="0"/>
                  </a:lnTo>
                  <a:lnTo>
                    <a:pt x="9" y="0"/>
                  </a:lnTo>
                  <a:lnTo>
                    <a:pt x="9" y="38"/>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8" name="Rectangle 40"/>
            <p:cNvSpPr>
              <a:spLocks noChangeArrowheads="1"/>
            </p:cNvSpPr>
            <p:nvPr userDrawn="1"/>
          </p:nvSpPr>
          <p:spPr bwMode="auto">
            <a:xfrm>
              <a:off x="8570913" y="6251575"/>
              <a:ext cx="6350" cy="9525"/>
            </a:xfrm>
            <a:prstGeom prst="rect">
              <a:avLst/>
            </a:prstGeom>
            <a:solidFill>
              <a:srgbClr val="75AF3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defRPr/>
              </a:pPr>
              <a:endParaRPr lang="en-GB" altLang="en-US" dirty="0" smtClean="0">
                <a:solidFill>
                  <a:srgbClr val="000000"/>
                </a:solidFill>
                <a:latin typeface="Calibri" pitchFamily="34" charset="0"/>
              </a:endParaRPr>
            </a:p>
          </p:txBody>
        </p:sp>
        <p:sp>
          <p:nvSpPr>
            <p:cNvPr id="29" name="Freeform 41"/>
            <p:cNvSpPr>
              <a:spLocks/>
            </p:cNvSpPr>
            <p:nvPr userDrawn="1"/>
          </p:nvSpPr>
          <p:spPr bwMode="auto">
            <a:xfrm>
              <a:off x="7450138" y="6337300"/>
              <a:ext cx="82550" cy="49213"/>
            </a:xfrm>
            <a:custGeom>
              <a:avLst/>
              <a:gdLst>
                <a:gd name="T0" fmla="*/ 2147483647 w 52"/>
                <a:gd name="T1" fmla="*/ 2147483647 h 31"/>
                <a:gd name="T2" fmla="*/ 2147483647 w 52"/>
                <a:gd name="T3" fmla="*/ 2147483647 h 31"/>
                <a:gd name="T4" fmla="*/ 2147483647 w 52"/>
                <a:gd name="T5" fmla="*/ 2147483647 h 31"/>
                <a:gd name="T6" fmla="*/ 2147483647 w 52"/>
                <a:gd name="T7" fmla="*/ 2147483647 h 31"/>
                <a:gd name="T8" fmla="*/ 2147483647 w 52"/>
                <a:gd name="T9" fmla="*/ 2147483647 h 31"/>
                <a:gd name="T10" fmla="*/ 2147483647 w 52"/>
                <a:gd name="T11" fmla="*/ 2147483647 h 31"/>
                <a:gd name="T12" fmla="*/ 0 w 52"/>
                <a:gd name="T13" fmla="*/ 2147483647 h 31"/>
                <a:gd name="T14" fmla="*/ 0 w 52"/>
                <a:gd name="T15" fmla="*/ 0 h 31"/>
                <a:gd name="T16" fmla="*/ 2147483647 w 52"/>
                <a:gd name="T17" fmla="*/ 0 h 31"/>
                <a:gd name="T18" fmla="*/ 2147483647 w 52"/>
                <a:gd name="T19" fmla="*/ 2147483647 h 31"/>
                <a:gd name="T20" fmla="*/ 2147483647 w 52"/>
                <a:gd name="T21" fmla="*/ 2147483647 h 31"/>
                <a:gd name="T22" fmla="*/ 2147483647 w 52"/>
                <a:gd name="T23" fmla="*/ 2147483647 h 31"/>
                <a:gd name="T24" fmla="*/ 2147483647 w 52"/>
                <a:gd name="T25" fmla="*/ 2147483647 h 31"/>
                <a:gd name="T26" fmla="*/ 2147483647 w 52"/>
                <a:gd name="T27" fmla="*/ 2147483647 h 31"/>
                <a:gd name="T28" fmla="*/ 2147483647 w 52"/>
                <a:gd name="T29" fmla="*/ 2147483647 h 31"/>
                <a:gd name="T30" fmla="*/ 2147483647 w 52"/>
                <a:gd name="T31" fmla="*/ 2147483647 h 31"/>
                <a:gd name="T32" fmla="*/ 2147483647 w 52"/>
                <a:gd name="T33" fmla="*/ 2147483647 h 31"/>
                <a:gd name="T34" fmla="*/ 2147483647 w 52"/>
                <a:gd name="T35" fmla="*/ 0 h 31"/>
                <a:gd name="T36" fmla="*/ 2147483647 w 52"/>
                <a:gd name="T37" fmla="*/ 0 h 31"/>
                <a:gd name="T38" fmla="*/ 2147483647 w 52"/>
                <a:gd name="T39" fmla="*/ 2147483647 h 31"/>
                <a:gd name="T40" fmla="*/ 2147483647 w 52"/>
                <a:gd name="T41" fmla="*/ 2147483647 h 31"/>
                <a:gd name="T42" fmla="*/ 2147483647 w 52"/>
                <a:gd name="T43" fmla="*/ 2147483647 h 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2" h="31">
                  <a:moveTo>
                    <a:pt x="38" y="31"/>
                  </a:moveTo>
                  <a:lnTo>
                    <a:pt x="33" y="31"/>
                  </a:lnTo>
                  <a:lnTo>
                    <a:pt x="27" y="9"/>
                  </a:lnTo>
                  <a:lnTo>
                    <a:pt x="18" y="31"/>
                  </a:lnTo>
                  <a:lnTo>
                    <a:pt x="15" y="31"/>
                  </a:lnTo>
                  <a:lnTo>
                    <a:pt x="6" y="3"/>
                  </a:lnTo>
                  <a:lnTo>
                    <a:pt x="0" y="3"/>
                  </a:lnTo>
                  <a:lnTo>
                    <a:pt x="0" y="0"/>
                  </a:lnTo>
                  <a:lnTo>
                    <a:pt x="14" y="0"/>
                  </a:lnTo>
                  <a:lnTo>
                    <a:pt x="14" y="3"/>
                  </a:lnTo>
                  <a:lnTo>
                    <a:pt x="9" y="3"/>
                  </a:lnTo>
                  <a:lnTo>
                    <a:pt x="17" y="25"/>
                  </a:lnTo>
                  <a:lnTo>
                    <a:pt x="25" y="3"/>
                  </a:lnTo>
                  <a:lnTo>
                    <a:pt x="28" y="3"/>
                  </a:lnTo>
                  <a:lnTo>
                    <a:pt x="35" y="25"/>
                  </a:lnTo>
                  <a:lnTo>
                    <a:pt x="43" y="3"/>
                  </a:lnTo>
                  <a:lnTo>
                    <a:pt x="38" y="3"/>
                  </a:lnTo>
                  <a:lnTo>
                    <a:pt x="38" y="0"/>
                  </a:lnTo>
                  <a:lnTo>
                    <a:pt x="52" y="0"/>
                  </a:lnTo>
                  <a:lnTo>
                    <a:pt x="52" y="3"/>
                  </a:lnTo>
                  <a:lnTo>
                    <a:pt x="47" y="3"/>
                  </a:lnTo>
                  <a:lnTo>
                    <a:pt x="38" y="31"/>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0" name="Freeform 42"/>
            <p:cNvSpPr>
              <a:spLocks/>
            </p:cNvSpPr>
            <p:nvPr userDrawn="1"/>
          </p:nvSpPr>
          <p:spPr bwMode="auto">
            <a:xfrm>
              <a:off x="7532688" y="6337300"/>
              <a:ext cx="82550" cy="49213"/>
            </a:xfrm>
            <a:custGeom>
              <a:avLst/>
              <a:gdLst>
                <a:gd name="T0" fmla="*/ 2147483647 w 52"/>
                <a:gd name="T1" fmla="*/ 2147483647 h 31"/>
                <a:gd name="T2" fmla="*/ 2147483647 w 52"/>
                <a:gd name="T3" fmla="*/ 2147483647 h 31"/>
                <a:gd name="T4" fmla="*/ 2147483647 w 52"/>
                <a:gd name="T5" fmla="*/ 2147483647 h 31"/>
                <a:gd name="T6" fmla="*/ 2147483647 w 52"/>
                <a:gd name="T7" fmla="*/ 2147483647 h 31"/>
                <a:gd name="T8" fmla="*/ 2147483647 w 52"/>
                <a:gd name="T9" fmla="*/ 2147483647 h 31"/>
                <a:gd name="T10" fmla="*/ 2147483647 w 52"/>
                <a:gd name="T11" fmla="*/ 2147483647 h 31"/>
                <a:gd name="T12" fmla="*/ 0 w 52"/>
                <a:gd name="T13" fmla="*/ 2147483647 h 31"/>
                <a:gd name="T14" fmla="*/ 0 w 52"/>
                <a:gd name="T15" fmla="*/ 0 h 31"/>
                <a:gd name="T16" fmla="*/ 2147483647 w 52"/>
                <a:gd name="T17" fmla="*/ 0 h 31"/>
                <a:gd name="T18" fmla="*/ 2147483647 w 52"/>
                <a:gd name="T19" fmla="*/ 2147483647 h 31"/>
                <a:gd name="T20" fmla="*/ 2147483647 w 52"/>
                <a:gd name="T21" fmla="*/ 2147483647 h 31"/>
                <a:gd name="T22" fmla="*/ 2147483647 w 52"/>
                <a:gd name="T23" fmla="*/ 2147483647 h 31"/>
                <a:gd name="T24" fmla="*/ 2147483647 w 52"/>
                <a:gd name="T25" fmla="*/ 2147483647 h 31"/>
                <a:gd name="T26" fmla="*/ 2147483647 w 52"/>
                <a:gd name="T27" fmla="*/ 2147483647 h 31"/>
                <a:gd name="T28" fmla="*/ 2147483647 w 52"/>
                <a:gd name="T29" fmla="*/ 2147483647 h 31"/>
                <a:gd name="T30" fmla="*/ 2147483647 w 52"/>
                <a:gd name="T31" fmla="*/ 2147483647 h 31"/>
                <a:gd name="T32" fmla="*/ 2147483647 w 52"/>
                <a:gd name="T33" fmla="*/ 2147483647 h 31"/>
                <a:gd name="T34" fmla="*/ 2147483647 w 52"/>
                <a:gd name="T35" fmla="*/ 0 h 31"/>
                <a:gd name="T36" fmla="*/ 2147483647 w 52"/>
                <a:gd name="T37" fmla="*/ 0 h 31"/>
                <a:gd name="T38" fmla="*/ 2147483647 w 52"/>
                <a:gd name="T39" fmla="*/ 2147483647 h 31"/>
                <a:gd name="T40" fmla="*/ 2147483647 w 52"/>
                <a:gd name="T41" fmla="*/ 2147483647 h 31"/>
                <a:gd name="T42" fmla="*/ 2147483647 w 52"/>
                <a:gd name="T43" fmla="*/ 2147483647 h 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2" h="31">
                  <a:moveTo>
                    <a:pt x="37" y="31"/>
                  </a:moveTo>
                  <a:lnTo>
                    <a:pt x="33" y="31"/>
                  </a:lnTo>
                  <a:lnTo>
                    <a:pt x="26" y="9"/>
                  </a:lnTo>
                  <a:lnTo>
                    <a:pt x="18" y="31"/>
                  </a:lnTo>
                  <a:lnTo>
                    <a:pt x="14" y="31"/>
                  </a:lnTo>
                  <a:lnTo>
                    <a:pt x="5" y="3"/>
                  </a:lnTo>
                  <a:lnTo>
                    <a:pt x="0" y="3"/>
                  </a:lnTo>
                  <a:lnTo>
                    <a:pt x="0" y="0"/>
                  </a:lnTo>
                  <a:lnTo>
                    <a:pt x="14" y="0"/>
                  </a:lnTo>
                  <a:lnTo>
                    <a:pt x="14" y="3"/>
                  </a:lnTo>
                  <a:lnTo>
                    <a:pt x="9" y="3"/>
                  </a:lnTo>
                  <a:lnTo>
                    <a:pt x="16" y="25"/>
                  </a:lnTo>
                  <a:lnTo>
                    <a:pt x="25" y="3"/>
                  </a:lnTo>
                  <a:lnTo>
                    <a:pt x="28" y="3"/>
                  </a:lnTo>
                  <a:lnTo>
                    <a:pt x="35" y="25"/>
                  </a:lnTo>
                  <a:lnTo>
                    <a:pt x="43" y="3"/>
                  </a:lnTo>
                  <a:lnTo>
                    <a:pt x="38" y="3"/>
                  </a:lnTo>
                  <a:lnTo>
                    <a:pt x="38" y="0"/>
                  </a:lnTo>
                  <a:lnTo>
                    <a:pt x="52" y="0"/>
                  </a:lnTo>
                  <a:lnTo>
                    <a:pt x="52" y="3"/>
                  </a:lnTo>
                  <a:lnTo>
                    <a:pt x="46" y="3"/>
                  </a:lnTo>
                  <a:lnTo>
                    <a:pt x="37" y="31"/>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1" name="Freeform 43"/>
            <p:cNvSpPr>
              <a:spLocks/>
            </p:cNvSpPr>
            <p:nvPr userDrawn="1"/>
          </p:nvSpPr>
          <p:spPr bwMode="auto">
            <a:xfrm>
              <a:off x="7613650" y="6337300"/>
              <a:ext cx="84138" cy="49213"/>
            </a:xfrm>
            <a:custGeom>
              <a:avLst/>
              <a:gdLst>
                <a:gd name="T0" fmla="*/ 2147483647 w 53"/>
                <a:gd name="T1" fmla="*/ 2147483647 h 31"/>
                <a:gd name="T2" fmla="*/ 2147483647 w 53"/>
                <a:gd name="T3" fmla="*/ 2147483647 h 31"/>
                <a:gd name="T4" fmla="*/ 2147483647 w 53"/>
                <a:gd name="T5" fmla="*/ 2147483647 h 31"/>
                <a:gd name="T6" fmla="*/ 2147483647 w 53"/>
                <a:gd name="T7" fmla="*/ 2147483647 h 31"/>
                <a:gd name="T8" fmla="*/ 2147483647 w 53"/>
                <a:gd name="T9" fmla="*/ 2147483647 h 31"/>
                <a:gd name="T10" fmla="*/ 2147483647 w 53"/>
                <a:gd name="T11" fmla="*/ 2147483647 h 31"/>
                <a:gd name="T12" fmla="*/ 0 w 53"/>
                <a:gd name="T13" fmla="*/ 2147483647 h 31"/>
                <a:gd name="T14" fmla="*/ 0 w 53"/>
                <a:gd name="T15" fmla="*/ 0 h 31"/>
                <a:gd name="T16" fmla="*/ 2147483647 w 53"/>
                <a:gd name="T17" fmla="*/ 0 h 31"/>
                <a:gd name="T18" fmla="*/ 2147483647 w 53"/>
                <a:gd name="T19" fmla="*/ 2147483647 h 31"/>
                <a:gd name="T20" fmla="*/ 2147483647 w 53"/>
                <a:gd name="T21" fmla="*/ 2147483647 h 31"/>
                <a:gd name="T22" fmla="*/ 2147483647 w 53"/>
                <a:gd name="T23" fmla="*/ 2147483647 h 31"/>
                <a:gd name="T24" fmla="*/ 2147483647 w 53"/>
                <a:gd name="T25" fmla="*/ 2147483647 h 31"/>
                <a:gd name="T26" fmla="*/ 2147483647 w 53"/>
                <a:gd name="T27" fmla="*/ 2147483647 h 31"/>
                <a:gd name="T28" fmla="*/ 2147483647 w 53"/>
                <a:gd name="T29" fmla="*/ 2147483647 h 31"/>
                <a:gd name="T30" fmla="*/ 2147483647 w 53"/>
                <a:gd name="T31" fmla="*/ 2147483647 h 31"/>
                <a:gd name="T32" fmla="*/ 2147483647 w 53"/>
                <a:gd name="T33" fmla="*/ 2147483647 h 31"/>
                <a:gd name="T34" fmla="*/ 2147483647 w 53"/>
                <a:gd name="T35" fmla="*/ 0 h 31"/>
                <a:gd name="T36" fmla="*/ 2147483647 w 53"/>
                <a:gd name="T37" fmla="*/ 0 h 31"/>
                <a:gd name="T38" fmla="*/ 2147483647 w 53"/>
                <a:gd name="T39" fmla="*/ 2147483647 h 31"/>
                <a:gd name="T40" fmla="*/ 2147483647 w 53"/>
                <a:gd name="T41" fmla="*/ 2147483647 h 31"/>
                <a:gd name="T42" fmla="*/ 2147483647 w 53"/>
                <a:gd name="T43" fmla="*/ 2147483647 h 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3" h="31">
                  <a:moveTo>
                    <a:pt x="37" y="31"/>
                  </a:moveTo>
                  <a:lnTo>
                    <a:pt x="33" y="31"/>
                  </a:lnTo>
                  <a:lnTo>
                    <a:pt x="26" y="9"/>
                  </a:lnTo>
                  <a:lnTo>
                    <a:pt x="19" y="31"/>
                  </a:lnTo>
                  <a:lnTo>
                    <a:pt x="15" y="31"/>
                  </a:lnTo>
                  <a:lnTo>
                    <a:pt x="6" y="3"/>
                  </a:lnTo>
                  <a:lnTo>
                    <a:pt x="0" y="3"/>
                  </a:lnTo>
                  <a:lnTo>
                    <a:pt x="0" y="0"/>
                  </a:lnTo>
                  <a:lnTo>
                    <a:pt x="14" y="0"/>
                  </a:lnTo>
                  <a:lnTo>
                    <a:pt x="14" y="3"/>
                  </a:lnTo>
                  <a:lnTo>
                    <a:pt x="10" y="3"/>
                  </a:lnTo>
                  <a:lnTo>
                    <a:pt x="17" y="25"/>
                  </a:lnTo>
                  <a:lnTo>
                    <a:pt x="25" y="3"/>
                  </a:lnTo>
                  <a:lnTo>
                    <a:pt x="28" y="3"/>
                  </a:lnTo>
                  <a:lnTo>
                    <a:pt x="35" y="25"/>
                  </a:lnTo>
                  <a:lnTo>
                    <a:pt x="44" y="3"/>
                  </a:lnTo>
                  <a:lnTo>
                    <a:pt x="38" y="3"/>
                  </a:lnTo>
                  <a:lnTo>
                    <a:pt x="38" y="0"/>
                  </a:lnTo>
                  <a:lnTo>
                    <a:pt x="53" y="0"/>
                  </a:lnTo>
                  <a:lnTo>
                    <a:pt x="53" y="3"/>
                  </a:lnTo>
                  <a:lnTo>
                    <a:pt x="47" y="3"/>
                  </a:lnTo>
                  <a:lnTo>
                    <a:pt x="37" y="31"/>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2" name="Rectangle 44"/>
            <p:cNvSpPr>
              <a:spLocks noChangeArrowheads="1"/>
            </p:cNvSpPr>
            <p:nvPr userDrawn="1"/>
          </p:nvSpPr>
          <p:spPr bwMode="auto">
            <a:xfrm>
              <a:off x="7705725" y="6375400"/>
              <a:ext cx="6350" cy="11113"/>
            </a:xfrm>
            <a:prstGeom prst="rect">
              <a:avLst/>
            </a:prstGeom>
            <a:solidFill>
              <a:srgbClr val="CCD8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defRPr/>
              </a:pPr>
              <a:endParaRPr lang="en-GB" altLang="en-US" dirty="0" smtClean="0">
                <a:solidFill>
                  <a:srgbClr val="000000"/>
                </a:solidFill>
                <a:latin typeface="Calibri" pitchFamily="34" charset="0"/>
              </a:endParaRPr>
            </a:p>
          </p:txBody>
        </p:sp>
        <p:sp>
          <p:nvSpPr>
            <p:cNvPr id="33" name="Freeform 45"/>
            <p:cNvSpPr>
              <a:spLocks noEditPoints="1"/>
            </p:cNvSpPr>
            <p:nvPr userDrawn="1"/>
          </p:nvSpPr>
          <p:spPr bwMode="auto">
            <a:xfrm>
              <a:off x="7723188" y="6318250"/>
              <a:ext cx="58737" cy="68263"/>
            </a:xfrm>
            <a:custGeom>
              <a:avLst/>
              <a:gdLst>
                <a:gd name="T0" fmla="*/ 2147483647 w 59"/>
                <a:gd name="T1" fmla="*/ 2147483647 h 67"/>
                <a:gd name="T2" fmla="*/ 2147483647 w 59"/>
                <a:gd name="T3" fmla="*/ 2147483647 h 67"/>
                <a:gd name="T4" fmla="*/ 2147483647 w 59"/>
                <a:gd name="T5" fmla="*/ 2147483647 h 67"/>
                <a:gd name="T6" fmla="*/ 0 w 59"/>
                <a:gd name="T7" fmla="*/ 2147483647 h 67"/>
                <a:gd name="T8" fmla="*/ 2147483647 w 59"/>
                <a:gd name="T9" fmla="*/ 2147483647 h 67"/>
                <a:gd name="T10" fmla="*/ 2147483647 w 59"/>
                <a:gd name="T11" fmla="*/ 2147483647 h 67"/>
                <a:gd name="T12" fmla="*/ 2147483647 w 59"/>
                <a:gd name="T13" fmla="*/ 2147483647 h 67"/>
                <a:gd name="T14" fmla="*/ 2147483647 w 59"/>
                <a:gd name="T15" fmla="*/ 2147483647 h 67"/>
                <a:gd name="T16" fmla="*/ 2147483647 w 59"/>
                <a:gd name="T17" fmla="*/ 0 h 67"/>
                <a:gd name="T18" fmla="*/ 2147483647 w 59"/>
                <a:gd name="T19" fmla="*/ 0 h 67"/>
                <a:gd name="T20" fmla="*/ 2147483647 w 59"/>
                <a:gd name="T21" fmla="*/ 2147483647 h 67"/>
                <a:gd name="T22" fmla="*/ 2147483647 w 59"/>
                <a:gd name="T23" fmla="*/ 2147483647 h 67"/>
                <a:gd name="T24" fmla="*/ 2147483647 w 59"/>
                <a:gd name="T25" fmla="*/ 2147483647 h 67"/>
                <a:gd name="T26" fmla="*/ 2147483647 w 59"/>
                <a:gd name="T27" fmla="*/ 2147483647 h 67"/>
                <a:gd name="T28" fmla="*/ 2147483647 w 59"/>
                <a:gd name="T29" fmla="*/ 2147483647 h 67"/>
                <a:gd name="T30" fmla="*/ 2147483647 w 59"/>
                <a:gd name="T31" fmla="*/ 2147483647 h 67"/>
                <a:gd name="T32" fmla="*/ 2147483647 w 59"/>
                <a:gd name="T33" fmla="*/ 2147483647 h 67"/>
                <a:gd name="T34" fmla="*/ 2147483647 w 59"/>
                <a:gd name="T35" fmla="*/ 2147483647 h 67"/>
                <a:gd name="T36" fmla="*/ 2147483647 w 59"/>
                <a:gd name="T37" fmla="*/ 2147483647 h 67"/>
                <a:gd name="T38" fmla="*/ 2147483647 w 59"/>
                <a:gd name="T39" fmla="*/ 2147483647 h 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9" h="67">
                  <a:moveTo>
                    <a:pt x="45" y="55"/>
                  </a:moveTo>
                  <a:cubicBezTo>
                    <a:pt x="40" y="63"/>
                    <a:pt x="33" y="67"/>
                    <a:pt x="25" y="67"/>
                  </a:cubicBezTo>
                  <a:cubicBezTo>
                    <a:pt x="17" y="67"/>
                    <a:pt x="9" y="62"/>
                    <a:pt x="4" y="55"/>
                  </a:cubicBezTo>
                  <a:cubicBezTo>
                    <a:pt x="2" y="51"/>
                    <a:pt x="0" y="46"/>
                    <a:pt x="0" y="42"/>
                  </a:cubicBezTo>
                  <a:cubicBezTo>
                    <a:pt x="0" y="28"/>
                    <a:pt x="11" y="17"/>
                    <a:pt x="25" y="17"/>
                  </a:cubicBezTo>
                  <a:cubicBezTo>
                    <a:pt x="33" y="17"/>
                    <a:pt x="41" y="21"/>
                    <a:pt x="45" y="29"/>
                  </a:cubicBezTo>
                  <a:cubicBezTo>
                    <a:pt x="45" y="6"/>
                    <a:pt x="45" y="6"/>
                    <a:pt x="45" y="6"/>
                  </a:cubicBezTo>
                  <a:cubicBezTo>
                    <a:pt x="37" y="6"/>
                    <a:pt x="37" y="6"/>
                    <a:pt x="37" y="6"/>
                  </a:cubicBezTo>
                  <a:cubicBezTo>
                    <a:pt x="37" y="0"/>
                    <a:pt x="37" y="0"/>
                    <a:pt x="37" y="0"/>
                  </a:cubicBezTo>
                  <a:cubicBezTo>
                    <a:pt x="51" y="0"/>
                    <a:pt x="51" y="0"/>
                    <a:pt x="51" y="0"/>
                  </a:cubicBezTo>
                  <a:cubicBezTo>
                    <a:pt x="51" y="60"/>
                    <a:pt x="51" y="60"/>
                    <a:pt x="51" y="60"/>
                  </a:cubicBezTo>
                  <a:cubicBezTo>
                    <a:pt x="59" y="60"/>
                    <a:pt x="59" y="60"/>
                    <a:pt x="59" y="60"/>
                  </a:cubicBezTo>
                  <a:cubicBezTo>
                    <a:pt x="59" y="66"/>
                    <a:pt x="59" y="66"/>
                    <a:pt x="59" y="66"/>
                  </a:cubicBezTo>
                  <a:cubicBezTo>
                    <a:pt x="45" y="66"/>
                    <a:pt x="45" y="66"/>
                    <a:pt x="45" y="66"/>
                  </a:cubicBezTo>
                  <a:lnTo>
                    <a:pt x="45" y="55"/>
                  </a:lnTo>
                  <a:close/>
                  <a:moveTo>
                    <a:pt x="45" y="42"/>
                  </a:moveTo>
                  <a:cubicBezTo>
                    <a:pt x="45" y="31"/>
                    <a:pt x="36" y="23"/>
                    <a:pt x="26" y="23"/>
                  </a:cubicBezTo>
                  <a:cubicBezTo>
                    <a:pt x="15" y="23"/>
                    <a:pt x="6" y="31"/>
                    <a:pt x="6" y="42"/>
                  </a:cubicBezTo>
                  <a:cubicBezTo>
                    <a:pt x="6" y="53"/>
                    <a:pt x="15" y="61"/>
                    <a:pt x="26" y="61"/>
                  </a:cubicBezTo>
                  <a:cubicBezTo>
                    <a:pt x="36" y="61"/>
                    <a:pt x="45" y="52"/>
                    <a:pt x="45" y="42"/>
                  </a:cubicBez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4" name="Freeform 46"/>
            <p:cNvSpPr>
              <a:spLocks noEditPoints="1"/>
            </p:cNvSpPr>
            <p:nvPr userDrawn="1"/>
          </p:nvSpPr>
          <p:spPr bwMode="auto">
            <a:xfrm>
              <a:off x="7781925" y="6335713"/>
              <a:ext cx="50800" cy="50800"/>
            </a:xfrm>
            <a:custGeom>
              <a:avLst/>
              <a:gdLst>
                <a:gd name="T0" fmla="*/ 2147483647 w 49"/>
                <a:gd name="T1" fmla="*/ 2147483647 h 50"/>
                <a:gd name="T2" fmla="*/ 2147483647 w 49"/>
                <a:gd name="T3" fmla="*/ 2147483647 h 50"/>
                <a:gd name="T4" fmla="*/ 0 w 49"/>
                <a:gd name="T5" fmla="*/ 2147483647 h 50"/>
                <a:gd name="T6" fmla="*/ 2147483647 w 49"/>
                <a:gd name="T7" fmla="*/ 0 h 50"/>
                <a:gd name="T8" fmla="*/ 2147483647 w 49"/>
                <a:gd name="T9" fmla="*/ 2147483647 h 50"/>
                <a:gd name="T10" fmla="*/ 2147483647 w 49"/>
                <a:gd name="T11" fmla="*/ 2147483647 h 50"/>
                <a:gd name="T12" fmla="*/ 2147483647 w 49"/>
                <a:gd name="T13" fmla="*/ 2147483647 h 50"/>
                <a:gd name="T14" fmla="*/ 2147483647 w 49"/>
                <a:gd name="T15" fmla="*/ 2147483647 h 50"/>
                <a:gd name="T16" fmla="*/ 2147483647 w 49"/>
                <a:gd name="T17" fmla="*/ 2147483647 h 50"/>
                <a:gd name="T18" fmla="*/ 2147483647 w 49"/>
                <a:gd name="T19" fmla="*/ 2147483647 h 50"/>
                <a:gd name="T20" fmla="*/ 2147483647 w 49"/>
                <a:gd name="T21" fmla="*/ 2147483647 h 50"/>
                <a:gd name="T22" fmla="*/ 2147483647 w 49"/>
                <a:gd name="T23" fmla="*/ 2147483647 h 50"/>
                <a:gd name="T24" fmla="*/ 2147483647 w 49"/>
                <a:gd name="T25" fmla="*/ 2147483647 h 50"/>
                <a:gd name="T26" fmla="*/ 2147483647 w 49"/>
                <a:gd name="T27" fmla="*/ 2147483647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9" h="50">
                  <a:moveTo>
                    <a:pt x="47" y="35"/>
                  </a:moveTo>
                  <a:cubicBezTo>
                    <a:pt x="43" y="44"/>
                    <a:pt x="34" y="50"/>
                    <a:pt x="25" y="50"/>
                  </a:cubicBezTo>
                  <a:cubicBezTo>
                    <a:pt x="11" y="50"/>
                    <a:pt x="0" y="39"/>
                    <a:pt x="0" y="25"/>
                  </a:cubicBezTo>
                  <a:cubicBezTo>
                    <a:pt x="0" y="11"/>
                    <a:pt x="10" y="0"/>
                    <a:pt x="24" y="0"/>
                  </a:cubicBezTo>
                  <a:cubicBezTo>
                    <a:pt x="39" y="0"/>
                    <a:pt x="49" y="11"/>
                    <a:pt x="49" y="25"/>
                  </a:cubicBezTo>
                  <a:cubicBezTo>
                    <a:pt x="49" y="27"/>
                    <a:pt x="49" y="27"/>
                    <a:pt x="49" y="27"/>
                  </a:cubicBezTo>
                  <a:cubicBezTo>
                    <a:pt x="6" y="27"/>
                    <a:pt x="6" y="27"/>
                    <a:pt x="6" y="27"/>
                  </a:cubicBezTo>
                  <a:cubicBezTo>
                    <a:pt x="6" y="37"/>
                    <a:pt x="15" y="44"/>
                    <a:pt x="24" y="44"/>
                  </a:cubicBezTo>
                  <a:cubicBezTo>
                    <a:pt x="31" y="44"/>
                    <a:pt x="38" y="41"/>
                    <a:pt x="41" y="35"/>
                  </a:cubicBezTo>
                  <a:lnTo>
                    <a:pt x="47" y="35"/>
                  </a:lnTo>
                  <a:close/>
                  <a:moveTo>
                    <a:pt x="44" y="22"/>
                  </a:moveTo>
                  <a:cubicBezTo>
                    <a:pt x="42" y="12"/>
                    <a:pt x="34" y="5"/>
                    <a:pt x="24" y="5"/>
                  </a:cubicBezTo>
                  <a:cubicBezTo>
                    <a:pt x="15" y="5"/>
                    <a:pt x="7" y="13"/>
                    <a:pt x="6" y="22"/>
                  </a:cubicBezTo>
                  <a:lnTo>
                    <a:pt x="44" y="22"/>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5" name="Freeform 47"/>
            <p:cNvSpPr>
              <a:spLocks/>
            </p:cNvSpPr>
            <p:nvPr userDrawn="1"/>
          </p:nvSpPr>
          <p:spPr bwMode="auto">
            <a:xfrm>
              <a:off x="7834313" y="6335713"/>
              <a:ext cx="58737" cy="50800"/>
            </a:xfrm>
            <a:custGeom>
              <a:avLst/>
              <a:gdLst>
                <a:gd name="T0" fmla="*/ 2147483647 w 57"/>
                <a:gd name="T1" fmla="*/ 2147483647 h 49"/>
                <a:gd name="T2" fmla="*/ 2147483647 w 57"/>
                <a:gd name="T3" fmla="*/ 0 h 49"/>
                <a:gd name="T4" fmla="*/ 2147483647 w 57"/>
                <a:gd name="T5" fmla="*/ 2147483647 h 49"/>
                <a:gd name="T6" fmla="*/ 2147483647 w 57"/>
                <a:gd name="T7" fmla="*/ 2147483647 h 49"/>
                <a:gd name="T8" fmla="*/ 2147483647 w 57"/>
                <a:gd name="T9" fmla="*/ 2147483647 h 49"/>
                <a:gd name="T10" fmla="*/ 2147483647 w 57"/>
                <a:gd name="T11" fmla="*/ 2147483647 h 49"/>
                <a:gd name="T12" fmla="*/ 2147483647 w 57"/>
                <a:gd name="T13" fmla="*/ 2147483647 h 49"/>
                <a:gd name="T14" fmla="*/ 2147483647 w 57"/>
                <a:gd name="T15" fmla="*/ 2147483647 h 49"/>
                <a:gd name="T16" fmla="*/ 2147483647 w 57"/>
                <a:gd name="T17" fmla="*/ 2147483647 h 49"/>
                <a:gd name="T18" fmla="*/ 2147483647 w 57"/>
                <a:gd name="T19" fmla="*/ 2147483647 h 49"/>
                <a:gd name="T20" fmla="*/ 2147483647 w 57"/>
                <a:gd name="T21" fmla="*/ 2147483647 h 49"/>
                <a:gd name="T22" fmla="*/ 2147483647 w 57"/>
                <a:gd name="T23" fmla="*/ 2147483647 h 49"/>
                <a:gd name="T24" fmla="*/ 2147483647 w 57"/>
                <a:gd name="T25" fmla="*/ 2147483647 h 49"/>
                <a:gd name="T26" fmla="*/ 2147483647 w 57"/>
                <a:gd name="T27" fmla="*/ 2147483647 h 49"/>
                <a:gd name="T28" fmla="*/ 2147483647 w 57"/>
                <a:gd name="T29" fmla="*/ 2147483647 h 49"/>
                <a:gd name="T30" fmla="*/ 2147483647 w 57"/>
                <a:gd name="T31" fmla="*/ 2147483647 h 49"/>
                <a:gd name="T32" fmla="*/ 2147483647 w 57"/>
                <a:gd name="T33" fmla="*/ 2147483647 h 49"/>
                <a:gd name="T34" fmla="*/ 2147483647 w 57"/>
                <a:gd name="T35" fmla="*/ 2147483647 h 49"/>
                <a:gd name="T36" fmla="*/ 0 w 57"/>
                <a:gd name="T37" fmla="*/ 2147483647 h 49"/>
                <a:gd name="T38" fmla="*/ 0 w 57"/>
                <a:gd name="T39" fmla="*/ 2147483647 h 49"/>
                <a:gd name="T40" fmla="*/ 2147483647 w 57"/>
                <a:gd name="T41" fmla="*/ 2147483647 h 49"/>
                <a:gd name="T42" fmla="*/ 2147483647 w 57"/>
                <a:gd name="T43" fmla="*/ 2147483647 h 49"/>
                <a:gd name="T44" fmla="*/ 0 w 57"/>
                <a:gd name="T45" fmla="*/ 2147483647 h 49"/>
                <a:gd name="T46" fmla="*/ 0 w 57"/>
                <a:gd name="T47" fmla="*/ 2147483647 h 49"/>
                <a:gd name="T48" fmla="*/ 2147483647 w 57"/>
                <a:gd name="T49" fmla="*/ 2147483647 h 49"/>
                <a:gd name="T50" fmla="*/ 2147483647 w 57"/>
                <a:gd name="T51" fmla="*/ 2147483647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7" h="49">
                  <a:moveTo>
                    <a:pt x="14" y="9"/>
                  </a:moveTo>
                  <a:cubicBezTo>
                    <a:pt x="17" y="3"/>
                    <a:pt x="24" y="0"/>
                    <a:pt x="30" y="0"/>
                  </a:cubicBezTo>
                  <a:cubicBezTo>
                    <a:pt x="35" y="0"/>
                    <a:pt x="44" y="3"/>
                    <a:pt x="47" y="9"/>
                  </a:cubicBezTo>
                  <a:cubicBezTo>
                    <a:pt x="48" y="11"/>
                    <a:pt x="49" y="16"/>
                    <a:pt x="49" y="22"/>
                  </a:cubicBezTo>
                  <a:cubicBezTo>
                    <a:pt x="49" y="43"/>
                    <a:pt x="49" y="43"/>
                    <a:pt x="49" y="43"/>
                  </a:cubicBezTo>
                  <a:cubicBezTo>
                    <a:pt x="57" y="43"/>
                    <a:pt x="57" y="43"/>
                    <a:pt x="57" y="43"/>
                  </a:cubicBezTo>
                  <a:cubicBezTo>
                    <a:pt x="57" y="49"/>
                    <a:pt x="57" y="49"/>
                    <a:pt x="57" y="49"/>
                  </a:cubicBezTo>
                  <a:cubicBezTo>
                    <a:pt x="35" y="49"/>
                    <a:pt x="35" y="49"/>
                    <a:pt x="35" y="49"/>
                  </a:cubicBezTo>
                  <a:cubicBezTo>
                    <a:pt x="35" y="43"/>
                    <a:pt x="35" y="43"/>
                    <a:pt x="35" y="43"/>
                  </a:cubicBezTo>
                  <a:cubicBezTo>
                    <a:pt x="43" y="43"/>
                    <a:pt x="43" y="43"/>
                    <a:pt x="43" y="43"/>
                  </a:cubicBezTo>
                  <a:cubicBezTo>
                    <a:pt x="43" y="24"/>
                    <a:pt x="43" y="24"/>
                    <a:pt x="43" y="24"/>
                  </a:cubicBezTo>
                  <a:cubicBezTo>
                    <a:pt x="43" y="19"/>
                    <a:pt x="43" y="15"/>
                    <a:pt x="41" y="12"/>
                  </a:cubicBezTo>
                  <a:cubicBezTo>
                    <a:pt x="38" y="7"/>
                    <a:pt x="33" y="6"/>
                    <a:pt x="28" y="6"/>
                  </a:cubicBezTo>
                  <a:cubicBezTo>
                    <a:pt x="24" y="6"/>
                    <a:pt x="20" y="8"/>
                    <a:pt x="17" y="11"/>
                  </a:cubicBezTo>
                  <a:cubicBezTo>
                    <a:pt x="14" y="14"/>
                    <a:pt x="14" y="18"/>
                    <a:pt x="14" y="23"/>
                  </a:cubicBezTo>
                  <a:cubicBezTo>
                    <a:pt x="14" y="43"/>
                    <a:pt x="14" y="43"/>
                    <a:pt x="14" y="43"/>
                  </a:cubicBezTo>
                  <a:cubicBezTo>
                    <a:pt x="22" y="43"/>
                    <a:pt x="22" y="43"/>
                    <a:pt x="22" y="43"/>
                  </a:cubicBezTo>
                  <a:cubicBezTo>
                    <a:pt x="22" y="49"/>
                    <a:pt x="22" y="49"/>
                    <a:pt x="22" y="49"/>
                  </a:cubicBezTo>
                  <a:cubicBezTo>
                    <a:pt x="0" y="49"/>
                    <a:pt x="0" y="49"/>
                    <a:pt x="0" y="49"/>
                  </a:cubicBezTo>
                  <a:cubicBezTo>
                    <a:pt x="0" y="43"/>
                    <a:pt x="0" y="43"/>
                    <a:pt x="0" y="43"/>
                  </a:cubicBezTo>
                  <a:cubicBezTo>
                    <a:pt x="8" y="43"/>
                    <a:pt x="8" y="43"/>
                    <a:pt x="8" y="43"/>
                  </a:cubicBezTo>
                  <a:cubicBezTo>
                    <a:pt x="8" y="6"/>
                    <a:pt x="8" y="6"/>
                    <a:pt x="8" y="6"/>
                  </a:cubicBezTo>
                  <a:cubicBezTo>
                    <a:pt x="0" y="6"/>
                    <a:pt x="0" y="6"/>
                    <a:pt x="0" y="6"/>
                  </a:cubicBezTo>
                  <a:cubicBezTo>
                    <a:pt x="0" y="1"/>
                    <a:pt x="0" y="1"/>
                    <a:pt x="0" y="1"/>
                  </a:cubicBezTo>
                  <a:cubicBezTo>
                    <a:pt x="14" y="1"/>
                    <a:pt x="14" y="1"/>
                    <a:pt x="14" y="1"/>
                  </a:cubicBezTo>
                  <a:lnTo>
                    <a:pt x="14" y="9"/>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6" name="Freeform 48"/>
            <p:cNvSpPr>
              <a:spLocks/>
            </p:cNvSpPr>
            <p:nvPr userDrawn="1"/>
          </p:nvSpPr>
          <p:spPr bwMode="auto">
            <a:xfrm>
              <a:off x="7893050" y="6318250"/>
              <a:ext cx="28575" cy="68263"/>
            </a:xfrm>
            <a:custGeom>
              <a:avLst/>
              <a:gdLst>
                <a:gd name="T0" fmla="*/ 2147483647 w 18"/>
                <a:gd name="T1" fmla="*/ 2147483647 h 43"/>
                <a:gd name="T2" fmla="*/ 2147483647 w 18"/>
                <a:gd name="T3" fmla="*/ 2147483647 h 43"/>
                <a:gd name="T4" fmla="*/ 2147483647 w 18"/>
                <a:gd name="T5" fmla="*/ 2147483647 h 43"/>
                <a:gd name="T6" fmla="*/ 2147483647 w 18"/>
                <a:gd name="T7" fmla="*/ 2147483647 h 43"/>
                <a:gd name="T8" fmla="*/ 2147483647 w 18"/>
                <a:gd name="T9" fmla="*/ 2147483647 h 43"/>
                <a:gd name="T10" fmla="*/ 0 w 18"/>
                <a:gd name="T11" fmla="*/ 2147483647 h 43"/>
                <a:gd name="T12" fmla="*/ 0 w 18"/>
                <a:gd name="T13" fmla="*/ 2147483647 h 43"/>
                <a:gd name="T14" fmla="*/ 2147483647 w 18"/>
                <a:gd name="T15" fmla="*/ 2147483647 h 43"/>
                <a:gd name="T16" fmla="*/ 2147483647 w 18"/>
                <a:gd name="T17" fmla="*/ 0 h 43"/>
                <a:gd name="T18" fmla="*/ 2147483647 w 18"/>
                <a:gd name="T19" fmla="*/ 0 h 43"/>
                <a:gd name="T20" fmla="*/ 2147483647 w 18"/>
                <a:gd name="T21" fmla="*/ 2147483647 h 43"/>
                <a:gd name="T22" fmla="*/ 2147483647 w 18"/>
                <a:gd name="T23" fmla="*/ 2147483647 h 43"/>
                <a:gd name="T24" fmla="*/ 2147483647 w 18"/>
                <a:gd name="T25" fmla="*/ 2147483647 h 43"/>
                <a:gd name="T26" fmla="*/ 2147483647 w 18"/>
                <a:gd name="T27" fmla="*/ 2147483647 h 43"/>
                <a:gd name="T28" fmla="*/ 2147483647 w 18"/>
                <a:gd name="T29" fmla="*/ 2147483647 h 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8" h="43">
                  <a:moveTo>
                    <a:pt x="10" y="39"/>
                  </a:moveTo>
                  <a:lnTo>
                    <a:pt x="18" y="39"/>
                  </a:lnTo>
                  <a:lnTo>
                    <a:pt x="18" y="43"/>
                  </a:lnTo>
                  <a:lnTo>
                    <a:pt x="6" y="43"/>
                  </a:lnTo>
                  <a:lnTo>
                    <a:pt x="6" y="15"/>
                  </a:lnTo>
                  <a:lnTo>
                    <a:pt x="0" y="15"/>
                  </a:lnTo>
                  <a:lnTo>
                    <a:pt x="0" y="12"/>
                  </a:lnTo>
                  <a:lnTo>
                    <a:pt x="6" y="12"/>
                  </a:lnTo>
                  <a:lnTo>
                    <a:pt x="6" y="0"/>
                  </a:lnTo>
                  <a:lnTo>
                    <a:pt x="10" y="0"/>
                  </a:lnTo>
                  <a:lnTo>
                    <a:pt x="10" y="12"/>
                  </a:lnTo>
                  <a:lnTo>
                    <a:pt x="17" y="12"/>
                  </a:lnTo>
                  <a:lnTo>
                    <a:pt x="17" y="15"/>
                  </a:lnTo>
                  <a:lnTo>
                    <a:pt x="10" y="15"/>
                  </a:lnTo>
                  <a:lnTo>
                    <a:pt x="10" y="39"/>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7" name="Freeform 49"/>
            <p:cNvSpPr>
              <a:spLocks noEditPoints="1"/>
            </p:cNvSpPr>
            <p:nvPr userDrawn="1"/>
          </p:nvSpPr>
          <p:spPr bwMode="auto">
            <a:xfrm>
              <a:off x="7921625" y="6335713"/>
              <a:ext cx="50800" cy="50800"/>
            </a:xfrm>
            <a:custGeom>
              <a:avLst/>
              <a:gdLst>
                <a:gd name="T0" fmla="*/ 0 w 50"/>
                <a:gd name="T1" fmla="*/ 2147483647 h 50"/>
                <a:gd name="T2" fmla="*/ 2147483647 w 50"/>
                <a:gd name="T3" fmla="*/ 0 h 50"/>
                <a:gd name="T4" fmla="*/ 2147483647 w 50"/>
                <a:gd name="T5" fmla="*/ 2147483647 h 50"/>
                <a:gd name="T6" fmla="*/ 2147483647 w 50"/>
                <a:gd name="T7" fmla="*/ 2147483647 h 50"/>
                <a:gd name="T8" fmla="*/ 0 w 50"/>
                <a:gd name="T9" fmla="*/ 2147483647 h 50"/>
                <a:gd name="T10" fmla="*/ 2147483647 w 50"/>
                <a:gd name="T11" fmla="*/ 2147483647 h 50"/>
                <a:gd name="T12" fmla="*/ 2147483647 w 50"/>
                <a:gd name="T13" fmla="*/ 2147483647 h 50"/>
                <a:gd name="T14" fmla="*/ 2147483647 w 50"/>
                <a:gd name="T15" fmla="*/ 2147483647 h 50"/>
                <a:gd name="T16" fmla="*/ 2147483647 w 50"/>
                <a:gd name="T17" fmla="*/ 2147483647 h 50"/>
                <a:gd name="T18" fmla="*/ 2147483647 w 50"/>
                <a:gd name="T19" fmla="*/ 2147483647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 h="50">
                  <a:moveTo>
                    <a:pt x="0" y="25"/>
                  </a:moveTo>
                  <a:cubicBezTo>
                    <a:pt x="0" y="11"/>
                    <a:pt x="11" y="0"/>
                    <a:pt x="25" y="0"/>
                  </a:cubicBezTo>
                  <a:cubicBezTo>
                    <a:pt x="39" y="0"/>
                    <a:pt x="50" y="11"/>
                    <a:pt x="50" y="24"/>
                  </a:cubicBezTo>
                  <a:cubicBezTo>
                    <a:pt x="50" y="38"/>
                    <a:pt x="39" y="50"/>
                    <a:pt x="25" y="50"/>
                  </a:cubicBezTo>
                  <a:cubicBezTo>
                    <a:pt x="11" y="50"/>
                    <a:pt x="0" y="39"/>
                    <a:pt x="0" y="25"/>
                  </a:cubicBezTo>
                  <a:close/>
                  <a:moveTo>
                    <a:pt x="44" y="25"/>
                  </a:moveTo>
                  <a:cubicBezTo>
                    <a:pt x="44" y="14"/>
                    <a:pt x="36" y="6"/>
                    <a:pt x="25" y="6"/>
                  </a:cubicBezTo>
                  <a:cubicBezTo>
                    <a:pt x="14" y="6"/>
                    <a:pt x="6" y="14"/>
                    <a:pt x="6" y="25"/>
                  </a:cubicBezTo>
                  <a:cubicBezTo>
                    <a:pt x="6" y="35"/>
                    <a:pt x="14" y="44"/>
                    <a:pt x="25" y="44"/>
                  </a:cubicBezTo>
                  <a:cubicBezTo>
                    <a:pt x="35" y="44"/>
                    <a:pt x="44" y="35"/>
                    <a:pt x="44" y="25"/>
                  </a:cubicBez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8" name="Freeform 50"/>
            <p:cNvSpPr>
              <a:spLocks/>
            </p:cNvSpPr>
            <p:nvPr userDrawn="1"/>
          </p:nvSpPr>
          <p:spPr bwMode="auto">
            <a:xfrm>
              <a:off x="7974013" y="6335713"/>
              <a:ext cx="57150" cy="50800"/>
            </a:xfrm>
            <a:custGeom>
              <a:avLst/>
              <a:gdLst>
                <a:gd name="T0" fmla="*/ 2147483647 w 57"/>
                <a:gd name="T1" fmla="*/ 2147483647 h 49"/>
                <a:gd name="T2" fmla="*/ 2147483647 w 57"/>
                <a:gd name="T3" fmla="*/ 0 h 49"/>
                <a:gd name="T4" fmla="*/ 2147483647 w 57"/>
                <a:gd name="T5" fmla="*/ 2147483647 h 49"/>
                <a:gd name="T6" fmla="*/ 2147483647 w 57"/>
                <a:gd name="T7" fmla="*/ 2147483647 h 49"/>
                <a:gd name="T8" fmla="*/ 2147483647 w 57"/>
                <a:gd name="T9" fmla="*/ 2147483647 h 49"/>
                <a:gd name="T10" fmla="*/ 2147483647 w 57"/>
                <a:gd name="T11" fmla="*/ 2147483647 h 49"/>
                <a:gd name="T12" fmla="*/ 2147483647 w 57"/>
                <a:gd name="T13" fmla="*/ 2147483647 h 49"/>
                <a:gd name="T14" fmla="*/ 2147483647 w 57"/>
                <a:gd name="T15" fmla="*/ 2147483647 h 49"/>
                <a:gd name="T16" fmla="*/ 2147483647 w 57"/>
                <a:gd name="T17" fmla="*/ 2147483647 h 49"/>
                <a:gd name="T18" fmla="*/ 2147483647 w 57"/>
                <a:gd name="T19" fmla="*/ 2147483647 h 49"/>
                <a:gd name="T20" fmla="*/ 2147483647 w 57"/>
                <a:gd name="T21" fmla="*/ 2147483647 h 49"/>
                <a:gd name="T22" fmla="*/ 2147483647 w 57"/>
                <a:gd name="T23" fmla="*/ 2147483647 h 49"/>
                <a:gd name="T24" fmla="*/ 2147483647 w 57"/>
                <a:gd name="T25" fmla="*/ 2147483647 h 49"/>
                <a:gd name="T26" fmla="*/ 2147483647 w 57"/>
                <a:gd name="T27" fmla="*/ 2147483647 h 49"/>
                <a:gd name="T28" fmla="*/ 2147483647 w 57"/>
                <a:gd name="T29" fmla="*/ 2147483647 h 49"/>
                <a:gd name="T30" fmla="*/ 2147483647 w 57"/>
                <a:gd name="T31" fmla="*/ 2147483647 h 49"/>
                <a:gd name="T32" fmla="*/ 2147483647 w 57"/>
                <a:gd name="T33" fmla="*/ 2147483647 h 49"/>
                <a:gd name="T34" fmla="*/ 2147483647 w 57"/>
                <a:gd name="T35" fmla="*/ 2147483647 h 49"/>
                <a:gd name="T36" fmla="*/ 0 w 57"/>
                <a:gd name="T37" fmla="*/ 2147483647 h 49"/>
                <a:gd name="T38" fmla="*/ 0 w 57"/>
                <a:gd name="T39" fmla="*/ 2147483647 h 49"/>
                <a:gd name="T40" fmla="*/ 2147483647 w 57"/>
                <a:gd name="T41" fmla="*/ 2147483647 h 49"/>
                <a:gd name="T42" fmla="*/ 2147483647 w 57"/>
                <a:gd name="T43" fmla="*/ 2147483647 h 49"/>
                <a:gd name="T44" fmla="*/ 0 w 57"/>
                <a:gd name="T45" fmla="*/ 2147483647 h 49"/>
                <a:gd name="T46" fmla="*/ 0 w 57"/>
                <a:gd name="T47" fmla="*/ 2147483647 h 49"/>
                <a:gd name="T48" fmla="*/ 2147483647 w 57"/>
                <a:gd name="T49" fmla="*/ 2147483647 h 49"/>
                <a:gd name="T50" fmla="*/ 2147483647 w 57"/>
                <a:gd name="T51" fmla="*/ 2147483647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7" h="49">
                  <a:moveTo>
                    <a:pt x="14" y="9"/>
                  </a:moveTo>
                  <a:cubicBezTo>
                    <a:pt x="17" y="3"/>
                    <a:pt x="24" y="0"/>
                    <a:pt x="30" y="0"/>
                  </a:cubicBezTo>
                  <a:cubicBezTo>
                    <a:pt x="36" y="0"/>
                    <a:pt x="44" y="3"/>
                    <a:pt x="47" y="9"/>
                  </a:cubicBezTo>
                  <a:cubicBezTo>
                    <a:pt x="48" y="11"/>
                    <a:pt x="49" y="16"/>
                    <a:pt x="49" y="22"/>
                  </a:cubicBezTo>
                  <a:cubicBezTo>
                    <a:pt x="49" y="43"/>
                    <a:pt x="49" y="43"/>
                    <a:pt x="49" y="43"/>
                  </a:cubicBezTo>
                  <a:cubicBezTo>
                    <a:pt x="57" y="43"/>
                    <a:pt x="57" y="43"/>
                    <a:pt x="57" y="43"/>
                  </a:cubicBezTo>
                  <a:cubicBezTo>
                    <a:pt x="57" y="49"/>
                    <a:pt x="57" y="49"/>
                    <a:pt x="57" y="49"/>
                  </a:cubicBezTo>
                  <a:cubicBezTo>
                    <a:pt x="35" y="49"/>
                    <a:pt x="35" y="49"/>
                    <a:pt x="35" y="49"/>
                  </a:cubicBezTo>
                  <a:cubicBezTo>
                    <a:pt x="35" y="43"/>
                    <a:pt x="35" y="43"/>
                    <a:pt x="35" y="43"/>
                  </a:cubicBezTo>
                  <a:cubicBezTo>
                    <a:pt x="43" y="43"/>
                    <a:pt x="43" y="43"/>
                    <a:pt x="43" y="43"/>
                  </a:cubicBezTo>
                  <a:cubicBezTo>
                    <a:pt x="43" y="24"/>
                    <a:pt x="43" y="24"/>
                    <a:pt x="43" y="24"/>
                  </a:cubicBezTo>
                  <a:cubicBezTo>
                    <a:pt x="43" y="19"/>
                    <a:pt x="43" y="15"/>
                    <a:pt x="41" y="12"/>
                  </a:cubicBezTo>
                  <a:cubicBezTo>
                    <a:pt x="39" y="7"/>
                    <a:pt x="33" y="6"/>
                    <a:pt x="29" y="6"/>
                  </a:cubicBezTo>
                  <a:cubicBezTo>
                    <a:pt x="24" y="6"/>
                    <a:pt x="20" y="8"/>
                    <a:pt x="17" y="11"/>
                  </a:cubicBezTo>
                  <a:cubicBezTo>
                    <a:pt x="14" y="14"/>
                    <a:pt x="14" y="18"/>
                    <a:pt x="14" y="23"/>
                  </a:cubicBezTo>
                  <a:cubicBezTo>
                    <a:pt x="14" y="43"/>
                    <a:pt x="14" y="43"/>
                    <a:pt x="14" y="43"/>
                  </a:cubicBezTo>
                  <a:cubicBezTo>
                    <a:pt x="22" y="43"/>
                    <a:pt x="22" y="43"/>
                    <a:pt x="22" y="43"/>
                  </a:cubicBezTo>
                  <a:cubicBezTo>
                    <a:pt x="22" y="49"/>
                    <a:pt x="22" y="49"/>
                    <a:pt x="22" y="49"/>
                  </a:cubicBezTo>
                  <a:cubicBezTo>
                    <a:pt x="0" y="49"/>
                    <a:pt x="0" y="49"/>
                    <a:pt x="0" y="49"/>
                  </a:cubicBezTo>
                  <a:cubicBezTo>
                    <a:pt x="0" y="43"/>
                    <a:pt x="0" y="43"/>
                    <a:pt x="0" y="43"/>
                  </a:cubicBezTo>
                  <a:cubicBezTo>
                    <a:pt x="8" y="43"/>
                    <a:pt x="8" y="43"/>
                    <a:pt x="8" y="43"/>
                  </a:cubicBezTo>
                  <a:cubicBezTo>
                    <a:pt x="8" y="6"/>
                    <a:pt x="8" y="6"/>
                    <a:pt x="8" y="6"/>
                  </a:cubicBezTo>
                  <a:cubicBezTo>
                    <a:pt x="0" y="6"/>
                    <a:pt x="0" y="6"/>
                    <a:pt x="0" y="6"/>
                  </a:cubicBezTo>
                  <a:cubicBezTo>
                    <a:pt x="0" y="1"/>
                    <a:pt x="0" y="1"/>
                    <a:pt x="0" y="1"/>
                  </a:cubicBezTo>
                  <a:cubicBezTo>
                    <a:pt x="14" y="1"/>
                    <a:pt x="14" y="1"/>
                    <a:pt x="14" y="1"/>
                  </a:cubicBezTo>
                  <a:lnTo>
                    <a:pt x="14" y="9"/>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9" name="Freeform 51"/>
            <p:cNvSpPr>
              <a:spLocks/>
            </p:cNvSpPr>
            <p:nvPr userDrawn="1"/>
          </p:nvSpPr>
          <p:spPr bwMode="auto">
            <a:xfrm>
              <a:off x="8034338" y="6335713"/>
              <a:ext cx="34925" cy="50800"/>
            </a:xfrm>
            <a:custGeom>
              <a:avLst/>
              <a:gdLst>
                <a:gd name="T0" fmla="*/ 2147483647 w 34"/>
                <a:gd name="T1" fmla="*/ 2147483647 h 50"/>
                <a:gd name="T2" fmla="*/ 2147483647 w 34"/>
                <a:gd name="T3" fmla="*/ 2147483647 h 50"/>
                <a:gd name="T4" fmla="*/ 2147483647 w 34"/>
                <a:gd name="T5" fmla="*/ 2147483647 h 50"/>
                <a:gd name="T6" fmla="*/ 2147483647 w 34"/>
                <a:gd name="T7" fmla="*/ 2147483647 h 50"/>
                <a:gd name="T8" fmla="*/ 2147483647 w 34"/>
                <a:gd name="T9" fmla="*/ 2147483647 h 50"/>
                <a:gd name="T10" fmla="*/ 2147483647 w 34"/>
                <a:gd name="T11" fmla="*/ 2147483647 h 50"/>
                <a:gd name="T12" fmla="*/ 2147483647 w 34"/>
                <a:gd name="T13" fmla="*/ 2147483647 h 50"/>
                <a:gd name="T14" fmla="*/ 2147483647 w 34"/>
                <a:gd name="T15" fmla="*/ 2147483647 h 50"/>
                <a:gd name="T16" fmla="*/ 2147483647 w 34"/>
                <a:gd name="T17" fmla="*/ 2147483647 h 50"/>
                <a:gd name="T18" fmla="*/ 2147483647 w 34"/>
                <a:gd name="T19" fmla="*/ 2147483647 h 50"/>
                <a:gd name="T20" fmla="*/ 0 w 34"/>
                <a:gd name="T21" fmla="*/ 2147483647 h 50"/>
                <a:gd name="T22" fmla="*/ 0 w 34"/>
                <a:gd name="T23" fmla="*/ 2147483647 h 50"/>
                <a:gd name="T24" fmla="*/ 2147483647 w 34"/>
                <a:gd name="T25" fmla="*/ 2147483647 h 50"/>
                <a:gd name="T26" fmla="*/ 2147483647 w 34"/>
                <a:gd name="T27" fmla="*/ 2147483647 h 50"/>
                <a:gd name="T28" fmla="*/ 2147483647 w 34"/>
                <a:gd name="T29" fmla="*/ 2147483647 h 50"/>
                <a:gd name="T30" fmla="*/ 2147483647 w 34"/>
                <a:gd name="T31" fmla="*/ 2147483647 h 50"/>
                <a:gd name="T32" fmla="*/ 2147483647 w 34"/>
                <a:gd name="T33" fmla="*/ 2147483647 h 50"/>
                <a:gd name="T34" fmla="*/ 0 w 34"/>
                <a:gd name="T35" fmla="*/ 2147483647 h 50"/>
                <a:gd name="T36" fmla="*/ 2147483647 w 34"/>
                <a:gd name="T37" fmla="*/ 2147483647 h 50"/>
                <a:gd name="T38" fmla="*/ 2147483647 w 34"/>
                <a:gd name="T39" fmla="*/ 0 h 50"/>
                <a:gd name="T40" fmla="*/ 2147483647 w 34"/>
                <a:gd name="T41" fmla="*/ 2147483647 h 50"/>
                <a:gd name="T42" fmla="*/ 2147483647 w 34"/>
                <a:gd name="T43" fmla="*/ 2147483647 h 50"/>
                <a:gd name="T44" fmla="*/ 2147483647 w 34"/>
                <a:gd name="T45" fmla="*/ 2147483647 h 50"/>
                <a:gd name="T46" fmla="*/ 2147483647 w 34"/>
                <a:gd name="T47" fmla="*/ 2147483647 h 50"/>
                <a:gd name="T48" fmla="*/ 2147483647 w 34"/>
                <a:gd name="T49" fmla="*/ 2147483647 h 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4" h="50">
                  <a:moveTo>
                    <a:pt x="26" y="13"/>
                  </a:moveTo>
                  <a:cubicBezTo>
                    <a:pt x="26" y="8"/>
                    <a:pt x="21" y="5"/>
                    <a:pt x="16" y="5"/>
                  </a:cubicBezTo>
                  <a:cubicBezTo>
                    <a:pt x="11" y="5"/>
                    <a:pt x="7" y="8"/>
                    <a:pt x="7" y="13"/>
                  </a:cubicBezTo>
                  <a:cubicBezTo>
                    <a:pt x="7" y="19"/>
                    <a:pt x="12" y="20"/>
                    <a:pt x="17" y="21"/>
                  </a:cubicBezTo>
                  <a:cubicBezTo>
                    <a:pt x="21" y="22"/>
                    <a:pt x="25" y="23"/>
                    <a:pt x="28" y="25"/>
                  </a:cubicBezTo>
                  <a:cubicBezTo>
                    <a:pt x="32" y="27"/>
                    <a:pt x="34" y="31"/>
                    <a:pt x="34" y="35"/>
                  </a:cubicBezTo>
                  <a:cubicBezTo>
                    <a:pt x="34" y="39"/>
                    <a:pt x="33" y="41"/>
                    <a:pt x="32" y="43"/>
                  </a:cubicBezTo>
                  <a:cubicBezTo>
                    <a:pt x="30" y="47"/>
                    <a:pt x="24" y="50"/>
                    <a:pt x="18" y="50"/>
                  </a:cubicBezTo>
                  <a:cubicBezTo>
                    <a:pt x="12" y="50"/>
                    <a:pt x="8" y="48"/>
                    <a:pt x="5" y="43"/>
                  </a:cubicBezTo>
                  <a:cubicBezTo>
                    <a:pt x="5" y="49"/>
                    <a:pt x="5" y="49"/>
                    <a:pt x="5" y="49"/>
                  </a:cubicBezTo>
                  <a:cubicBezTo>
                    <a:pt x="0" y="49"/>
                    <a:pt x="0" y="49"/>
                    <a:pt x="0" y="49"/>
                  </a:cubicBezTo>
                  <a:cubicBezTo>
                    <a:pt x="0" y="35"/>
                    <a:pt x="0" y="35"/>
                    <a:pt x="0" y="35"/>
                  </a:cubicBezTo>
                  <a:cubicBezTo>
                    <a:pt x="5" y="35"/>
                    <a:pt x="5" y="35"/>
                    <a:pt x="5" y="35"/>
                  </a:cubicBezTo>
                  <a:cubicBezTo>
                    <a:pt x="5" y="41"/>
                    <a:pt x="10" y="45"/>
                    <a:pt x="17" y="45"/>
                  </a:cubicBezTo>
                  <a:cubicBezTo>
                    <a:pt x="22" y="45"/>
                    <a:pt x="27" y="41"/>
                    <a:pt x="27" y="36"/>
                  </a:cubicBezTo>
                  <a:cubicBezTo>
                    <a:pt x="27" y="29"/>
                    <a:pt x="22" y="28"/>
                    <a:pt x="16" y="27"/>
                  </a:cubicBezTo>
                  <a:cubicBezTo>
                    <a:pt x="13" y="26"/>
                    <a:pt x="9" y="25"/>
                    <a:pt x="5" y="23"/>
                  </a:cubicBezTo>
                  <a:cubicBezTo>
                    <a:pt x="2" y="21"/>
                    <a:pt x="0" y="17"/>
                    <a:pt x="0" y="13"/>
                  </a:cubicBezTo>
                  <a:cubicBezTo>
                    <a:pt x="0" y="10"/>
                    <a:pt x="0" y="7"/>
                    <a:pt x="2" y="5"/>
                  </a:cubicBezTo>
                  <a:cubicBezTo>
                    <a:pt x="5" y="1"/>
                    <a:pt x="11" y="0"/>
                    <a:pt x="15" y="0"/>
                  </a:cubicBezTo>
                  <a:cubicBezTo>
                    <a:pt x="19" y="0"/>
                    <a:pt x="24" y="1"/>
                    <a:pt x="26" y="5"/>
                  </a:cubicBezTo>
                  <a:cubicBezTo>
                    <a:pt x="26" y="1"/>
                    <a:pt x="26" y="1"/>
                    <a:pt x="26" y="1"/>
                  </a:cubicBezTo>
                  <a:cubicBezTo>
                    <a:pt x="31" y="1"/>
                    <a:pt x="31" y="1"/>
                    <a:pt x="31" y="1"/>
                  </a:cubicBezTo>
                  <a:cubicBezTo>
                    <a:pt x="31" y="13"/>
                    <a:pt x="31" y="13"/>
                    <a:pt x="31" y="13"/>
                  </a:cubicBezTo>
                  <a:lnTo>
                    <a:pt x="26" y="13"/>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0" name="Freeform 52"/>
            <p:cNvSpPr>
              <a:spLocks noEditPoints="1"/>
            </p:cNvSpPr>
            <p:nvPr userDrawn="1"/>
          </p:nvSpPr>
          <p:spPr bwMode="auto">
            <a:xfrm>
              <a:off x="8070850" y="6335713"/>
              <a:ext cx="60325" cy="66675"/>
            </a:xfrm>
            <a:custGeom>
              <a:avLst/>
              <a:gdLst>
                <a:gd name="T0" fmla="*/ 2147483647 w 59"/>
                <a:gd name="T1" fmla="*/ 2147483647 h 66"/>
                <a:gd name="T2" fmla="*/ 2147483647 w 59"/>
                <a:gd name="T3" fmla="*/ 0 h 66"/>
                <a:gd name="T4" fmla="*/ 2147483647 w 59"/>
                <a:gd name="T5" fmla="*/ 2147483647 h 66"/>
                <a:gd name="T6" fmla="*/ 2147483647 w 59"/>
                <a:gd name="T7" fmla="*/ 2147483647 h 66"/>
                <a:gd name="T8" fmla="*/ 2147483647 w 59"/>
                <a:gd name="T9" fmla="*/ 2147483647 h 66"/>
                <a:gd name="T10" fmla="*/ 2147483647 w 59"/>
                <a:gd name="T11" fmla="*/ 2147483647 h 66"/>
                <a:gd name="T12" fmla="*/ 2147483647 w 59"/>
                <a:gd name="T13" fmla="*/ 2147483647 h 66"/>
                <a:gd name="T14" fmla="*/ 2147483647 w 59"/>
                <a:gd name="T15" fmla="*/ 2147483647 h 66"/>
                <a:gd name="T16" fmla="*/ 2147483647 w 59"/>
                <a:gd name="T17" fmla="*/ 2147483647 h 66"/>
                <a:gd name="T18" fmla="*/ 0 w 59"/>
                <a:gd name="T19" fmla="*/ 2147483647 h 66"/>
                <a:gd name="T20" fmla="*/ 0 w 59"/>
                <a:gd name="T21" fmla="*/ 2147483647 h 66"/>
                <a:gd name="T22" fmla="*/ 2147483647 w 59"/>
                <a:gd name="T23" fmla="*/ 2147483647 h 66"/>
                <a:gd name="T24" fmla="*/ 2147483647 w 59"/>
                <a:gd name="T25" fmla="*/ 2147483647 h 66"/>
                <a:gd name="T26" fmla="*/ 0 w 59"/>
                <a:gd name="T27" fmla="*/ 2147483647 h 66"/>
                <a:gd name="T28" fmla="*/ 0 w 59"/>
                <a:gd name="T29" fmla="*/ 2147483647 h 66"/>
                <a:gd name="T30" fmla="*/ 2147483647 w 59"/>
                <a:gd name="T31" fmla="*/ 2147483647 h 66"/>
                <a:gd name="T32" fmla="*/ 2147483647 w 59"/>
                <a:gd name="T33" fmla="*/ 2147483647 h 66"/>
                <a:gd name="T34" fmla="*/ 2147483647 w 59"/>
                <a:gd name="T35" fmla="*/ 2147483647 h 66"/>
                <a:gd name="T36" fmla="*/ 2147483647 w 59"/>
                <a:gd name="T37" fmla="*/ 2147483647 h 66"/>
                <a:gd name="T38" fmla="*/ 2147483647 w 59"/>
                <a:gd name="T39" fmla="*/ 2147483647 h 66"/>
                <a:gd name="T40" fmla="*/ 2147483647 w 59"/>
                <a:gd name="T41" fmla="*/ 2147483647 h 66"/>
                <a:gd name="T42" fmla="*/ 2147483647 w 59"/>
                <a:gd name="T43" fmla="*/ 2147483647 h 6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9" h="66">
                  <a:moveTo>
                    <a:pt x="14" y="11"/>
                  </a:moveTo>
                  <a:cubicBezTo>
                    <a:pt x="18" y="4"/>
                    <a:pt x="25" y="0"/>
                    <a:pt x="34" y="0"/>
                  </a:cubicBezTo>
                  <a:cubicBezTo>
                    <a:pt x="42" y="0"/>
                    <a:pt x="50" y="3"/>
                    <a:pt x="55" y="11"/>
                  </a:cubicBezTo>
                  <a:cubicBezTo>
                    <a:pt x="57" y="14"/>
                    <a:pt x="59" y="19"/>
                    <a:pt x="59" y="25"/>
                  </a:cubicBezTo>
                  <a:cubicBezTo>
                    <a:pt x="59" y="39"/>
                    <a:pt x="48" y="50"/>
                    <a:pt x="34" y="50"/>
                  </a:cubicBezTo>
                  <a:cubicBezTo>
                    <a:pt x="26" y="50"/>
                    <a:pt x="18" y="46"/>
                    <a:pt x="14" y="38"/>
                  </a:cubicBezTo>
                  <a:cubicBezTo>
                    <a:pt x="14" y="61"/>
                    <a:pt x="14" y="61"/>
                    <a:pt x="14" y="61"/>
                  </a:cubicBezTo>
                  <a:cubicBezTo>
                    <a:pt x="22" y="61"/>
                    <a:pt x="22" y="61"/>
                    <a:pt x="22" y="61"/>
                  </a:cubicBezTo>
                  <a:cubicBezTo>
                    <a:pt x="22" y="66"/>
                    <a:pt x="22" y="66"/>
                    <a:pt x="22" y="66"/>
                  </a:cubicBezTo>
                  <a:cubicBezTo>
                    <a:pt x="0" y="66"/>
                    <a:pt x="0" y="66"/>
                    <a:pt x="0" y="66"/>
                  </a:cubicBezTo>
                  <a:cubicBezTo>
                    <a:pt x="0" y="61"/>
                    <a:pt x="0" y="61"/>
                    <a:pt x="0" y="61"/>
                  </a:cubicBezTo>
                  <a:cubicBezTo>
                    <a:pt x="8" y="61"/>
                    <a:pt x="8" y="61"/>
                    <a:pt x="8" y="61"/>
                  </a:cubicBezTo>
                  <a:cubicBezTo>
                    <a:pt x="8" y="6"/>
                    <a:pt x="8" y="6"/>
                    <a:pt x="8" y="6"/>
                  </a:cubicBezTo>
                  <a:cubicBezTo>
                    <a:pt x="0" y="6"/>
                    <a:pt x="0" y="6"/>
                    <a:pt x="0" y="6"/>
                  </a:cubicBezTo>
                  <a:cubicBezTo>
                    <a:pt x="0" y="1"/>
                    <a:pt x="0" y="1"/>
                    <a:pt x="0" y="1"/>
                  </a:cubicBezTo>
                  <a:cubicBezTo>
                    <a:pt x="14" y="1"/>
                    <a:pt x="14" y="1"/>
                    <a:pt x="14" y="1"/>
                  </a:cubicBezTo>
                  <a:lnTo>
                    <a:pt x="14" y="11"/>
                  </a:lnTo>
                  <a:close/>
                  <a:moveTo>
                    <a:pt x="53" y="25"/>
                  </a:moveTo>
                  <a:cubicBezTo>
                    <a:pt x="53" y="13"/>
                    <a:pt x="44" y="5"/>
                    <a:pt x="34" y="5"/>
                  </a:cubicBezTo>
                  <a:cubicBezTo>
                    <a:pt x="23" y="6"/>
                    <a:pt x="14" y="13"/>
                    <a:pt x="14" y="25"/>
                  </a:cubicBezTo>
                  <a:cubicBezTo>
                    <a:pt x="14" y="35"/>
                    <a:pt x="23" y="44"/>
                    <a:pt x="33" y="44"/>
                  </a:cubicBezTo>
                  <a:cubicBezTo>
                    <a:pt x="44" y="44"/>
                    <a:pt x="53" y="35"/>
                    <a:pt x="53" y="25"/>
                  </a:cubicBez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1" name="Freeform 53"/>
            <p:cNvSpPr>
              <a:spLocks noEditPoints="1"/>
            </p:cNvSpPr>
            <p:nvPr userDrawn="1"/>
          </p:nvSpPr>
          <p:spPr bwMode="auto">
            <a:xfrm>
              <a:off x="8129588" y="6335713"/>
              <a:ext cx="50800" cy="50800"/>
            </a:xfrm>
            <a:custGeom>
              <a:avLst/>
              <a:gdLst>
                <a:gd name="T0" fmla="*/ 2147483647 w 50"/>
                <a:gd name="T1" fmla="*/ 2147483647 h 50"/>
                <a:gd name="T2" fmla="*/ 2147483647 w 50"/>
                <a:gd name="T3" fmla="*/ 2147483647 h 50"/>
                <a:gd name="T4" fmla="*/ 0 w 50"/>
                <a:gd name="T5" fmla="*/ 2147483647 h 50"/>
                <a:gd name="T6" fmla="*/ 2147483647 w 50"/>
                <a:gd name="T7" fmla="*/ 0 h 50"/>
                <a:gd name="T8" fmla="*/ 2147483647 w 50"/>
                <a:gd name="T9" fmla="*/ 2147483647 h 50"/>
                <a:gd name="T10" fmla="*/ 2147483647 w 50"/>
                <a:gd name="T11" fmla="*/ 2147483647 h 50"/>
                <a:gd name="T12" fmla="*/ 2147483647 w 50"/>
                <a:gd name="T13" fmla="*/ 2147483647 h 50"/>
                <a:gd name="T14" fmla="*/ 2147483647 w 50"/>
                <a:gd name="T15" fmla="*/ 2147483647 h 50"/>
                <a:gd name="T16" fmla="*/ 2147483647 w 50"/>
                <a:gd name="T17" fmla="*/ 2147483647 h 50"/>
                <a:gd name="T18" fmla="*/ 2147483647 w 50"/>
                <a:gd name="T19" fmla="*/ 2147483647 h 50"/>
                <a:gd name="T20" fmla="*/ 2147483647 w 50"/>
                <a:gd name="T21" fmla="*/ 2147483647 h 50"/>
                <a:gd name="T22" fmla="*/ 2147483647 w 50"/>
                <a:gd name="T23" fmla="*/ 2147483647 h 50"/>
                <a:gd name="T24" fmla="*/ 2147483647 w 50"/>
                <a:gd name="T25" fmla="*/ 2147483647 h 50"/>
                <a:gd name="T26" fmla="*/ 2147483647 w 50"/>
                <a:gd name="T27" fmla="*/ 2147483647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0" h="50">
                  <a:moveTo>
                    <a:pt x="48" y="35"/>
                  </a:moveTo>
                  <a:cubicBezTo>
                    <a:pt x="44" y="44"/>
                    <a:pt x="35" y="50"/>
                    <a:pt x="25" y="50"/>
                  </a:cubicBezTo>
                  <a:cubicBezTo>
                    <a:pt x="12" y="50"/>
                    <a:pt x="0" y="39"/>
                    <a:pt x="0" y="25"/>
                  </a:cubicBezTo>
                  <a:cubicBezTo>
                    <a:pt x="0" y="11"/>
                    <a:pt x="11" y="0"/>
                    <a:pt x="25" y="0"/>
                  </a:cubicBezTo>
                  <a:cubicBezTo>
                    <a:pt x="39" y="0"/>
                    <a:pt x="50" y="11"/>
                    <a:pt x="50" y="25"/>
                  </a:cubicBezTo>
                  <a:cubicBezTo>
                    <a:pt x="50" y="27"/>
                    <a:pt x="50" y="27"/>
                    <a:pt x="50" y="27"/>
                  </a:cubicBezTo>
                  <a:cubicBezTo>
                    <a:pt x="6" y="27"/>
                    <a:pt x="6" y="27"/>
                    <a:pt x="6" y="27"/>
                  </a:cubicBezTo>
                  <a:cubicBezTo>
                    <a:pt x="7" y="37"/>
                    <a:pt x="15" y="44"/>
                    <a:pt x="25" y="44"/>
                  </a:cubicBezTo>
                  <a:cubicBezTo>
                    <a:pt x="32" y="44"/>
                    <a:pt x="38" y="41"/>
                    <a:pt x="42" y="35"/>
                  </a:cubicBezTo>
                  <a:lnTo>
                    <a:pt x="48" y="35"/>
                  </a:lnTo>
                  <a:close/>
                  <a:moveTo>
                    <a:pt x="45" y="22"/>
                  </a:moveTo>
                  <a:cubicBezTo>
                    <a:pt x="43" y="12"/>
                    <a:pt x="35" y="5"/>
                    <a:pt x="25" y="5"/>
                  </a:cubicBezTo>
                  <a:cubicBezTo>
                    <a:pt x="16" y="5"/>
                    <a:pt x="8" y="13"/>
                    <a:pt x="6" y="22"/>
                  </a:cubicBezTo>
                  <a:lnTo>
                    <a:pt x="45" y="22"/>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2" name="Freeform 54"/>
            <p:cNvSpPr>
              <a:spLocks/>
            </p:cNvSpPr>
            <p:nvPr userDrawn="1"/>
          </p:nvSpPr>
          <p:spPr bwMode="auto">
            <a:xfrm>
              <a:off x="8181975" y="6335713"/>
              <a:ext cx="58738" cy="50800"/>
            </a:xfrm>
            <a:custGeom>
              <a:avLst/>
              <a:gdLst>
                <a:gd name="T0" fmla="*/ 2147483647 w 57"/>
                <a:gd name="T1" fmla="*/ 2147483647 h 49"/>
                <a:gd name="T2" fmla="*/ 2147483647 w 57"/>
                <a:gd name="T3" fmla="*/ 0 h 49"/>
                <a:gd name="T4" fmla="*/ 2147483647 w 57"/>
                <a:gd name="T5" fmla="*/ 2147483647 h 49"/>
                <a:gd name="T6" fmla="*/ 2147483647 w 57"/>
                <a:gd name="T7" fmla="*/ 2147483647 h 49"/>
                <a:gd name="T8" fmla="*/ 2147483647 w 57"/>
                <a:gd name="T9" fmla="*/ 2147483647 h 49"/>
                <a:gd name="T10" fmla="*/ 2147483647 w 57"/>
                <a:gd name="T11" fmla="*/ 2147483647 h 49"/>
                <a:gd name="T12" fmla="*/ 2147483647 w 57"/>
                <a:gd name="T13" fmla="*/ 2147483647 h 49"/>
                <a:gd name="T14" fmla="*/ 2147483647 w 57"/>
                <a:gd name="T15" fmla="*/ 2147483647 h 49"/>
                <a:gd name="T16" fmla="*/ 2147483647 w 57"/>
                <a:gd name="T17" fmla="*/ 2147483647 h 49"/>
                <a:gd name="T18" fmla="*/ 2147483647 w 57"/>
                <a:gd name="T19" fmla="*/ 2147483647 h 49"/>
                <a:gd name="T20" fmla="*/ 2147483647 w 57"/>
                <a:gd name="T21" fmla="*/ 2147483647 h 49"/>
                <a:gd name="T22" fmla="*/ 2147483647 w 57"/>
                <a:gd name="T23" fmla="*/ 2147483647 h 49"/>
                <a:gd name="T24" fmla="*/ 2147483647 w 57"/>
                <a:gd name="T25" fmla="*/ 2147483647 h 49"/>
                <a:gd name="T26" fmla="*/ 2147483647 w 57"/>
                <a:gd name="T27" fmla="*/ 2147483647 h 49"/>
                <a:gd name="T28" fmla="*/ 2147483647 w 57"/>
                <a:gd name="T29" fmla="*/ 2147483647 h 49"/>
                <a:gd name="T30" fmla="*/ 2147483647 w 57"/>
                <a:gd name="T31" fmla="*/ 2147483647 h 49"/>
                <a:gd name="T32" fmla="*/ 2147483647 w 57"/>
                <a:gd name="T33" fmla="*/ 2147483647 h 49"/>
                <a:gd name="T34" fmla="*/ 2147483647 w 57"/>
                <a:gd name="T35" fmla="*/ 2147483647 h 49"/>
                <a:gd name="T36" fmla="*/ 0 w 57"/>
                <a:gd name="T37" fmla="*/ 2147483647 h 49"/>
                <a:gd name="T38" fmla="*/ 0 w 57"/>
                <a:gd name="T39" fmla="*/ 2147483647 h 49"/>
                <a:gd name="T40" fmla="*/ 2147483647 w 57"/>
                <a:gd name="T41" fmla="*/ 2147483647 h 49"/>
                <a:gd name="T42" fmla="*/ 2147483647 w 57"/>
                <a:gd name="T43" fmla="*/ 2147483647 h 49"/>
                <a:gd name="T44" fmla="*/ 0 w 57"/>
                <a:gd name="T45" fmla="*/ 2147483647 h 49"/>
                <a:gd name="T46" fmla="*/ 0 w 57"/>
                <a:gd name="T47" fmla="*/ 2147483647 h 49"/>
                <a:gd name="T48" fmla="*/ 2147483647 w 57"/>
                <a:gd name="T49" fmla="*/ 2147483647 h 49"/>
                <a:gd name="T50" fmla="*/ 2147483647 w 57"/>
                <a:gd name="T51" fmla="*/ 2147483647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7" h="49">
                  <a:moveTo>
                    <a:pt x="14" y="9"/>
                  </a:moveTo>
                  <a:cubicBezTo>
                    <a:pt x="17" y="3"/>
                    <a:pt x="23" y="0"/>
                    <a:pt x="30" y="0"/>
                  </a:cubicBezTo>
                  <a:cubicBezTo>
                    <a:pt x="35" y="0"/>
                    <a:pt x="43" y="3"/>
                    <a:pt x="47" y="9"/>
                  </a:cubicBezTo>
                  <a:cubicBezTo>
                    <a:pt x="48" y="11"/>
                    <a:pt x="49" y="16"/>
                    <a:pt x="49" y="22"/>
                  </a:cubicBezTo>
                  <a:cubicBezTo>
                    <a:pt x="49" y="43"/>
                    <a:pt x="49" y="43"/>
                    <a:pt x="49" y="43"/>
                  </a:cubicBezTo>
                  <a:cubicBezTo>
                    <a:pt x="57" y="43"/>
                    <a:pt x="57" y="43"/>
                    <a:pt x="57" y="43"/>
                  </a:cubicBezTo>
                  <a:cubicBezTo>
                    <a:pt x="57" y="49"/>
                    <a:pt x="57" y="49"/>
                    <a:pt x="57" y="49"/>
                  </a:cubicBezTo>
                  <a:cubicBezTo>
                    <a:pt x="35" y="49"/>
                    <a:pt x="35" y="49"/>
                    <a:pt x="35" y="49"/>
                  </a:cubicBezTo>
                  <a:cubicBezTo>
                    <a:pt x="35" y="43"/>
                    <a:pt x="35" y="43"/>
                    <a:pt x="35" y="43"/>
                  </a:cubicBezTo>
                  <a:cubicBezTo>
                    <a:pt x="43" y="43"/>
                    <a:pt x="43" y="43"/>
                    <a:pt x="43" y="43"/>
                  </a:cubicBezTo>
                  <a:cubicBezTo>
                    <a:pt x="43" y="24"/>
                    <a:pt x="43" y="24"/>
                    <a:pt x="43" y="24"/>
                  </a:cubicBezTo>
                  <a:cubicBezTo>
                    <a:pt x="43" y="19"/>
                    <a:pt x="43" y="15"/>
                    <a:pt x="41" y="12"/>
                  </a:cubicBezTo>
                  <a:cubicBezTo>
                    <a:pt x="38" y="7"/>
                    <a:pt x="33" y="6"/>
                    <a:pt x="28" y="6"/>
                  </a:cubicBezTo>
                  <a:cubicBezTo>
                    <a:pt x="24" y="6"/>
                    <a:pt x="20" y="8"/>
                    <a:pt x="17" y="11"/>
                  </a:cubicBezTo>
                  <a:cubicBezTo>
                    <a:pt x="14" y="14"/>
                    <a:pt x="14" y="18"/>
                    <a:pt x="14" y="23"/>
                  </a:cubicBezTo>
                  <a:cubicBezTo>
                    <a:pt x="14" y="43"/>
                    <a:pt x="14" y="43"/>
                    <a:pt x="14" y="43"/>
                  </a:cubicBezTo>
                  <a:cubicBezTo>
                    <a:pt x="22" y="43"/>
                    <a:pt x="22" y="43"/>
                    <a:pt x="22" y="43"/>
                  </a:cubicBezTo>
                  <a:cubicBezTo>
                    <a:pt x="22" y="49"/>
                    <a:pt x="22" y="49"/>
                    <a:pt x="22" y="49"/>
                  </a:cubicBezTo>
                  <a:cubicBezTo>
                    <a:pt x="0" y="49"/>
                    <a:pt x="0" y="49"/>
                    <a:pt x="0" y="49"/>
                  </a:cubicBezTo>
                  <a:cubicBezTo>
                    <a:pt x="0" y="43"/>
                    <a:pt x="0" y="43"/>
                    <a:pt x="0" y="43"/>
                  </a:cubicBezTo>
                  <a:cubicBezTo>
                    <a:pt x="8" y="43"/>
                    <a:pt x="8" y="43"/>
                    <a:pt x="8" y="43"/>
                  </a:cubicBezTo>
                  <a:cubicBezTo>
                    <a:pt x="8" y="6"/>
                    <a:pt x="8" y="6"/>
                    <a:pt x="8" y="6"/>
                  </a:cubicBezTo>
                  <a:cubicBezTo>
                    <a:pt x="0" y="6"/>
                    <a:pt x="0" y="6"/>
                    <a:pt x="0" y="6"/>
                  </a:cubicBezTo>
                  <a:cubicBezTo>
                    <a:pt x="0" y="1"/>
                    <a:pt x="0" y="1"/>
                    <a:pt x="0" y="1"/>
                  </a:cubicBezTo>
                  <a:cubicBezTo>
                    <a:pt x="14" y="1"/>
                    <a:pt x="14" y="1"/>
                    <a:pt x="14" y="1"/>
                  </a:cubicBezTo>
                  <a:lnTo>
                    <a:pt x="14" y="9"/>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3" name="Freeform 55"/>
            <p:cNvSpPr>
              <a:spLocks/>
            </p:cNvSpPr>
            <p:nvPr userDrawn="1"/>
          </p:nvSpPr>
          <p:spPr bwMode="auto">
            <a:xfrm>
              <a:off x="8242300" y="6335713"/>
              <a:ext cx="34925" cy="50800"/>
            </a:xfrm>
            <a:custGeom>
              <a:avLst/>
              <a:gdLst>
                <a:gd name="T0" fmla="*/ 2147483647 w 35"/>
                <a:gd name="T1" fmla="*/ 2147483647 h 50"/>
                <a:gd name="T2" fmla="*/ 2147483647 w 35"/>
                <a:gd name="T3" fmla="*/ 2147483647 h 50"/>
                <a:gd name="T4" fmla="*/ 2147483647 w 35"/>
                <a:gd name="T5" fmla="*/ 2147483647 h 50"/>
                <a:gd name="T6" fmla="*/ 2147483647 w 35"/>
                <a:gd name="T7" fmla="*/ 2147483647 h 50"/>
                <a:gd name="T8" fmla="*/ 2147483647 w 35"/>
                <a:gd name="T9" fmla="*/ 2147483647 h 50"/>
                <a:gd name="T10" fmla="*/ 2147483647 w 35"/>
                <a:gd name="T11" fmla="*/ 2147483647 h 50"/>
                <a:gd name="T12" fmla="*/ 2147483647 w 35"/>
                <a:gd name="T13" fmla="*/ 2147483647 h 50"/>
                <a:gd name="T14" fmla="*/ 2147483647 w 35"/>
                <a:gd name="T15" fmla="*/ 2147483647 h 50"/>
                <a:gd name="T16" fmla="*/ 2147483647 w 35"/>
                <a:gd name="T17" fmla="*/ 2147483647 h 50"/>
                <a:gd name="T18" fmla="*/ 2147483647 w 35"/>
                <a:gd name="T19" fmla="*/ 2147483647 h 50"/>
                <a:gd name="T20" fmla="*/ 0 w 35"/>
                <a:gd name="T21" fmla="*/ 2147483647 h 50"/>
                <a:gd name="T22" fmla="*/ 0 w 35"/>
                <a:gd name="T23" fmla="*/ 2147483647 h 50"/>
                <a:gd name="T24" fmla="*/ 2147483647 w 35"/>
                <a:gd name="T25" fmla="*/ 2147483647 h 50"/>
                <a:gd name="T26" fmla="*/ 2147483647 w 35"/>
                <a:gd name="T27" fmla="*/ 2147483647 h 50"/>
                <a:gd name="T28" fmla="*/ 2147483647 w 35"/>
                <a:gd name="T29" fmla="*/ 2147483647 h 50"/>
                <a:gd name="T30" fmla="*/ 2147483647 w 35"/>
                <a:gd name="T31" fmla="*/ 2147483647 h 50"/>
                <a:gd name="T32" fmla="*/ 2147483647 w 35"/>
                <a:gd name="T33" fmla="*/ 2147483647 h 50"/>
                <a:gd name="T34" fmla="*/ 2147483647 w 35"/>
                <a:gd name="T35" fmla="*/ 2147483647 h 50"/>
                <a:gd name="T36" fmla="*/ 2147483647 w 35"/>
                <a:gd name="T37" fmla="*/ 2147483647 h 50"/>
                <a:gd name="T38" fmla="*/ 2147483647 w 35"/>
                <a:gd name="T39" fmla="*/ 0 h 50"/>
                <a:gd name="T40" fmla="*/ 2147483647 w 35"/>
                <a:gd name="T41" fmla="*/ 2147483647 h 50"/>
                <a:gd name="T42" fmla="*/ 2147483647 w 35"/>
                <a:gd name="T43" fmla="*/ 2147483647 h 50"/>
                <a:gd name="T44" fmla="*/ 2147483647 w 35"/>
                <a:gd name="T45" fmla="*/ 2147483647 h 50"/>
                <a:gd name="T46" fmla="*/ 2147483647 w 35"/>
                <a:gd name="T47" fmla="*/ 2147483647 h 50"/>
                <a:gd name="T48" fmla="*/ 2147483647 w 35"/>
                <a:gd name="T49" fmla="*/ 2147483647 h 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5" h="50">
                  <a:moveTo>
                    <a:pt x="27" y="13"/>
                  </a:moveTo>
                  <a:cubicBezTo>
                    <a:pt x="26" y="8"/>
                    <a:pt x="22" y="5"/>
                    <a:pt x="17" y="5"/>
                  </a:cubicBezTo>
                  <a:cubicBezTo>
                    <a:pt x="12" y="5"/>
                    <a:pt x="7" y="8"/>
                    <a:pt x="7" y="13"/>
                  </a:cubicBezTo>
                  <a:cubicBezTo>
                    <a:pt x="7" y="19"/>
                    <a:pt x="13" y="20"/>
                    <a:pt x="18" y="21"/>
                  </a:cubicBezTo>
                  <a:cubicBezTo>
                    <a:pt x="22" y="22"/>
                    <a:pt x="26" y="23"/>
                    <a:pt x="29" y="25"/>
                  </a:cubicBezTo>
                  <a:cubicBezTo>
                    <a:pt x="33" y="27"/>
                    <a:pt x="35" y="31"/>
                    <a:pt x="35" y="35"/>
                  </a:cubicBezTo>
                  <a:cubicBezTo>
                    <a:pt x="35" y="39"/>
                    <a:pt x="34" y="41"/>
                    <a:pt x="33" y="43"/>
                  </a:cubicBezTo>
                  <a:cubicBezTo>
                    <a:pt x="30" y="47"/>
                    <a:pt x="24" y="50"/>
                    <a:pt x="19" y="50"/>
                  </a:cubicBezTo>
                  <a:cubicBezTo>
                    <a:pt x="13" y="50"/>
                    <a:pt x="8" y="48"/>
                    <a:pt x="5" y="43"/>
                  </a:cubicBezTo>
                  <a:cubicBezTo>
                    <a:pt x="5" y="49"/>
                    <a:pt x="5" y="49"/>
                    <a:pt x="5" y="49"/>
                  </a:cubicBezTo>
                  <a:cubicBezTo>
                    <a:pt x="0" y="49"/>
                    <a:pt x="0" y="49"/>
                    <a:pt x="0" y="49"/>
                  </a:cubicBezTo>
                  <a:cubicBezTo>
                    <a:pt x="0" y="35"/>
                    <a:pt x="0" y="35"/>
                    <a:pt x="0" y="35"/>
                  </a:cubicBezTo>
                  <a:cubicBezTo>
                    <a:pt x="5" y="35"/>
                    <a:pt x="5" y="35"/>
                    <a:pt x="5" y="35"/>
                  </a:cubicBezTo>
                  <a:cubicBezTo>
                    <a:pt x="6" y="41"/>
                    <a:pt x="11" y="45"/>
                    <a:pt x="18" y="45"/>
                  </a:cubicBezTo>
                  <a:cubicBezTo>
                    <a:pt x="23" y="45"/>
                    <a:pt x="28" y="41"/>
                    <a:pt x="28" y="36"/>
                  </a:cubicBezTo>
                  <a:cubicBezTo>
                    <a:pt x="28" y="29"/>
                    <a:pt x="22" y="28"/>
                    <a:pt x="17" y="27"/>
                  </a:cubicBezTo>
                  <a:cubicBezTo>
                    <a:pt x="13" y="26"/>
                    <a:pt x="10" y="25"/>
                    <a:pt x="6" y="23"/>
                  </a:cubicBezTo>
                  <a:cubicBezTo>
                    <a:pt x="3" y="21"/>
                    <a:pt x="1" y="17"/>
                    <a:pt x="1" y="13"/>
                  </a:cubicBezTo>
                  <a:cubicBezTo>
                    <a:pt x="1" y="10"/>
                    <a:pt x="1" y="7"/>
                    <a:pt x="3" y="5"/>
                  </a:cubicBezTo>
                  <a:cubicBezTo>
                    <a:pt x="6" y="1"/>
                    <a:pt x="11" y="0"/>
                    <a:pt x="16" y="0"/>
                  </a:cubicBezTo>
                  <a:cubicBezTo>
                    <a:pt x="20" y="0"/>
                    <a:pt x="24" y="1"/>
                    <a:pt x="27" y="5"/>
                  </a:cubicBezTo>
                  <a:cubicBezTo>
                    <a:pt x="27" y="1"/>
                    <a:pt x="27" y="1"/>
                    <a:pt x="27" y="1"/>
                  </a:cubicBezTo>
                  <a:cubicBezTo>
                    <a:pt x="32" y="1"/>
                    <a:pt x="32" y="1"/>
                    <a:pt x="32" y="1"/>
                  </a:cubicBezTo>
                  <a:cubicBezTo>
                    <a:pt x="32" y="13"/>
                    <a:pt x="32" y="13"/>
                    <a:pt x="32" y="13"/>
                  </a:cubicBezTo>
                  <a:lnTo>
                    <a:pt x="27" y="13"/>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4" name="Freeform 56"/>
            <p:cNvSpPr>
              <a:spLocks noEditPoints="1"/>
            </p:cNvSpPr>
            <p:nvPr userDrawn="1"/>
          </p:nvSpPr>
          <p:spPr bwMode="auto">
            <a:xfrm>
              <a:off x="8278813" y="6318250"/>
              <a:ext cx="22225" cy="68263"/>
            </a:xfrm>
            <a:custGeom>
              <a:avLst/>
              <a:gdLst>
                <a:gd name="T0" fmla="*/ 2147483647 w 14"/>
                <a:gd name="T1" fmla="*/ 2147483647 h 43"/>
                <a:gd name="T2" fmla="*/ 2147483647 w 14"/>
                <a:gd name="T3" fmla="*/ 2147483647 h 43"/>
                <a:gd name="T4" fmla="*/ 2147483647 w 14"/>
                <a:gd name="T5" fmla="*/ 2147483647 h 43"/>
                <a:gd name="T6" fmla="*/ 0 w 14"/>
                <a:gd name="T7" fmla="*/ 2147483647 h 43"/>
                <a:gd name="T8" fmla="*/ 0 w 14"/>
                <a:gd name="T9" fmla="*/ 2147483647 h 43"/>
                <a:gd name="T10" fmla="*/ 2147483647 w 14"/>
                <a:gd name="T11" fmla="*/ 2147483647 h 43"/>
                <a:gd name="T12" fmla="*/ 2147483647 w 14"/>
                <a:gd name="T13" fmla="*/ 2147483647 h 43"/>
                <a:gd name="T14" fmla="*/ 0 w 14"/>
                <a:gd name="T15" fmla="*/ 2147483647 h 43"/>
                <a:gd name="T16" fmla="*/ 0 w 14"/>
                <a:gd name="T17" fmla="*/ 2147483647 h 43"/>
                <a:gd name="T18" fmla="*/ 2147483647 w 14"/>
                <a:gd name="T19" fmla="*/ 2147483647 h 43"/>
                <a:gd name="T20" fmla="*/ 2147483647 w 14"/>
                <a:gd name="T21" fmla="*/ 2147483647 h 43"/>
                <a:gd name="T22" fmla="*/ 2147483647 w 14"/>
                <a:gd name="T23" fmla="*/ 2147483647 h 43"/>
                <a:gd name="T24" fmla="*/ 2147483647 w 14"/>
                <a:gd name="T25" fmla="*/ 2147483647 h 43"/>
                <a:gd name="T26" fmla="*/ 2147483647 w 14"/>
                <a:gd name="T27" fmla="*/ 0 h 43"/>
                <a:gd name="T28" fmla="*/ 2147483647 w 14"/>
                <a:gd name="T29" fmla="*/ 0 h 43"/>
                <a:gd name="T30" fmla="*/ 2147483647 w 14"/>
                <a:gd name="T31" fmla="*/ 2147483647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 h="43">
                  <a:moveTo>
                    <a:pt x="9" y="39"/>
                  </a:moveTo>
                  <a:lnTo>
                    <a:pt x="14" y="39"/>
                  </a:lnTo>
                  <a:lnTo>
                    <a:pt x="14" y="43"/>
                  </a:lnTo>
                  <a:lnTo>
                    <a:pt x="0" y="43"/>
                  </a:lnTo>
                  <a:lnTo>
                    <a:pt x="0" y="39"/>
                  </a:lnTo>
                  <a:lnTo>
                    <a:pt x="5" y="39"/>
                  </a:lnTo>
                  <a:lnTo>
                    <a:pt x="5" y="15"/>
                  </a:lnTo>
                  <a:lnTo>
                    <a:pt x="0" y="15"/>
                  </a:lnTo>
                  <a:lnTo>
                    <a:pt x="0" y="12"/>
                  </a:lnTo>
                  <a:lnTo>
                    <a:pt x="9" y="12"/>
                  </a:lnTo>
                  <a:lnTo>
                    <a:pt x="9" y="39"/>
                  </a:lnTo>
                  <a:close/>
                  <a:moveTo>
                    <a:pt x="9" y="7"/>
                  </a:moveTo>
                  <a:lnTo>
                    <a:pt x="5" y="7"/>
                  </a:lnTo>
                  <a:lnTo>
                    <a:pt x="5" y="0"/>
                  </a:lnTo>
                  <a:lnTo>
                    <a:pt x="9" y="0"/>
                  </a:lnTo>
                  <a:lnTo>
                    <a:pt x="9" y="7"/>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5" name="Freeform 57"/>
            <p:cNvSpPr>
              <a:spLocks noEditPoints="1"/>
            </p:cNvSpPr>
            <p:nvPr userDrawn="1"/>
          </p:nvSpPr>
          <p:spPr bwMode="auto">
            <a:xfrm>
              <a:off x="8301038" y="6335713"/>
              <a:ext cx="50800" cy="50800"/>
            </a:xfrm>
            <a:custGeom>
              <a:avLst/>
              <a:gdLst>
                <a:gd name="T0" fmla="*/ 0 w 50"/>
                <a:gd name="T1" fmla="*/ 2147483647 h 50"/>
                <a:gd name="T2" fmla="*/ 2147483647 w 50"/>
                <a:gd name="T3" fmla="*/ 0 h 50"/>
                <a:gd name="T4" fmla="*/ 2147483647 w 50"/>
                <a:gd name="T5" fmla="*/ 2147483647 h 50"/>
                <a:gd name="T6" fmla="*/ 2147483647 w 50"/>
                <a:gd name="T7" fmla="*/ 2147483647 h 50"/>
                <a:gd name="T8" fmla="*/ 0 w 50"/>
                <a:gd name="T9" fmla="*/ 2147483647 h 50"/>
                <a:gd name="T10" fmla="*/ 2147483647 w 50"/>
                <a:gd name="T11" fmla="*/ 2147483647 h 50"/>
                <a:gd name="T12" fmla="*/ 2147483647 w 50"/>
                <a:gd name="T13" fmla="*/ 2147483647 h 50"/>
                <a:gd name="T14" fmla="*/ 2147483647 w 50"/>
                <a:gd name="T15" fmla="*/ 2147483647 h 50"/>
                <a:gd name="T16" fmla="*/ 2147483647 w 50"/>
                <a:gd name="T17" fmla="*/ 2147483647 h 50"/>
                <a:gd name="T18" fmla="*/ 2147483647 w 50"/>
                <a:gd name="T19" fmla="*/ 2147483647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 h="50">
                  <a:moveTo>
                    <a:pt x="0" y="25"/>
                  </a:moveTo>
                  <a:cubicBezTo>
                    <a:pt x="0" y="11"/>
                    <a:pt x="11" y="0"/>
                    <a:pt x="25" y="0"/>
                  </a:cubicBezTo>
                  <a:cubicBezTo>
                    <a:pt x="39" y="0"/>
                    <a:pt x="50" y="11"/>
                    <a:pt x="50" y="24"/>
                  </a:cubicBezTo>
                  <a:cubicBezTo>
                    <a:pt x="50" y="38"/>
                    <a:pt x="39" y="50"/>
                    <a:pt x="25" y="50"/>
                  </a:cubicBezTo>
                  <a:cubicBezTo>
                    <a:pt x="11" y="50"/>
                    <a:pt x="0" y="39"/>
                    <a:pt x="0" y="25"/>
                  </a:cubicBezTo>
                  <a:close/>
                  <a:moveTo>
                    <a:pt x="44" y="25"/>
                  </a:moveTo>
                  <a:cubicBezTo>
                    <a:pt x="44" y="14"/>
                    <a:pt x="35" y="6"/>
                    <a:pt x="25" y="6"/>
                  </a:cubicBezTo>
                  <a:cubicBezTo>
                    <a:pt x="14" y="6"/>
                    <a:pt x="6" y="14"/>
                    <a:pt x="6" y="25"/>
                  </a:cubicBezTo>
                  <a:cubicBezTo>
                    <a:pt x="6" y="35"/>
                    <a:pt x="14" y="44"/>
                    <a:pt x="25" y="44"/>
                  </a:cubicBezTo>
                  <a:cubicBezTo>
                    <a:pt x="35" y="44"/>
                    <a:pt x="44" y="35"/>
                    <a:pt x="44" y="25"/>
                  </a:cubicBez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6" name="Freeform 58"/>
            <p:cNvSpPr>
              <a:spLocks/>
            </p:cNvSpPr>
            <p:nvPr userDrawn="1"/>
          </p:nvSpPr>
          <p:spPr bwMode="auto">
            <a:xfrm>
              <a:off x="8353425" y="6335713"/>
              <a:ext cx="57150" cy="50800"/>
            </a:xfrm>
            <a:custGeom>
              <a:avLst/>
              <a:gdLst>
                <a:gd name="T0" fmla="*/ 2147483647 w 57"/>
                <a:gd name="T1" fmla="*/ 2147483647 h 49"/>
                <a:gd name="T2" fmla="*/ 2147483647 w 57"/>
                <a:gd name="T3" fmla="*/ 0 h 49"/>
                <a:gd name="T4" fmla="*/ 2147483647 w 57"/>
                <a:gd name="T5" fmla="*/ 2147483647 h 49"/>
                <a:gd name="T6" fmla="*/ 2147483647 w 57"/>
                <a:gd name="T7" fmla="*/ 2147483647 h 49"/>
                <a:gd name="T8" fmla="*/ 2147483647 w 57"/>
                <a:gd name="T9" fmla="*/ 2147483647 h 49"/>
                <a:gd name="T10" fmla="*/ 2147483647 w 57"/>
                <a:gd name="T11" fmla="*/ 2147483647 h 49"/>
                <a:gd name="T12" fmla="*/ 2147483647 w 57"/>
                <a:gd name="T13" fmla="*/ 2147483647 h 49"/>
                <a:gd name="T14" fmla="*/ 2147483647 w 57"/>
                <a:gd name="T15" fmla="*/ 2147483647 h 49"/>
                <a:gd name="T16" fmla="*/ 2147483647 w 57"/>
                <a:gd name="T17" fmla="*/ 2147483647 h 49"/>
                <a:gd name="T18" fmla="*/ 2147483647 w 57"/>
                <a:gd name="T19" fmla="*/ 2147483647 h 49"/>
                <a:gd name="T20" fmla="*/ 2147483647 w 57"/>
                <a:gd name="T21" fmla="*/ 2147483647 h 49"/>
                <a:gd name="T22" fmla="*/ 2147483647 w 57"/>
                <a:gd name="T23" fmla="*/ 2147483647 h 49"/>
                <a:gd name="T24" fmla="*/ 2147483647 w 57"/>
                <a:gd name="T25" fmla="*/ 2147483647 h 49"/>
                <a:gd name="T26" fmla="*/ 2147483647 w 57"/>
                <a:gd name="T27" fmla="*/ 2147483647 h 49"/>
                <a:gd name="T28" fmla="*/ 2147483647 w 57"/>
                <a:gd name="T29" fmla="*/ 2147483647 h 49"/>
                <a:gd name="T30" fmla="*/ 2147483647 w 57"/>
                <a:gd name="T31" fmla="*/ 2147483647 h 49"/>
                <a:gd name="T32" fmla="*/ 2147483647 w 57"/>
                <a:gd name="T33" fmla="*/ 2147483647 h 49"/>
                <a:gd name="T34" fmla="*/ 2147483647 w 57"/>
                <a:gd name="T35" fmla="*/ 2147483647 h 49"/>
                <a:gd name="T36" fmla="*/ 0 w 57"/>
                <a:gd name="T37" fmla="*/ 2147483647 h 49"/>
                <a:gd name="T38" fmla="*/ 0 w 57"/>
                <a:gd name="T39" fmla="*/ 2147483647 h 49"/>
                <a:gd name="T40" fmla="*/ 2147483647 w 57"/>
                <a:gd name="T41" fmla="*/ 2147483647 h 49"/>
                <a:gd name="T42" fmla="*/ 2147483647 w 57"/>
                <a:gd name="T43" fmla="*/ 2147483647 h 49"/>
                <a:gd name="T44" fmla="*/ 0 w 57"/>
                <a:gd name="T45" fmla="*/ 2147483647 h 49"/>
                <a:gd name="T46" fmla="*/ 0 w 57"/>
                <a:gd name="T47" fmla="*/ 2147483647 h 49"/>
                <a:gd name="T48" fmla="*/ 2147483647 w 57"/>
                <a:gd name="T49" fmla="*/ 2147483647 h 49"/>
                <a:gd name="T50" fmla="*/ 2147483647 w 57"/>
                <a:gd name="T51" fmla="*/ 2147483647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7" h="49">
                  <a:moveTo>
                    <a:pt x="14" y="9"/>
                  </a:moveTo>
                  <a:cubicBezTo>
                    <a:pt x="17" y="3"/>
                    <a:pt x="24" y="0"/>
                    <a:pt x="30" y="0"/>
                  </a:cubicBezTo>
                  <a:cubicBezTo>
                    <a:pt x="36" y="0"/>
                    <a:pt x="44" y="3"/>
                    <a:pt x="47" y="9"/>
                  </a:cubicBezTo>
                  <a:cubicBezTo>
                    <a:pt x="48" y="11"/>
                    <a:pt x="49" y="16"/>
                    <a:pt x="49" y="22"/>
                  </a:cubicBezTo>
                  <a:cubicBezTo>
                    <a:pt x="49" y="43"/>
                    <a:pt x="49" y="43"/>
                    <a:pt x="49" y="43"/>
                  </a:cubicBezTo>
                  <a:cubicBezTo>
                    <a:pt x="57" y="43"/>
                    <a:pt x="57" y="43"/>
                    <a:pt x="57" y="43"/>
                  </a:cubicBezTo>
                  <a:cubicBezTo>
                    <a:pt x="57" y="49"/>
                    <a:pt x="57" y="49"/>
                    <a:pt x="57" y="49"/>
                  </a:cubicBezTo>
                  <a:cubicBezTo>
                    <a:pt x="35" y="49"/>
                    <a:pt x="35" y="49"/>
                    <a:pt x="35" y="49"/>
                  </a:cubicBezTo>
                  <a:cubicBezTo>
                    <a:pt x="35" y="43"/>
                    <a:pt x="35" y="43"/>
                    <a:pt x="35" y="43"/>
                  </a:cubicBezTo>
                  <a:cubicBezTo>
                    <a:pt x="43" y="43"/>
                    <a:pt x="43" y="43"/>
                    <a:pt x="43" y="43"/>
                  </a:cubicBezTo>
                  <a:cubicBezTo>
                    <a:pt x="43" y="24"/>
                    <a:pt x="43" y="24"/>
                    <a:pt x="43" y="24"/>
                  </a:cubicBezTo>
                  <a:cubicBezTo>
                    <a:pt x="43" y="19"/>
                    <a:pt x="43" y="15"/>
                    <a:pt x="41" y="12"/>
                  </a:cubicBezTo>
                  <a:cubicBezTo>
                    <a:pt x="38" y="7"/>
                    <a:pt x="33" y="6"/>
                    <a:pt x="29" y="6"/>
                  </a:cubicBezTo>
                  <a:cubicBezTo>
                    <a:pt x="24" y="6"/>
                    <a:pt x="20" y="8"/>
                    <a:pt x="17" y="11"/>
                  </a:cubicBezTo>
                  <a:cubicBezTo>
                    <a:pt x="14" y="14"/>
                    <a:pt x="14" y="18"/>
                    <a:pt x="14" y="23"/>
                  </a:cubicBezTo>
                  <a:cubicBezTo>
                    <a:pt x="14" y="43"/>
                    <a:pt x="14" y="43"/>
                    <a:pt x="14" y="43"/>
                  </a:cubicBezTo>
                  <a:cubicBezTo>
                    <a:pt x="22" y="43"/>
                    <a:pt x="22" y="43"/>
                    <a:pt x="22" y="43"/>
                  </a:cubicBezTo>
                  <a:cubicBezTo>
                    <a:pt x="22" y="49"/>
                    <a:pt x="22" y="49"/>
                    <a:pt x="22" y="49"/>
                  </a:cubicBezTo>
                  <a:cubicBezTo>
                    <a:pt x="0" y="49"/>
                    <a:pt x="0" y="49"/>
                    <a:pt x="0" y="49"/>
                  </a:cubicBezTo>
                  <a:cubicBezTo>
                    <a:pt x="0" y="43"/>
                    <a:pt x="0" y="43"/>
                    <a:pt x="0" y="43"/>
                  </a:cubicBezTo>
                  <a:cubicBezTo>
                    <a:pt x="8" y="43"/>
                    <a:pt x="8" y="43"/>
                    <a:pt x="8" y="43"/>
                  </a:cubicBezTo>
                  <a:cubicBezTo>
                    <a:pt x="8" y="6"/>
                    <a:pt x="8" y="6"/>
                    <a:pt x="8" y="6"/>
                  </a:cubicBezTo>
                  <a:cubicBezTo>
                    <a:pt x="0" y="6"/>
                    <a:pt x="0" y="6"/>
                    <a:pt x="0" y="6"/>
                  </a:cubicBezTo>
                  <a:cubicBezTo>
                    <a:pt x="0" y="1"/>
                    <a:pt x="0" y="1"/>
                    <a:pt x="0" y="1"/>
                  </a:cubicBezTo>
                  <a:cubicBezTo>
                    <a:pt x="14" y="1"/>
                    <a:pt x="14" y="1"/>
                    <a:pt x="14" y="1"/>
                  </a:cubicBezTo>
                  <a:lnTo>
                    <a:pt x="14" y="9"/>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7" name="Freeform 59"/>
            <p:cNvSpPr>
              <a:spLocks/>
            </p:cNvSpPr>
            <p:nvPr userDrawn="1"/>
          </p:nvSpPr>
          <p:spPr bwMode="auto">
            <a:xfrm>
              <a:off x="8413750" y="6335713"/>
              <a:ext cx="34925" cy="50800"/>
            </a:xfrm>
            <a:custGeom>
              <a:avLst/>
              <a:gdLst>
                <a:gd name="T0" fmla="*/ 2147483647 w 34"/>
                <a:gd name="T1" fmla="*/ 2147483647 h 50"/>
                <a:gd name="T2" fmla="*/ 2147483647 w 34"/>
                <a:gd name="T3" fmla="*/ 2147483647 h 50"/>
                <a:gd name="T4" fmla="*/ 2147483647 w 34"/>
                <a:gd name="T5" fmla="*/ 2147483647 h 50"/>
                <a:gd name="T6" fmla="*/ 2147483647 w 34"/>
                <a:gd name="T7" fmla="*/ 2147483647 h 50"/>
                <a:gd name="T8" fmla="*/ 2147483647 w 34"/>
                <a:gd name="T9" fmla="*/ 2147483647 h 50"/>
                <a:gd name="T10" fmla="*/ 2147483647 w 34"/>
                <a:gd name="T11" fmla="*/ 2147483647 h 50"/>
                <a:gd name="T12" fmla="*/ 2147483647 w 34"/>
                <a:gd name="T13" fmla="*/ 2147483647 h 50"/>
                <a:gd name="T14" fmla="*/ 2147483647 w 34"/>
                <a:gd name="T15" fmla="*/ 2147483647 h 50"/>
                <a:gd name="T16" fmla="*/ 2147483647 w 34"/>
                <a:gd name="T17" fmla="*/ 2147483647 h 50"/>
                <a:gd name="T18" fmla="*/ 2147483647 w 34"/>
                <a:gd name="T19" fmla="*/ 2147483647 h 50"/>
                <a:gd name="T20" fmla="*/ 0 w 34"/>
                <a:gd name="T21" fmla="*/ 2147483647 h 50"/>
                <a:gd name="T22" fmla="*/ 0 w 34"/>
                <a:gd name="T23" fmla="*/ 2147483647 h 50"/>
                <a:gd name="T24" fmla="*/ 2147483647 w 34"/>
                <a:gd name="T25" fmla="*/ 2147483647 h 50"/>
                <a:gd name="T26" fmla="*/ 2147483647 w 34"/>
                <a:gd name="T27" fmla="*/ 2147483647 h 50"/>
                <a:gd name="T28" fmla="*/ 2147483647 w 34"/>
                <a:gd name="T29" fmla="*/ 2147483647 h 50"/>
                <a:gd name="T30" fmla="*/ 2147483647 w 34"/>
                <a:gd name="T31" fmla="*/ 2147483647 h 50"/>
                <a:gd name="T32" fmla="*/ 2147483647 w 34"/>
                <a:gd name="T33" fmla="*/ 2147483647 h 50"/>
                <a:gd name="T34" fmla="*/ 0 w 34"/>
                <a:gd name="T35" fmla="*/ 2147483647 h 50"/>
                <a:gd name="T36" fmla="*/ 2147483647 w 34"/>
                <a:gd name="T37" fmla="*/ 2147483647 h 50"/>
                <a:gd name="T38" fmla="*/ 2147483647 w 34"/>
                <a:gd name="T39" fmla="*/ 0 h 50"/>
                <a:gd name="T40" fmla="*/ 2147483647 w 34"/>
                <a:gd name="T41" fmla="*/ 2147483647 h 50"/>
                <a:gd name="T42" fmla="*/ 2147483647 w 34"/>
                <a:gd name="T43" fmla="*/ 2147483647 h 50"/>
                <a:gd name="T44" fmla="*/ 2147483647 w 34"/>
                <a:gd name="T45" fmla="*/ 2147483647 h 50"/>
                <a:gd name="T46" fmla="*/ 2147483647 w 34"/>
                <a:gd name="T47" fmla="*/ 2147483647 h 50"/>
                <a:gd name="T48" fmla="*/ 2147483647 w 34"/>
                <a:gd name="T49" fmla="*/ 2147483647 h 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4" h="50">
                  <a:moveTo>
                    <a:pt x="26" y="13"/>
                  </a:moveTo>
                  <a:cubicBezTo>
                    <a:pt x="26" y="8"/>
                    <a:pt x="21" y="5"/>
                    <a:pt x="16" y="5"/>
                  </a:cubicBezTo>
                  <a:cubicBezTo>
                    <a:pt x="11" y="5"/>
                    <a:pt x="7" y="8"/>
                    <a:pt x="7" y="13"/>
                  </a:cubicBezTo>
                  <a:cubicBezTo>
                    <a:pt x="7" y="19"/>
                    <a:pt x="12" y="20"/>
                    <a:pt x="17" y="21"/>
                  </a:cubicBezTo>
                  <a:cubicBezTo>
                    <a:pt x="21" y="22"/>
                    <a:pt x="25" y="23"/>
                    <a:pt x="28" y="25"/>
                  </a:cubicBezTo>
                  <a:cubicBezTo>
                    <a:pt x="32" y="27"/>
                    <a:pt x="34" y="31"/>
                    <a:pt x="34" y="35"/>
                  </a:cubicBezTo>
                  <a:cubicBezTo>
                    <a:pt x="34" y="39"/>
                    <a:pt x="33" y="41"/>
                    <a:pt x="32" y="43"/>
                  </a:cubicBezTo>
                  <a:cubicBezTo>
                    <a:pt x="30" y="47"/>
                    <a:pt x="23" y="50"/>
                    <a:pt x="18" y="50"/>
                  </a:cubicBezTo>
                  <a:cubicBezTo>
                    <a:pt x="12" y="50"/>
                    <a:pt x="7" y="48"/>
                    <a:pt x="5" y="43"/>
                  </a:cubicBezTo>
                  <a:cubicBezTo>
                    <a:pt x="5" y="49"/>
                    <a:pt x="5" y="49"/>
                    <a:pt x="5" y="49"/>
                  </a:cubicBezTo>
                  <a:cubicBezTo>
                    <a:pt x="0" y="49"/>
                    <a:pt x="0" y="49"/>
                    <a:pt x="0" y="49"/>
                  </a:cubicBezTo>
                  <a:cubicBezTo>
                    <a:pt x="0" y="35"/>
                    <a:pt x="0" y="35"/>
                    <a:pt x="0" y="35"/>
                  </a:cubicBezTo>
                  <a:cubicBezTo>
                    <a:pt x="5" y="35"/>
                    <a:pt x="5" y="35"/>
                    <a:pt x="5" y="35"/>
                  </a:cubicBezTo>
                  <a:cubicBezTo>
                    <a:pt x="5" y="41"/>
                    <a:pt x="10" y="45"/>
                    <a:pt x="17" y="45"/>
                  </a:cubicBezTo>
                  <a:cubicBezTo>
                    <a:pt x="22" y="45"/>
                    <a:pt x="27" y="41"/>
                    <a:pt x="27" y="36"/>
                  </a:cubicBezTo>
                  <a:cubicBezTo>
                    <a:pt x="27" y="29"/>
                    <a:pt x="22" y="28"/>
                    <a:pt x="16" y="27"/>
                  </a:cubicBezTo>
                  <a:cubicBezTo>
                    <a:pt x="12" y="26"/>
                    <a:pt x="9" y="25"/>
                    <a:pt x="5" y="23"/>
                  </a:cubicBezTo>
                  <a:cubicBezTo>
                    <a:pt x="2" y="21"/>
                    <a:pt x="0" y="17"/>
                    <a:pt x="0" y="13"/>
                  </a:cubicBezTo>
                  <a:cubicBezTo>
                    <a:pt x="0" y="10"/>
                    <a:pt x="0" y="7"/>
                    <a:pt x="2" y="5"/>
                  </a:cubicBezTo>
                  <a:cubicBezTo>
                    <a:pt x="5" y="1"/>
                    <a:pt x="10" y="0"/>
                    <a:pt x="15" y="0"/>
                  </a:cubicBezTo>
                  <a:cubicBezTo>
                    <a:pt x="19" y="0"/>
                    <a:pt x="23" y="1"/>
                    <a:pt x="26" y="5"/>
                  </a:cubicBezTo>
                  <a:cubicBezTo>
                    <a:pt x="26" y="1"/>
                    <a:pt x="26" y="1"/>
                    <a:pt x="26" y="1"/>
                  </a:cubicBezTo>
                  <a:cubicBezTo>
                    <a:pt x="31" y="1"/>
                    <a:pt x="31" y="1"/>
                    <a:pt x="31" y="1"/>
                  </a:cubicBezTo>
                  <a:cubicBezTo>
                    <a:pt x="31" y="13"/>
                    <a:pt x="31" y="13"/>
                    <a:pt x="31" y="13"/>
                  </a:cubicBezTo>
                  <a:lnTo>
                    <a:pt x="26" y="13"/>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8" name="Rectangle 60"/>
            <p:cNvSpPr>
              <a:spLocks noChangeArrowheads="1"/>
            </p:cNvSpPr>
            <p:nvPr userDrawn="1"/>
          </p:nvSpPr>
          <p:spPr bwMode="auto">
            <a:xfrm>
              <a:off x="8459788" y="6375400"/>
              <a:ext cx="6350" cy="11113"/>
            </a:xfrm>
            <a:prstGeom prst="rect">
              <a:avLst/>
            </a:prstGeom>
            <a:solidFill>
              <a:srgbClr val="CCD8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defRPr/>
              </a:pPr>
              <a:endParaRPr lang="en-GB" altLang="en-US" dirty="0" smtClean="0">
                <a:solidFill>
                  <a:srgbClr val="000000"/>
                </a:solidFill>
                <a:latin typeface="Calibri" pitchFamily="34" charset="0"/>
              </a:endParaRPr>
            </a:p>
          </p:txBody>
        </p:sp>
        <p:sp>
          <p:nvSpPr>
            <p:cNvPr id="49" name="Freeform 61"/>
            <p:cNvSpPr>
              <a:spLocks/>
            </p:cNvSpPr>
            <p:nvPr userDrawn="1"/>
          </p:nvSpPr>
          <p:spPr bwMode="auto">
            <a:xfrm>
              <a:off x="8475663" y="6335713"/>
              <a:ext cx="49212" cy="50800"/>
            </a:xfrm>
            <a:custGeom>
              <a:avLst/>
              <a:gdLst>
                <a:gd name="T0" fmla="*/ 2147483647 w 48"/>
                <a:gd name="T1" fmla="*/ 2147483647 h 50"/>
                <a:gd name="T2" fmla="*/ 2147483647 w 48"/>
                <a:gd name="T3" fmla="*/ 2147483647 h 50"/>
                <a:gd name="T4" fmla="*/ 2147483647 w 48"/>
                <a:gd name="T5" fmla="*/ 2147483647 h 50"/>
                <a:gd name="T6" fmla="*/ 2147483647 w 48"/>
                <a:gd name="T7" fmla="*/ 2147483647 h 50"/>
                <a:gd name="T8" fmla="*/ 2147483647 w 48"/>
                <a:gd name="T9" fmla="*/ 2147483647 h 50"/>
                <a:gd name="T10" fmla="*/ 2147483647 w 48"/>
                <a:gd name="T11" fmla="*/ 2147483647 h 50"/>
                <a:gd name="T12" fmla="*/ 2147483647 w 48"/>
                <a:gd name="T13" fmla="*/ 2147483647 h 50"/>
                <a:gd name="T14" fmla="*/ 2147483647 w 48"/>
                <a:gd name="T15" fmla="*/ 2147483647 h 50"/>
                <a:gd name="T16" fmla="*/ 0 w 48"/>
                <a:gd name="T17" fmla="*/ 2147483647 h 50"/>
                <a:gd name="T18" fmla="*/ 2147483647 w 48"/>
                <a:gd name="T19" fmla="*/ 2147483647 h 50"/>
                <a:gd name="T20" fmla="*/ 2147483647 w 48"/>
                <a:gd name="T21" fmla="*/ 0 h 50"/>
                <a:gd name="T22" fmla="*/ 2147483647 w 48"/>
                <a:gd name="T23" fmla="*/ 2147483647 h 50"/>
                <a:gd name="T24" fmla="*/ 2147483647 w 48"/>
                <a:gd name="T25" fmla="*/ 2147483647 h 50"/>
                <a:gd name="T26" fmla="*/ 2147483647 w 48"/>
                <a:gd name="T27" fmla="*/ 2147483647 h 50"/>
                <a:gd name="T28" fmla="*/ 2147483647 w 48"/>
                <a:gd name="T29" fmla="*/ 2147483647 h 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50">
                  <a:moveTo>
                    <a:pt x="47" y="15"/>
                  </a:moveTo>
                  <a:cubicBezTo>
                    <a:pt x="41" y="15"/>
                    <a:pt x="41" y="15"/>
                    <a:pt x="41" y="15"/>
                  </a:cubicBezTo>
                  <a:cubicBezTo>
                    <a:pt x="38" y="9"/>
                    <a:pt x="31" y="6"/>
                    <a:pt x="25" y="6"/>
                  </a:cubicBezTo>
                  <a:cubicBezTo>
                    <a:pt x="14" y="6"/>
                    <a:pt x="6" y="14"/>
                    <a:pt x="6" y="25"/>
                  </a:cubicBezTo>
                  <a:cubicBezTo>
                    <a:pt x="6" y="36"/>
                    <a:pt x="14" y="44"/>
                    <a:pt x="25" y="44"/>
                  </a:cubicBezTo>
                  <a:cubicBezTo>
                    <a:pt x="32" y="44"/>
                    <a:pt x="39" y="40"/>
                    <a:pt x="41" y="34"/>
                  </a:cubicBezTo>
                  <a:cubicBezTo>
                    <a:pt x="48" y="34"/>
                    <a:pt x="48" y="34"/>
                    <a:pt x="48" y="34"/>
                  </a:cubicBezTo>
                  <a:cubicBezTo>
                    <a:pt x="45" y="44"/>
                    <a:pt x="35" y="50"/>
                    <a:pt x="24" y="50"/>
                  </a:cubicBezTo>
                  <a:cubicBezTo>
                    <a:pt x="11" y="50"/>
                    <a:pt x="0" y="39"/>
                    <a:pt x="0" y="25"/>
                  </a:cubicBezTo>
                  <a:cubicBezTo>
                    <a:pt x="0" y="18"/>
                    <a:pt x="2" y="12"/>
                    <a:pt x="7" y="7"/>
                  </a:cubicBezTo>
                  <a:cubicBezTo>
                    <a:pt x="11" y="3"/>
                    <a:pt x="17" y="0"/>
                    <a:pt x="24" y="0"/>
                  </a:cubicBezTo>
                  <a:cubicBezTo>
                    <a:pt x="31" y="0"/>
                    <a:pt x="37" y="2"/>
                    <a:pt x="41" y="7"/>
                  </a:cubicBezTo>
                  <a:cubicBezTo>
                    <a:pt x="41" y="1"/>
                    <a:pt x="41" y="1"/>
                    <a:pt x="41" y="1"/>
                  </a:cubicBezTo>
                  <a:cubicBezTo>
                    <a:pt x="47" y="1"/>
                    <a:pt x="47" y="1"/>
                    <a:pt x="47" y="1"/>
                  </a:cubicBezTo>
                  <a:lnTo>
                    <a:pt x="47" y="15"/>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50" name="Freeform 62"/>
            <p:cNvSpPr>
              <a:spLocks noEditPoints="1"/>
            </p:cNvSpPr>
            <p:nvPr userDrawn="1"/>
          </p:nvSpPr>
          <p:spPr bwMode="auto">
            <a:xfrm>
              <a:off x="8526463" y="6335713"/>
              <a:ext cx="50800" cy="50800"/>
            </a:xfrm>
            <a:custGeom>
              <a:avLst/>
              <a:gdLst>
                <a:gd name="T0" fmla="*/ 0 w 50"/>
                <a:gd name="T1" fmla="*/ 2147483647 h 50"/>
                <a:gd name="T2" fmla="*/ 2147483647 w 50"/>
                <a:gd name="T3" fmla="*/ 0 h 50"/>
                <a:gd name="T4" fmla="*/ 2147483647 w 50"/>
                <a:gd name="T5" fmla="*/ 2147483647 h 50"/>
                <a:gd name="T6" fmla="*/ 2147483647 w 50"/>
                <a:gd name="T7" fmla="*/ 2147483647 h 50"/>
                <a:gd name="T8" fmla="*/ 0 w 50"/>
                <a:gd name="T9" fmla="*/ 2147483647 h 50"/>
                <a:gd name="T10" fmla="*/ 2147483647 w 50"/>
                <a:gd name="T11" fmla="*/ 2147483647 h 50"/>
                <a:gd name="T12" fmla="*/ 2147483647 w 50"/>
                <a:gd name="T13" fmla="*/ 2147483647 h 50"/>
                <a:gd name="T14" fmla="*/ 2147483647 w 50"/>
                <a:gd name="T15" fmla="*/ 2147483647 h 50"/>
                <a:gd name="T16" fmla="*/ 2147483647 w 50"/>
                <a:gd name="T17" fmla="*/ 2147483647 h 50"/>
                <a:gd name="T18" fmla="*/ 2147483647 w 50"/>
                <a:gd name="T19" fmla="*/ 2147483647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 h="50">
                  <a:moveTo>
                    <a:pt x="0" y="25"/>
                  </a:moveTo>
                  <a:cubicBezTo>
                    <a:pt x="0" y="11"/>
                    <a:pt x="11" y="0"/>
                    <a:pt x="25" y="0"/>
                  </a:cubicBezTo>
                  <a:cubicBezTo>
                    <a:pt x="39" y="0"/>
                    <a:pt x="50" y="11"/>
                    <a:pt x="50" y="24"/>
                  </a:cubicBezTo>
                  <a:cubicBezTo>
                    <a:pt x="50" y="38"/>
                    <a:pt x="39" y="50"/>
                    <a:pt x="25" y="50"/>
                  </a:cubicBezTo>
                  <a:cubicBezTo>
                    <a:pt x="11" y="50"/>
                    <a:pt x="0" y="39"/>
                    <a:pt x="0" y="25"/>
                  </a:cubicBezTo>
                  <a:close/>
                  <a:moveTo>
                    <a:pt x="44" y="25"/>
                  </a:moveTo>
                  <a:cubicBezTo>
                    <a:pt x="44" y="14"/>
                    <a:pt x="36" y="6"/>
                    <a:pt x="25" y="6"/>
                  </a:cubicBezTo>
                  <a:cubicBezTo>
                    <a:pt x="14" y="6"/>
                    <a:pt x="6" y="14"/>
                    <a:pt x="6" y="25"/>
                  </a:cubicBezTo>
                  <a:cubicBezTo>
                    <a:pt x="6" y="35"/>
                    <a:pt x="14" y="44"/>
                    <a:pt x="25" y="44"/>
                  </a:cubicBezTo>
                  <a:cubicBezTo>
                    <a:pt x="36" y="44"/>
                    <a:pt x="44" y="35"/>
                    <a:pt x="44" y="25"/>
                  </a:cubicBez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51" name="Rectangle 63"/>
            <p:cNvSpPr>
              <a:spLocks noChangeArrowheads="1"/>
            </p:cNvSpPr>
            <p:nvPr userDrawn="1"/>
          </p:nvSpPr>
          <p:spPr bwMode="auto">
            <a:xfrm>
              <a:off x="8586788" y="6375400"/>
              <a:ext cx="7937" cy="11113"/>
            </a:xfrm>
            <a:prstGeom prst="rect">
              <a:avLst/>
            </a:prstGeom>
            <a:solidFill>
              <a:srgbClr val="CCD8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defRPr/>
              </a:pPr>
              <a:endParaRPr lang="en-GB" altLang="en-US" dirty="0" smtClean="0">
                <a:solidFill>
                  <a:srgbClr val="000000"/>
                </a:solidFill>
                <a:latin typeface="Calibri" pitchFamily="34" charset="0"/>
              </a:endParaRPr>
            </a:p>
          </p:txBody>
        </p:sp>
        <p:sp>
          <p:nvSpPr>
            <p:cNvPr id="52" name="Freeform 64"/>
            <p:cNvSpPr>
              <a:spLocks/>
            </p:cNvSpPr>
            <p:nvPr userDrawn="1"/>
          </p:nvSpPr>
          <p:spPr bwMode="auto">
            <a:xfrm>
              <a:off x="8604250" y="6337300"/>
              <a:ext cx="57150" cy="49213"/>
            </a:xfrm>
            <a:custGeom>
              <a:avLst/>
              <a:gdLst>
                <a:gd name="T0" fmla="*/ 2147483647 w 57"/>
                <a:gd name="T1" fmla="*/ 2147483647 h 49"/>
                <a:gd name="T2" fmla="*/ 2147483647 w 57"/>
                <a:gd name="T3" fmla="*/ 2147483647 h 49"/>
                <a:gd name="T4" fmla="*/ 2147483647 w 57"/>
                <a:gd name="T5" fmla="*/ 2147483647 h 49"/>
                <a:gd name="T6" fmla="*/ 2147483647 w 57"/>
                <a:gd name="T7" fmla="*/ 2147483647 h 49"/>
                <a:gd name="T8" fmla="*/ 2147483647 w 57"/>
                <a:gd name="T9" fmla="*/ 2147483647 h 49"/>
                <a:gd name="T10" fmla="*/ 0 w 57"/>
                <a:gd name="T11" fmla="*/ 2147483647 h 49"/>
                <a:gd name="T12" fmla="*/ 0 w 57"/>
                <a:gd name="T13" fmla="*/ 0 h 49"/>
                <a:gd name="T14" fmla="*/ 2147483647 w 57"/>
                <a:gd name="T15" fmla="*/ 0 h 49"/>
                <a:gd name="T16" fmla="*/ 2147483647 w 57"/>
                <a:gd name="T17" fmla="*/ 2147483647 h 49"/>
                <a:gd name="T18" fmla="*/ 2147483647 w 57"/>
                <a:gd name="T19" fmla="*/ 2147483647 h 49"/>
                <a:gd name="T20" fmla="*/ 2147483647 w 57"/>
                <a:gd name="T21" fmla="*/ 2147483647 h 49"/>
                <a:gd name="T22" fmla="*/ 2147483647 w 57"/>
                <a:gd name="T23" fmla="*/ 2147483647 h 49"/>
                <a:gd name="T24" fmla="*/ 2147483647 w 57"/>
                <a:gd name="T25" fmla="*/ 2147483647 h 49"/>
                <a:gd name="T26" fmla="*/ 2147483647 w 57"/>
                <a:gd name="T27" fmla="*/ 2147483647 h 49"/>
                <a:gd name="T28" fmla="*/ 2147483647 w 57"/>
                <a:gd name="T29" fmla="*/ 2147483647 h 49"/>
                <a:gd name="T30" fmla="*/ 2147483647 w 57"/>
                <a:gd name="T31" fmla="*/ 0 h 49"/>
                <a:gd name="T32" fmla="*/ 2147483647 w 57"/>
                <a:gd name="T33" fmla="*/ 0 h 49"/>
                <a:gd name="T34" fmla="*/ 2147483647 w 57"/>
                <a:gd name="T35" fmla="*/ 2147483647 h 49"/>
                <a:gd name="T36" fmla="*/ 2147483647 w 57"/>
                <a:gd name="T37" fmla="*/ 2147483647 h 49"/>
                <a:gd name="T38" fmla="*/ 2147483647 w 57"/>
                <a:gd name="T39" fmla="*/ 2147483647 h 49"/>
                <a:gd name="T40" fmla="*/ 2147483647 w 57"/>
                <a:gd name="T41" fmla="*/ 2147483647 h 49"/>
                <a:gd name="T42" fmla="*/ 2147483647 w 57"/>
                <a:gd name="T43" fmla="*/ 2147483647 h 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7" h="49">
                  <a:moveTo>
                    <a:pt x="43" y="40"/>
                  </a:moveTo>
                  <a:cubicBezTo>
                    <a:pt x="40" y="45"/>
                    <a:pt x="34" y="49"/>
                    <a:pt x="27" y="49"/>
                  </a:cubicBezTo>
                  <a:cubicBezTo>
                    <a:pt x="20" y="49"/>
                    <a:pt x="14" y="44"/>
                    <a:pt x="11" y="40"/>
                  </a:cubicBezTo>
                  <a:cubicBezTo>
                    <a:pt x="9" y="37"/>
                    <a:pt x="8" y="33"/>
                    <a:pt x="8" y="28"/>
                  </a:cubicBezTo>
                  <a:cubicBezTo>
                    <a:pt x="8" y="5"/>
                    <a:pt x="8" y="5"/>
                    <a:pt x="8" y="5"/>
                  </a:cubicBezTo>
                  <a:cubicBezTo>
                    <a:pt x="0" y="5"/>
                    <a:pt x="0" y="5"/>
                    <a:pt x="0" y="5"/>
                  </a:cubicBezTo>
                  <a:cubicBezTo>
                    <a:pt x="0" y="0"/>
                    <a:pt x="0" y="0"/>
                    <a:pt x="0" y="0"/>
                  </a:cubicBezTo>
                  <a:cubicBezTo>
                    <a:pt x="14" y="0"/>
                    <a:pt x="14" y="0"/>
                    <a:pt x="14" y="0"/>
                  </a:cubicBezTo>
                  <a:cubicBezTo>
                    <a:pt x="14" y="25"/>
                    <a:pt x="14" y="25"/>
                    <a:pt x="14" y="25"/>
                  </a:cubicBezTo>
                  <a:cubicBezTo>
                    <a:pt x="14" y="30"/>
                    <a:pt x="14" y="34"/>
                    <a:pt x="17" y="38"/>
                  </a:cubicBezTo>
                  <a:cubicBezTo>
                    <a:pt x="20" y="42"/>
                    <a:pt x="24" y="44"/>
                    <a:pt x="29" y="43"/>
                  </a:cubicBezTo>
                  <a:cubicBezTo>
                    <a:pt x="34" y="43"/>
                    <a:pt x="37" y="41"/>
                    <a:pt x="40" y="38"/>
                  </a:cubicBezTo>
                  <a:cubicBezTo>
                    <a:pt x="43" y="34"/>
                    <a:pt x="43" y="31"/>
                    <a:pt x="43" y="26"/>
                  </a:cubicBezTo>
                  <a:cubicBezTo>
                    <a:pt x="43" y="5"/>
                    <a:pt x="43" y="5"/>
                    <a:pt x="43" y="5"/>
                  </a:cubicBezTo>
                  <a:cubicBezTo>
                    <a:pt x="35" y="5"/>
                    <a:pt x="35" y="5"/>
                    <a:pt x="35" y="5"/>
                  </a:cubicBezTo>
                  <a:cubicBezTo>
                    <a:pt x="35" y="0"/>
                    <a:pt x="35" y="0"/>
                    <a:pt x="35" y="0"/>
                  </a:cubicBezTo>
                  <a:cubicBezTo>
                    <a:pt x="49" y="0"/>
                    <a:pt x="49" y="0"/>
                    <a:pt x="49" y="0"/>
                  </a:cubicBezTo>
                  <a:cubicBezTo>
                    <a:pt x="49" y="42"/>
                    <a:pt x="49" y="42"/>
                    <a:pt x="49" y="42"/>
                  </a:cubicBezTo>
                  <a:cubicBezTo>
                    <a:pt x="57" y="42"/>
                    <a:pt x="57" y="42"/>
                    <a:pt x="57" y="42"/>
                  </a:cubicBezTo>
                  <a:cubicBezTo>
                    <a:pt x="57" y="48"/>
                    <a:pt x="57" y="48"/>
                    <a:pt x="57" y="48"/>
                  </a:cubicBezTo>
                  <a:cubicBezTo>
                    <a:pt x="43" y="48"/>
                    <a:pt x="43" y="48"/>
                    <a:pt x="43" y="48"/>
                  </a:cubicBezTo>
                  <a:lnTo>
                    <a:pt x="43" y="40"/>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53" name="Freeform 65"/>
            <p:cNvSpPr>
              <a:spLocks/>
            </p:cNvSpPr>
            <p:nvPr userDrawn="1"/>
          </p:nvSpPr>
          <p:spPr bwMode="auto">
            <a:xfrm>
              <a:off x="8661400" y="6318250"/>
              <a:ext cx="52388" cy="68263"/>
            </a:xfrm>
            <a:custGeom>
              <a:avLst/>
              <a:gdLst>
                <a:gd name="T0" fmla="*/ 2147483647 w 33"/>
                <a:gd name="T1" fmla="*/ 2147483647 h 43"/>
                <a:gd name="T2" fmla="*/ 2147483647 w 33"/>
                <a:gd name="T3" fmla="*/ 2147483647 h 43"/>
                <a:gd name="T4" fmla="*/ 2147483647 w 33"/>
                <a:gd name="T5" fmla="*/ 2147483647 h 43"/>
                <a:gd name="T6" fmla="*/ 2147483647 w 33"/>
                <a:gd name="T7" fmla="*/ 2147483647 h 43"/>
                <a:gd name="T8" fmla="*/ 2147483647 w 33"/>
                <a:gd name="T9" fmla="*/ 2147483647 h 43"/>
                <a:gd name="T10" fmla="*/ 2147483647 w 33"/>
                <a:gd name="T11" fmla="*/ 2147483647 h 43"/>
                <a:gd name="T12" fmla="*/ 2147483647 w 33"/>
                <a:gd name="T13" fmla="*/ 2147483647 h 43"/>
                <a:gd name="T14" fmla="*/ 2147483647 w 33"/>
                <a:gd name="T15" fmla="*/ 2147483647 h 43"/>
                <a:gd name="T16" fmla="*/ 2147483647 w 33"/>
                <a:gd name="T17" fmla="*/ 2147483647 h 43"/>
                <a:gd name="T18" fmla="*/ 2147483647 w 33"/>
                <a:gd name="T19" fmla="*/ 2147483647 h 43"/>
                <a:gd name="T20" fmla="*/ 2147483647 w 33"/>
                <a:gd name="T21" fmla="*/ 2147483647 h 43"/>
                <a:gd name="T22" fmla="*/ 2147483647 w 33"/>
                <a:gd name="T23" fmla="*/ 2147483647 h 43"/>
                <a:gd name="T24" fmla="*/ 2147483647 w 33"/>
                <a:gd name="T25" fmla="*/ 2147483647 h 43"/>
                <a:gd name="T26" fmla="*/ 2147483647 w 33"/>
                <a:gd name="T27" fmla="*/ 2147483647 h 43"/>
                <a:gd name="T28" fmla="*/ 2147483647 w 33"/>
                <a:gd name="T29" fmla="*/ 2147483647 h 43"/>
                <a:gd name="T30" fmla="*/ 2147483647 w 33"/>
                <a:gd name="T31" fmla="*/ 2147483647 h 43"/>
                <a:gd name="T32" fmla="*/ 2147483647 w 33"/>
                <a:gd name="T33" fmla="*/ 2147483647 h 43"/>
                <a:gd name="T34" fmla="*/ 2147483647 w 33"/>
                <a:gd name="T35" fmla="*/ 2147483647 h 43"/>
                <a:gd name="T36" fmla="*/ 0 w 33"/>
                <a:gd name="T37" fmla="*/ 2147483647 h 43"/>
                <a:gd name="T38" fmla="*/ 0 w 33"/>
                <a:gd name="T39" fmla="*/ 2147483647 h 43"/>
                <a:gd name="T40" fmla="*/ 2147483647 w 33"/>
                <a:gd name="T41" fmla="*/ 2147483647 h 43"/>
                <a:gd name="T42" fmla="*/ 2147483647 w 33"/>
                <a:gd name="T43" fmla="*/ 2147483647 h 43"/>
                <a:gd name="T44" fmla="*/ 0 w 33"/>
                <a:gd name="T45" fmla="*/ 2147483647 h 43"/>
                <a:gd name="T46" fmla="*/ 0 w 33"/>
                <a:gd name="T47" fmla="*/ 0 h 43"/>
                <a:gd name="T48" fmla="*/ 2147483647 w 33"/>
                <a:gd name="T49" fmla="*/ 0 h 43"/>
                <a:gd name="T50" fmla="*/ 2147483647 w 33"/>
                <a:gd name="T51" fmla="*/ 2147483647 h 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3" h="43">
                  <a:moveTo>
                    <a:pt x="10" y="25"/>
                  </a:moveTo>
                  <a:lnTo>
                    <a:pt x="21" y="15"/>
                  </a:lnTo>
                  <a:lnTo>
                    <a:pt x="16" y="15"/>
                  </a:lnTo>
                  <a:lnTo>
                    <a:pt x="16" y="12"/>
                  </a:lnTo>
                  <a:lnTo>
                    <a:pt x="31" y="12"/>
                  </a:lnTo>
                  <a:lnTo>
                    <a:pt x="31" y="15"/>
                  </a:lnTo>
                  <a:lnTo>
                    <a:pt x="26" y="15"/>
                  </a:lnTo>
                  <a:lnTo>
                    <a:pt x="14" y="26"/>
                  </a:lnTo>
                  <a:lnTo>
                    <a:pt x="27" y="39"/>
                  </a:lnTo>
                  <a:lnTo>
                    <a:pt x="33" y="39"/>
                  </a:lnTo>
                  <a:lnTo>
                    <a:pt x="33" y="43"/>
                  </a:lnTo>
                  <a:lnTo>
                    <a:pt x="17" y="43"/>
                  </a:lnTo>
                  <a:lnTo>
                    <a:pt x="17" y="39"/>
                  </a:lnTo>
                  <a:lnTo>
                    <a:pt x="22" y="39"/>
                  </a:lnTo>
                  <a:lnTo>
                    <a:pt x="10" y="27"/>
                  </a:lnTo>
                  <a:lnTo>
                    <a:pt x="10" y="39"/>
                  </a:lnTo>
                  <a:lnTo>
                    <a:pt x="14" y="39"/>
                  </a:lnTo>
                  <a:lnTo>
                    <a:pt x="14" y="43"/>
                  </a:lnTo>
                  <a:lnTo>
                    <a:pt x="0" y="43"/>
                  </a:lnTo>
                  <a:lnTo>
                    <a:pt x="0" y="39"/>
                  </a:lnTo>
                  <a:lnTo>
                    <a:pt x="6" y="39"/>
                  </a:lnTo>
                  <a:lnTo>
                    <a:pt x="6" y="4"/>
                  </a:lnTo>
                  <a:lnTo>
                    <a:pt x="0" y="4"/>
                  </a:lnTo>
                  <a:lnTo>
                    <a:pt x="0" y="0"/>
                  </a:lnTo>
                  <a:lnTo>
                    <a:pt x="10" y="0"/>
                  </a:lnTo>
                  <a:lnTo>
                    <a:pt x="10" y="25"/>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grpSp>
      <p:pic>
        <p:nvPicPr>
          <p:cNvPr id="5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8315" y="6092825"/>
            <a:ext cx="1439862"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703"/>
            <a:ext cx="2057400" cy="5851525"/>
          </a:xfrm>
        </p:spPr>
        <p:txBody>
          <a:bodyPr vert="eaVert">
            <a:normAutofit/>
          </a:bodyPr>
          <a:lstStyle>
            <a:lvl1pPr algn="l">
              <a:defRPr sz="3200">
                <a:solidFill>
                  <a:schemeClr val="bg1"/>
                </a:solidFill>
                <a:latin typeface="Arial" pitchFamily="34" charset="0"/>
                <a:cs typeface="Arial" pitchFamily="34" charset="0"/>
              </a:defRPr>
            </a:lvl1pPr>
          </a:lstStyle>
          <a:p>
            <a:r>
              <a:rPr lang="en-US" dirty="0" smtClean="0"/>
              <a:t>Click to edit Master title style</a:t>
            </a:r>
            <a:endParaRPr lang="en-GB" dirty="0"/>
          </a:p>
        </p:txBody>
      </p:sp>
      <p:sp>
        <p:nvSpPr>
          <p:cNvPr id="3" name="Vertical Text Placeholder 2"/>
          <p:cNvSpPr>
            <a:spLocks noGrp="1"/>
          </p:cNvSpPr>
          <p:nvPr>
            <p:ph type="body" orient="vert" idx="1"/>
          </p:nvPr>
        </p:nvSpPr>
        <p:spPr>
          <a:xfrm>
            <a:off x="457200" y="274703"/>
            <a:ext cx="6019800" cy="5851525"/>
          </a:xfrm>
        </p:spPr>
        <p:txBody>
          <a:bodyPr vert="eaVert"/>
          <a:lstStyle>
            <a:lvl1pPr marL="342900" indent="-342900">
              <a:buClr>
                <a:srgbClr val="75AF32"/>
              </a:buClr>
              <a:buFont typeface="Trebuchet MS" pitchFamily="34" charset="0"/>
              <a:buChar char="&gt;"/>
              <a:defRPr>
                <a:solidFill>
                  <a:schemeClr val="bg1"/>
                </a:solidFill>
              </a:defRPr>
            </a:lvl1pPr>
            <a:lvl2pPr marL="742950" indent="-285750">
              <a:buClr>
                <a:srgbClr val="75AF32"/>
              </a:buClr>
              <a:buFont typeface="Trebuchet MS" pitchFamily="34" charset="0"/>
              <a:buChar char="&gt;"/>
              <a:defRPr>
                <a:solidFill>
                  <a:schemeClr val="bg1"/>
                </a:solidFill>
              </a:defRPr>
            </a:lvl2pPr>
            <a:lvl3pPr marL="1143000" indent="-228600">
              <a:buClr>
                <a:srgbClr val="75AF32"/>
              </a:buClr>
              <a:buFont typeface="Trebuchet MS" pitchFamily="34" charset="0"/>
              <a:buChar char="&gt;"/>
              <a:defRPr>
                <a:solidFill>
                  <a:schemeClr val="bg1"/>
                </a:solidFill>
              </a:defRPr>
            </a:lvl3pPr>
            <a:lvl4pPr marL="1600200" indent="-228600">
              <a:buClr>
                <a:srgbClr val="75AF32"/>
              </a:buClr>
              <a:buFont typeface="Trebuchet MS" pitchFamily="34" charset="0"/>
              <a:buChar char="&gt;"/>
              <a:defRPr>
                <a:solidFill>
                  <a:schemeClr val="bg1"/>
                </a:solidFill>
              </a:defRPr>
            </a:lvl4pPr>
            <a:lvl5pPr marL="2057400" indent="-228600">
              <a:buClr>
                <a:srgbClr val="75AF32"/>
              </a:buClr>
              <a:buFont typeface="Trebuchet MS" pitchFamily="34" charset="0"/>
              <a:buChar char="&gt;"/>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71332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7" y="0"/>
            <a:ext cx="9141187" cy="6858000"/>
          </a:xfrm>
          <a:prstGeom prst="rect">
            <a:avLst/>
          </a:prstGeom>
        </p:spPr>
      </p:pic>
      <p:sp>
        <p:nvSpPr>
          <p:cNvPr id="2" name="Title 1"/>
          <p:cNvSpPr>
            <a:spLocks noGrp="1"/>
          </p:cNvSpPr>
          <p:nvPr>
            <p:ph type="ctrTitle"/>
          </p:nvPr>
        </p:nvSpPr>
        <p:spPr>
          <a:xfrm>
            <a:off x="418289" y="1273195"/>
            <a:ext cx="4232031" cy="1894214"/>
          </a:xfrm>
        </p:spPr>
        <p:txBody>
          <a:bodyPr anchor="b">
            <a:normAutofit/>
          </a:bodyPr>
          <a:lstStyle>
            <a:lvl1pPr algn="l">
              <a:lnSpc>
                <a:spcPct val="85000"/>
              </a:lnSpc>
              <a:defRPr sz="30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00883" y="3583183"/>
            <a:ext cx="1585669" cy="716016"/>
          </a:xfrm>
        </p:spPr>
        <p:txBody>
          <a:bodyPr>
            <a:normAutofit/>
          </a:bodyPr>
          <a:lstStyle>
            <a:lvl1pPr marL="0" indent="0" algn="r">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a:t>
            </a:r>
            <a:endParaRPr lang="en-US" dirty="0"/>
          </a:p>
        </p:txBody>
      </p:sp>
      <p:sp>
        <p:nvSpPr>
          <p:cNvPr id="4" name="Date Placeholder 3"/>
          <p:cNvSpPr>
            <a:spLocks noGrp="1"/>
          </p:cNvSpPr>
          <p:nvPr>
            <p:ph type="dt" sz="half" idx="10"/>
          </p:nvPr>
        </p:nvSpPr>
        <p:spPr/>
        <p:txBody>
          <a:bodyPr/>
          <a:lstStyle/>
          <a:p>
            <a:fld id="{80DF4352-8383-426A-8748-11CD0413BEFE}" type="datetime1">
              <a:rPr lang="en-GB" smtClean="0">
                <a:solidFill>
                  <a:prstClr val="black">
                    <a:tint val="75000"/>
                  </a:prstClr>
                </a:solidFill>
              </a:rPr>
              <a:pPr/>
              <a:t>15/01/2019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BEB65A31-066E-4280-B7AD-9F6D47AD752B}"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2250048387"/>
      </p:ext>
    </p:extLst>
  </p:cSld>
  <p:clrMapOvr>
    <a:masterClrMapping/>
  </p:clrMapOvr>
  <p:extLst mod="1">
    <p:ext uri="{DCECCB84-F9BA-43D5-87BE-67443E8EF086}">
      <p15:sldGuideLst xmlns:p15="http://schemas.microsoft.com/office/powerpoint/2012/main">
        <p15:guide id="1" pos="285">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14F68B5-D707-4A8E-B147-EFCDF6F202BF}" type="datetime1">
              <a:rPr lang="en-GB" smtClean="0">
                <a:solidFill>
                  <a:prstClr val="black">
                    <a:tint val="75000"/>
                  </a:prstClr>
                </a:solidFill>
              </a:rPr>
              <a:pPr/>
              <a:t>15/01/2019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EB65A31-066E-4280-B7AD-9F6D47AD752B}" type="slidenum">
              <a:rPr lang="en-GB" smtClean="0">
                <a:solidFill>
                  <a:srgbClr val="002E5F"/>
                </a:solidFill>
              </a:rPr>
              <a:pPr/>
              <a:t>‹#›</a:t>
            </a:fld>
            <a:endParaRPr lang="en-GB" dirty="0">
              <a:solidFill>
                <a:srgbClr val="002E5F"/>
              </a:solidFill>
            </a:endParaRPr>
          </a:p>
        </p:txBody>
      </p:sp>
    </p:spTree>
    <p:extLst>
      <p:ext uri="{BB962C8B-B14F-4D97-AF65-F5344CB8AC3E}">
        <p14:creationId xmlns:p14="http://schemas.microsoft.com/office/powerpoint/2010/main" val="39795505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Legal">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2570" y="358776"/>
            <a:ext cx="8507373" cy="1145813"/>
          </a:xfrm>
          <a:prstGeom prst="rect">
            <a:avLst/>
          </a:prstGeom>
        </p:spPr>
      </p:pic>
      <p:cxnSp>
        <p:nvCxnSpPr>
          <p:cNvPr id="7" name="Straight Connector 6"/>
          <p:cNvCxnSpPr/>
          <p:nvPr userDrawn="1"/>
        </p:nvCxnSpPr>
        <p:spPr>
          <a:xfrm>
            <a:off x="339969" y="1482856"/>
            <a:ext cx="8473847"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accent3"/>
                </a:solidFill>
              </a:defRPr>
            </a:lvl1pPr>
            <a:lvl3pPr>
              <a:buClr>
                <a:schemeClr val="accent3"/>
              </a:buCl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383ECD9-4378-4C2C-814B-2BB8FC82CAC6}" type="datetime1">
              <a:rPr lang="en-GB" smtClean="0">
                <a:solidFill>
                  <a:prstClr val="black">
                    <a:tint val="75000"/>
                  </a:prstClr>
                </a:solidFill>
              </a:rPr>
              <a:pPr/>
              <a:t>15/01/2019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EB65A31-066E-4280-B7AD-9F6D47AD752B}" type="slidenum">
              <a:rPr lang="en-GB" smtClean="0">
                <a:solidFill>
                  <a:srgbClr val="002E5F"/>
                </a:solidFill>
              </a:rPr>
              <a:pPr/>
              <a:t>‹#›</a:t>
            </a:fld>
            <a:endParaRPr lang="en-GB" dirty="0">
              <a:solidFill>
                <a:srgbClr val="002E5F"/>
              </a:solidFill>
            </a:endParaRPr>
          </a:p>
        </p:txBody>
      </p:sp>
      <p:cxnSp>
        <p:nvCxnSpPr>
          <p:cNvPr id="9" name="Straight Connector 8"/>
          <p:cNvCxnSpPr/>
          <p:nvPr userDrawn="1"/>
        </p:nvCxnSpPr>
        <p:spPr>
          <a:xfrm>
            <a:off x="336344" y="6494463"/>
            <a:ext cx="8473847"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4343" y="6043346"/>
            <a:ext cx="1711144" cy="353352"/>
          </a:xfrm>
          <a:prstGeom prst="rect">
            <a:avLst/>
          </a:prstGeom>
        </p:spPr>
      </p:pic>
    </p:spTree>
    <p:extLst>
      <p:ext uri="{BB962C8B-B14F-4D97-AF65-F5344CB8AC3E}">
        <p14:creationId xmlns:p14="http://schemas.microsoft.com/office/powerpoint/2010/main" val="2274019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Wealth">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2570" y="358774"/>
            <a:ext cx="8507373" cy="1145812"/>
          </a:xfrm>
          <a:prstGeom prst="rect">
            <a:avLst/>
          </a:prstGeom>
        </p:spPr>
      </p:pic>
      <p:cxnSp>
        <p:nvCxnSpPr>
          <p:cNvPr id="7" name="Straight Connector 6"/>
          <p:cNvCxnSpPr/>
          <p:nvPr userDrawn="1"/>
        </p:nvCxnSpPr>
        <p:spPr>
          <a:xfrm>
            <a:off x="339969" y="1482856"/>
            <a:ext cx="847384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b="0">
                <a:solidFill>
                  <a:schemeClr val="tx1"/>
                </a:solidFill>
              </a:defRPr>
            </a:lvl1pPr>
            <a:lvl3pPr>
              <a:buClr>
                <a:schemeClr val="accent2"/>
              </a:buCl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82E96B9-8FB2-4A82-9397-6DED34D6D072}" type="datetime1">
              <a:rPr lang="en-GB" smtClean="0">
                <a:solidFill>
                  <a:prstClr val="black">
                    <a:tint val="75000"/>
                  </a:prstClr>
                </a:solidFill>
              </a:rPr>
              <a:pPr/>
              <a:t>15/01/2019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EB65A31-066E-4280-B7AD-9F6D47AD752B}" type="slidenum">
              <a:rPr lang="en-GB" smtClean="0">
                <a:solidFill>
                  <a:srgbClr val="002E5F"/>
                </a:solidFill>
              </a:rPr>
              <a:pPr/>
              <a:t>‹#›</a:t>
            </a:fld>
            <a:endParaRPr lang="en-GB" dirty="0">
              <a:solidFill>
                <a:srgbClr val="002E5F"/>
              </a:solidFill>
            </a:endParaRPr>
          </a:p>
        </p:txBody>
      </p:sp>
      <p:cxnSp>
        <p:nvCxnSpPr>
          <p:cNvPr id="9" name="Straight Connector 8"/>
          <p:cNvCxnSpPr/>
          <p:nvPr userDrawn="1"/>
        </p:nvCxnSpPr>
        <p:spPr>
          <a:xfrm>
            <a:off x="336344" y="6494463"/>
            <a:ext cx="847384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8721" y="6039017"/>
            <a:ext cx="1431248" cy="443262"/>
          </a:xfrm>
          <a:prstGeom prst="rect">
            <a:avLst/>
          </a:prstGeom>
        </p:spPr>
      </p:pic>
    </p:spTree>
    <p:extLst>
      <p:ext uri="{BB962C8B-B14F-4D97-AF65-F5344CB8AC3E}">
        <p14:creationId xmlns:p14="http://schemas.microsoft.com/office/powerpoint/2010/main" val="5093759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_Group">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7" y="0"/>
            <a:ext cx="9141187" cy="6858000"/>
          </a:xfrm>
          <a:prstGeom prst="rect">
            <a:avLst/>
          </a:prstGeom>
        </p:spPr>
      </p:pic>
      <p:sp>
        <p:nvSpPr>
          <p:cNvPr id="2" name="Title 1"/>
          <p:cNvSpPr>
            <a:spLocks noGrp="1"/>
          </p:cNvSpPr>
          <p:nvPr>
            <p:ph type="title"/>
          </p:nvPr>
        </p:nvSpPr>
        <p:spPr>
          <a:xfrm>
            <a:off x="418708" y="1274400"/>
            <a:ext cx="4233600" cy="1893600"/>
          </a:xfrm>
        </p:spPr>
        <p:txBody>
          <a:bodyPr bIns="108000" anchor="b">
            <a:normAutofit/>
          </a:bodyPr>
          <a:lstStyle>
            <a:lvl1pPr>
              <a:defRPr sz="3000">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18286" y="3267297"/>
            <a:ext cx="4234022"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2C6FF1EE-C1BB-43EE-84E1-26A6DC4ABFF4}" type="datetime1">
              <a:rPr lang="en-GB" smtClean="0">
                <a:solidFill>
                  <a:prstClr val="black">
                    <a:tint val="75000"/>
                  </a:prstClr>
                </a:solidFill>
              </a:rPr>
              <a:pPr/>
              <a:t>15/01/2019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EB65A31-066E-4280-B7AD-9F6D47AD752B}" type="slidenum">
              <a:rPr lang="en-GB" smtClean="0">
                <a:solidFill>
                  <a:srgbClr val="002E5F"/>
                </a:solidFill>
              </a:rPr>
              <a:pPr/>
              <a:t>‹#›</a:t>
            </a:fld>
            <a:endParaRPr lang="en-GB" dirty="0">
              <a:solidFill>
                <a:srgbClr val="002E5F"/>
              </a:solidFill>
            </a:endParaRPr>
          </a:p>
        </p:txBody>
      </p:sp>
      <p:cxnSp>
        <p:nvCxnSpPr>
          <p:cNvPr id="8" name="Straight Connector 7"/>
          <p:cNvCxnSpPr/>
          <p:nvPr userDrawn="1"/>
        </p:nvCxnSpPr>
        <p:spPr>
          <a:xfrm>
            <a:off x="418286" y="3148555"/>
            <a:ext cx="6413172"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userDrawn="1"/>
        </p:nvGrpSpPr>
        <p:grpSpPr>
          <a:xfrm>
            <a:off x="339969" y="6027352"/>
            <a:ext cx="1540119" cy="360000"/>
            <a:chOff x="6303963" y="628651"/>
            <a:chExt cx="1668462" cy="395288"/>
          </a:xfrm>
        </p:grpSpPr>
        <p:sp>
          <p:nvSpPr>
            <p:cNvPr id="10" name="Freeform 5"/>
            <p:cNvSpPr>
              <a:spLocks/>
            </p:cNvSpPr>
            <p:nvPr userDrawn="1"/>
          </p:nvSpPr>
          <p:spPr bwMode="auto">
            <a:xfrm>
              <a:off x="6321425" y="628651"/>
              <a:ext cx="320675" cy="395288"/>
            </a:xfrm>
            <a:custGeom>
              <a:avLst/>
              <a:gdLst>
                <a:gd name="T0" fmla="*/ 482 w 493"/>
                <a:gd name="T1" fmla="*/ 270 h 605"/>
                <a:gd name="T2" fmla="*/ 0 w 493"/>
                <a:gd name="T3" fmla="*/ 38 h 605"/>
                <a:gd name="T4" fmla="*/ 191 w 493"/>
                <a:gd name="T5" fmla="*/ 117 h 605"/>
                <a:gd name="T6" fmla="*/ 340 w 493"/>
                <a:gd name="T7" fmla="*/ 302 h 605"/>
                <a:gd name="T8" fmla="*/ 191 w 493"/>
                <a:gd name="T9" fmla="*/ 488 h 605"/>
                <a:gd name="T10" fmla="*/ 0 w 493"/>
                <a:gd name="T11" fmla="*/ 567 h 605"/>
                <a:gd name="T12" fmla="*/ 482 w 493"/>
                <a:gd name="T13" fmla="*/ 335 h 605"/>
                <a:gd name="T14" fmla="*/ 482 w 493"/>
                <a:gd name="T15" fmla="*/ 270 h 6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3" h="605">
                  <a:moveTo>
                    <a:pt x="482" y="270"/>
                  </a:moveTo>
                  <a:cubicBezTo>
                    <a:pt x="374" y="38"/>
                    <a:pt x="6" y="0"/>
                    <a:pt x="0" y="38"/>
                  </a:cubicBezTo>
                  <a:cubicBezTo>
                    <a:pt x="0" y="38"/>
                    <a:pt x="84" y="49"/>
                    <a:pt x="191" y="117"/>
                  </a:cubicBezTo>
                  <a:cubicBezTo>
                    <a:pt x="294" y="183"/>
                    <a:pt x="340" y="245"/>
                    <a:pt x="340" y="302"/>
                  </a:cubicBezTo>
                  <a:cubicBezTo>
                    <a:pt x="340" y="360"/>
                    <a:pt x="294" y="422"/>
                    <a:pt x="191" y="488"/>
                  </a:cubicBezTo>
                  <a:cubicBezTo>
                    <a:pt x="84" y="556"/>
                    <a:pt x="0" y="567"/>
                    <a:pt x="0" y="567"/>
                  </a:cubicBezTo>
                  <a:cubicBezTo>
                    <a:pt x="6" y="605"/>
                    <a:pt x="377" y="569"/>
                    <a:pt x="482" y="335"/>
                  </a:cubicBezTo>
                  <a:cubicBezTo>
                    <a:pt x="492" y="313"/>
                    <a:pt x="493" y="294"/>
                    <a:pt x="482" y="27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sz="1350" dirty="0">
                <a:solidFill>
                  <a:prstClr val="black"/>
                </a:solidFill>
              </a:endParaRPr>
            </a:p>
          </p:txBody>
        </p:sp>
        <p:sp>
          <p:nvSpPr>
            <p:cNvPr id="11" name="Freeform 6"/>
            <p:cNvSpPr>
              <a:spLocks/>
            </p:cNvSpPr>
            <p:nvPr userDrawn="1"/>
          </p:nvSpPr>
          <p:spPr bwMode="auto">
            <a:xfrm>
              <a:off x="6303963" y="666751"/>
              <a:ext cx="160337" cy="315913"/>
            </a:xfrm>
            <a:custGeom>
              <a:avLst/>
              <a:gdLst>
                <a:gd name="T0" fmla="*/ 0 w 249"/>
                <a:gd name="T1" fmla="*/ 27 h 484"/>
                <a:gd name="T2" fmla="*/ 249 w 249"/>
                <a:gd name="T3" fmla="*/ 237 h 484"/>
                <a:gd name="T4" fmla="*/ 0 w 249"/>
                <a:gd name="T5" fmla="*/ 466 h 484"/>
                <a:gd name="T6" fmla="*/ 0 w 249"/>
                <a:gd name="T7" fmla="*/ 27 h 484"/>
              </a:gdLst>
              <a:ahLst/>
              <a:cxnLst>
                <a:cxn ang="0">
                  <a:pos x="T0" y="T1"/>
                </a:cxn>
                <a:cxn ang="0">
                  <a:pos x="T2" y="T3"/>
                </a:cxn>
                <a:cxn ang="0">
                  <a:pos x="T4" y="T5"/>
                </a:cxn>
                <a:cxn ang="0">
                  <a:pos x="T6" y="T7"/>
                </a:cxn>
              </a:cxnLst>
              <a:rect l="0" t="0" r="r" b="b"/>
              <a:pathLst>
                <a:path w="249" h="484">
                  <a:moveTo>
                    <a:pt x="0" y="27"/>
                  </a:moveTo>
                  <a:cubicBezTo>
                    <a:pt x="0" y="0"/>
                    <a:pt x="249" y="71"/>
                    <a:pt x="249" y="237"/>
                  </a:cubicBezTo>
                  <a:cubicBezTo>
                    <a:pt x="249" y="426"/>
                    <a:pt x="0" y="484"/>
                    <a:pt x="0" y="466"/>
                  </a:cubicBezTo>
                  <a:lnTo>
                    <a:pt x="0" y="27"/>
                  </a:lnTo>
                  <a:close/>
                </a:path>
              </a:pathLst>
            </a:custGeom>
            <a:solidFill>
              <a:srgbClr val="80BA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solidFill>
                  <a:prstClr val="black"/>
                </a:solidFill>
              </a:endParaRPr>
            </a:p>
          </p:txBody>
        </p:sp>
        <p:sp>
          <p:nvSpPr>
            <p:cNvPr id="12" name="Freeform 7"/>
            <p:cNvSpPr>
              <a:spLocks noEditPoints="1"/>
            </p:cNvSpPr>
            <p:nvPr userDrawn="1"/>
          </p:nvSpPr>
          <p:spPr bwMode="auto">
            <a:xfrm>
              <a:off x="7424738" y="747713"/>
              <a:ext cx="185737" cy="195263"/>
            </a:xfrm>
            <a:custGeom>
              <a:avLst/>
              <a:gdLst>
                <a:gd name="T0" fmla="*/ 142 w 284"/>
                <a:gd name="T1" fmla="*/ 0 h 299"/>
                <a:gd name="T2" fmla="*/ 0 w 284"/>
                <a:gd name="T3" fmla="*/ 149 h 299"/>
                <a:gd name="T4" fmla="*/ 142 w 284"/>
                <a:gd name="T5" fmla="*/ 299 h 299"/>
                <a:gd name="T6" fmla="*/ 284 w 284"/>
                <a:gd name="T7" fmla="*/ 149 h 299"/>
                <a:gd name="T8" fmla="*/ 142 w 284"/>
                <a:gd name="T9" fmla="*/ 0 h 299"/>
                <a:gd name="T10" fmla="*/ 142 w 284"/>
                <a:gd name="T11" fmla="*/ 247 h 299"/>
                <a:gd name="T12" fmla="*/ 70 w 284"/>
                <a:gd name="T13" fmla="*/ 149 h 299"/>
                <a:gd name="T14" fmla="*/ 142 w 284"/>
                <a:gd name="T15" fmla="*/ 52 h 299"/>
                <a:gd name="T16" fmla="*/ 213 w 284"/>
                <a:gd name="T17" fmla="*/ 149 h 299"/>
                <a:gd name="T18" fmla="*/ 142 w 284"/>
                <a:gd name="T19" fmla="*/ 247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4" h="299">
                  <a:moveTo>
                    <a:pt x="142" y="0"/>
                  </a:moveTo>
                  <a:cubicBezTo>
                    <a:pt x="51" y="0"/>
                    <a:pt x="0" y="58"/>
                    <a:pt x="0" y="149"/>
                  </a:cubicBezTo>
                  <a:cubicBezTo>
                    <a:pt x="0" y="205"/>
                    <a:pt x="23" y="299"/>
                    <a:pt x="142" y="299"/>
                  </a:cubicBezTo>
                  <a:cubicBezTo>
                    <a:pt x="260" y="299"/>
                    <a:pt x="284" y="205"/>
                    <a:pt x="284" y="149"/>
                  </a:cubicBezTo>
                  <a:cubicBezTo>
                    <a:pt x="284" y="58"/>
                    <a:pt x="233" y="0"/>
                    <a:pt x="142" y="0"/>
                  </a:cubicBezTo>
                  <a:close/>
                  <a:moveTo>
                    <a:pt x="142" y="247"/>
                  </a:moveTo>
                  <a:cubicBezTo>
                    <a:pt x="98" y="247"/>
                    <a:pt x="70" y="209"/>
                    <a:pt x="70" y="149"/>
                  </a:cubicBezTo>
                  <a:cubicBezTo>
                    <a:pt x="70" y="88"/>
                    <a:pt x="97" y="52"/>
                    <a:pt x="142" y="52"/>
                  </a:cubicBezTo>
                  <a:cubicBezTo>
                    <a:pt x="187" y="52"/>
                    <a:pt x="213" y="88"/>
                    <a:pt x="213" y="149"/>
                  </a:cubicBezTo>
                  <a:cubicBezTo>
                    <a:pt x="213" y="209"/>
                    <a:pt x="186" y="247"/>
                    <a:pt x="142" y="24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sz="1350" dirty="0">
                <a:solidFill>
                  <a:prstClr val="black"/>
                </a:solidFill>
              </a:endParaRPr>
            </a:p>
          </p:txBody>
        </p:sp>
        <p:sp>
          <p:nvSpPr>
            <p:cNvPr id="13" name="Freeform 8"/>
            <p:cNvSpPr>
              <a:spLocks noEditPoints="1"/>
            </p:cNvSpPr>
            <p:nvPr userDrawn="1"/>
          </p:nvSpPr>
          <p:spPr bwMode="auto">
            <a:xfrm>
              <a:off x="6683375" y="695326"/>
              <a:ext cx="238125" cy="244475"/>
            </a:xfrm>
            <a:custGeom>
              <a:avLst/>
              <a:gdLst>
                <a:gd name="T0" fmla="*/ 172 w 365"/>
                <a:gd name="T1" fmla="*/ 0 h 375"/>
                <a:gd name="T2" fmla="*/ 77 w 365"/>
                <a:gd name="T3" fmla="*/ 0 h 375"/>
                <a:gd name="T4" fmla="*/ 59 w 365"/>
                <a:gd name="T5" fmla="*/ 0 h 375"/>
                <a:gd name="T6" fmla="*/ 48 w 365"/>
                <a:gd name="T7" fmla="*/ 0 h 375"/>
                <a:gd name="T8" fmla="*/ 6 w 365"/>
                <a:gd name="T9" fmla="*/ 1 h 375"/>
                <a:gd name="T10" fmla="*/ 0 w 365"/>
                <a:gd name="T11" fmla="*/ 6 h 375"/>
                <a:gd name="T12" fmla="*/ 3 w 365"/>
                <a:gd name="T13" fmla="*/ 40 h 375"/>
                <a:gd name="T14" fmla="*/ 30 w 365"/>
                <a:gd name="T15" fmla="*/ 62 h 375"/>
                <a:gd name="T16" fmla="*/ 30 w 365"/>
                <a:gd name="T17" fmla="*/ 344 h 375"/>
                <a:gd name="T18" fmla="*/ 56 w 365"/>
                <a:gd name="T19" fmla="*/ 375 h 375"/>
                <a:gd name="T20" fmla="*/ 171 w 365"/>
                <a:gd name="T21" fmla="*/ 375 h 375"/>
                <a:gd name="T22" fmla="*/ 365 w 365"/>
                <a:gd name="T23" fmla="*/ 189 h 375"/>
                <a:gd name="T24" fmla="*/ 172 w 365"/>
                <a:gd name="T25" fmla="*/ 0 h 375"/>
                <a:gd name="T26" fmla="*/ 176 w 365"/>
                <a:gd name="T27" fmla="*/ 315 h 375"/>
                <a:gd name="T28" fmla="*/ 110 w 365"/>
                <a:gd name="T29" fmla="*/ 315 h 375"/>
                <a:gd name="T30" fmla="*/ 110 w 365"/>
                <a:gd name="T31" fmla="*/ 60 h 375"/>
                <a:gd name="T32" fmla="*/ 175 w 365"/>
                <a:gd name="T33" fmla="*/ 60 h 375"/>
                <a:gd name="T34" fmla="*/ 287 w 365"/>
                <a:gd name="T35" fmla="*/ 189 h 375"/>
                <a:gd name="T36" fmla="*/ 176 w 365"/>
                <a:gd name="T37" fmla="*/ 31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5" h="375">
                  <a:moveTo>
                    <a:pt x="172" y="0"/>
                  </a:moveTo>
                  <a:cubicBezTo>
                    <a:pt x="77" y="0"/>
                    <a:pt x="77" y="0"/>
                    <a:pt x="77" y="0"/>
                  </a:cubicBezTo>
                  <a:cubicBezTo>
                    <a:pt x="59" y="0"/>
                    <a:pt x="59" y="0"/>
                    <a:pt x="59" y="0"/>
                  </a:cubicBezTo>
                  <a:cubicBezTo>
                    <a:pt x="55" y="0"/>
                    <a:pt x="51" y="0"/>
                    <a:pt x="48" y="0"/>
                  </a:cubicBezTo>
                  <a:cubicBezTo>
                    <a:pt x="6" y="1"/>
                    <a:pt x="6" y="1"/>
                    <a:pt x="6" y="1"/>
                  </a:cubicBezTo>
                  <a:cubicBezTo>
                    <a:pt x="0" y="1"/>
                    <a:pt x="0" y="5"/>
                    <a:pt x="0" y="6"/>
                  </a:cubicBezTo>
                  <a:cubicBezTo>
                    <a:pt x="0" y="6"/>
                    <a:pt x="3" y="38"/>
                    <a:pt x="3" y="40"/>
                  </a:cubicBezTo>
                  <a:cubicBezTo>
                    <a:pt x="4" y="55"/>
                    <a:pt x="11" y="61"/>
                    <a:pt x="30" y="62"/>
                  </a:cubicBezTo>
                  <a:cubicBezTo>
                    <a:pt x="30" y="344"/>
                    <a:pt x="30" y="344"/>
                    <a:pt x="30" y="344"/>
                  </a:cubicBezTo>
                  <a:cubicBezTo>
                    <a:pt x="30" y="372"/>
                    <a:pt x="30" y="375"/>
                    <a:pt x="56" y="375"/>
                  </a:cubicBezTo>
                  <a:cubicBezTo>
                    <a:pt x="171" y="375"/>
                    <a:pt x="171" y="375"/>
                    <a:pt x="171" y="375"/>
                  </a:cubicBezTo>
                  <a:cubicBezTo>
                    <a:pt x="292" y="375"/>
                    <a:pt x="365" y="297"/>
                    <a:pt x="365" y="189"/>
                  </a:cubicBezTo>
                  <a:cubicBezTo>
                    <a:pt x="365" y="39"/>
                    <a:pt x="245" y="0"/>
                    <a:pt x="172" y="0"/>
                  </a:cubicBezTo>
                  <a:close/>
                  <a:moveTo>
                    <a:pt x="176" y="315"/>
                  </a:moveTo>
                  <a:cubicBezTo>
                    <a:pt x="110" y="315"/>
                    <a:pt x="110" y="315"/>
                    <a:pt x="110" y="315"/>
                  </a:cubicBezTo>
                  <a:cubicBezTo>
                    <a:pt x="110" y="60"/>
                    <a:pt x="110" y="60"/>
                    <a:pt x="110" y="60"/>
                  </a:cubicBezTo>
                  <a:cubicBezTo>
                    <a:pt x="175" y="60"/>
                    <a:pt x="175" y="60"/>
                    <a:pt x="175" y="60"/>
                  </a:cubicBezTo>
                  <a:cubicBezTo>
                    <a:pt x="243" y="60"/>
                    <a:pt x="287" y="119"/>
                    <a:pt x="287" y="189"/>
                  </a:cubicBezTo>
                  <a:cubicBezTo>
                    <a:pt x="287" y="246"/>
                    <a:pt x="249" y="315"/>
                    <a:pt x="176" y="315"/>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sz="1350" dirty="0">
                <a:solidFill>
                  <a:prstClr val="black"/>
                </a:solidFill>
              </a:endParaRPr>
            </a:p>
          </p:txBody>
        </p:sp>
        <p:sp>
          <p:nvSpPr>
            <p:cNvPr id="14" name="Freeform 9"/>
            <p:cNvSpPr>
              <a:spLocks/>
            </p:cNvSpPr>
            <p:nvPr userDrawn="1"/>
          </p:nvSpPr>
          <p:spPr bwMode="auto">
            <a:xfrm>
              <a:off x="7132638" y="749301"/>
              <a:ext cx="171450" cy="190500"/>
            </a:xfrm>
            <a:custGeom>
              <a:avLst/>
              <a:gdLst>
                <a:gd name="T0" fmla="*/ 230 w 264"/>
                <a:gd name="T1" fmla="*/ 292 h 292"/>
                <a:gd name="T2" fmla="*/ 262 w 264"/>
                <a:gd name="T3" fmla="*/ 292 h 292"/>
                <a:gd name="T4" fmla="*/ 264 w 264"/>
                <a:gd name="T5" fmla="*/ 290 h 292"/>
                <a:gd name="T6" fmla="*/ 264 w 264"/>
                <a:gd name="T7" fmla="*/ 101 h 292"/>
                <a:gd name="T8" fmla="*/ 169 w 264"/>
                <a:gd name="T9" fmla="*/ 0 h 292"/>
                <a:gd name="T10" fmla="*/ 68 w 264"/>
                <a:gd name="T11" fmla="*/ 36 h 292"/>
                <a:gd name="T12" fmla="*/ 67 w 264"/>
                <a:gd name="T13" fmla="*/ 36 h 292"/>
                <a:gd name="T14" fmla="*/ 31 w 264"/>
                <a:gd name="T15" fmla="*/ 0 h 292"/>
                <a:gd name="T16" fmla="*/ 6 w 264"/>
                <a:gd name="T17" fmla="*/ 0 h 292"/>
                <a:gd name="T18" fmla="*/ 1 w 264"/>
                <a:gd name="T19" fmla="*/ 7 h 292"/>
                <a:gd name="T20" fmla="*/ 4 w 264"/>
                <a:gd name="T21" fmla="*/ 38 h 292"/>
                <a:gd name="T22" fmla="*/ 4 w 264"/>
                <a:gd name="T23" fmla="*/ 55 h 292"/>
                <a:gd name="T24" fmla="*/ 4 w 264"/>
                <a:gd name="T25" fmla="*/ 290 h 292"/>
                <a:gd name="T26" fmla="*/ 6 w 264"/>
                <a:gd name="T27" fmla="*/ 292 h 292"/>
                <a:gd name="T28" fmla="*/ 39 w 264"/>
                <a:gd name="T29" fmla="*/ 292 h 292"/>
                <a:gd name="T30" fmla="*/ 75 w 264"/>
                <a:gd name="T31" fmla="*/ 256 h 292"/>
                <a:gd name="T32" fmla="*/ 75 w 264"/>
                <a:gd name="T33" fmla="*/ 116 h 292"/>
                <a:gd name="T34" fmla="*/ 139 w 264"/>
                <a:gd name="T35" fmla="*/ 57 h 292"/>
                <a:gd name="T36" fmla="*/ 193 w 264"/>
                <a:gd name="T37" fmla="*/ 117 h 292"/>
                <a:gd name="T38" fmla="*/ 193 w 264"/>
                <a:gd name="T39" fmla="*/ 268 h 292"/>
                <a:gd name="T40" fmla="*/ 229 w 264"/>
                <a:gd name="T41" fmla="*/ 292 h 292"/>
                <a:gd name="T42" fmla="*/ 230 w 264"/>
                <a:gd name="T43" fmla="*/ 2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4" h="292">
                  <a:moveTo>
                    <a:pt x="230" y="292"/>
                  </a:moveTo>
                  <a:cubicBezTo>
                    <a:pt x="262" y="292"/>
                    <a:pt x="262" y="292"/>
                    <a:pt x="262" y="292"/>
                  </a:cubicBezTo>
                  <a:cubicBezTo>
                    <a:pt x="263" y="292"/>
                    <a:pt x="264" y="291"/>
                    <a:pt x="264" y="290"/>
                  </a:cubicBezTo>
                  <a:cubicBezTo>
                    <a:pt x="264" y="101"/>
                    <a:pt x="264" y="101"/>
                    <a:pt x="264" y="101"/>
                  </a:cubicBezTo>
                  <a:cubicBezTo>
                    <a:pt x="264" y="10"/>
                    <a:pt x="197" y="0"/>
                    <a:pt x="169" y="0"/>
                  </a:cubicBezTo>
                  <a:cubicBezTo>
                    <a:pt x="130" y="0"/>
                    <a:pt x="101" y="9"/>
                    <a:pt x="68" y="36"/>
                  </a:cubicBezTo>
                  <a:cubicBezTo>
                    <a:pt x="67" y="36"/>
                    <a:pt x="67" y="36"/>
                    <a:pt x="67" y="36"/>
                  </a:cubicBezTo>
                  <a:cubicBezTo>
                    <a:pt x="67" y="12"/>
                    <a:pt x="52" y="0"/>
                    <a:pt x="31" y="0"/>
                  </a:cubicBezTo>
                  <a:cubicBezTo>
                    <a:pt x="30" y="0"/>
                    <a:pt x="6" y="0"/>
                    <a:pt x="6" y="0"/>
                  </a:cubicBezTo>
                  <a:cubicBezTo>
                    <a:pt x="0" y="0"/>
                    <a:pt x="0" y="4"/>
                    <a:pt x="1" y="7"/>
                  </a:cubicBezTo>
                  <a:cubicBezTo>
                    <a:pt x="1" y="7"/>
                    <a:pt x="4" y="26"/>
                    <a:pt x="4" y="38"/>
                  </a:cubicBezTo>
                  <a:cubicBezTo>
                    <a:pt x="4" y="50"/>
                    <a:pt x="4" y="53"/>
                    <a:pt x="4" y="55"/>
                  </a:cubicBezTo>
                  <a:cubicBezTo>
                    <a:pt x="4" y="290"/>
                    <a:pt x="4" y="290"/>
                    <a:pt x="4" y="290"/>
                  </a:cubicBezTo>
                  <a:cubicBezTo>
                    <a:pt x="4" y="291"/>
                    <a:pt x="5" y="292"/>
                    <a:pt x="6" y="292"/>
                  </a:cubicBezTo>
                  <a:cubicBezTo>
                    <a:pt x="39" y="292"/>
                    <a:pt x="39" y="292"/>
                    <a:pt x="39" y="292"/>
                  </a:cubicBezTo>
                  <a:cubicBezTo>
                    <a:pt x="63" y="292"/>
                    <a:pt x="75" y="280"/>
                    <a:pt x="75" y="256"/>
                  </a:cubicBezTo>
                  <a:cubicBezTo>
                    <a:pt x="75" y="116"/>
                    <a:pt x="75" y="116"/>
                    <a:pt x="75" y="116"/>
                  </a:cubicBezTo>
                  <a:cubicBezTo>
                    <a:pt x="75" y="74"/>
                    <a:pt x="108" y="57"/>
                    <a:pt x="139" y="57"/>
                  </a:cubicBezTo>
                  <a:cubicBezTo>
                    <a:pt x="173" y="57"/>
                    <a:pt x="193" y="79"/>
                    <a:pt x="193" y="117"/>
                  </a:cubicBezTo>
                  <a:cubicBezTo>
                    <a:pt x="193" y="268"/>
                    <a:pt x="193" y="268"/>
                    <a:pt x="193" y="268"/>
                  </a:cubicBezTo>
                  <a:cubicBezTo>
                    <a:pt x="193" y="286"/>
                    <a:pt x="199" y="292"/>
                    <a:pt x="229" y="292"/>
                  </a:cubicBezTo>
                  <a:cubicBezTo>
                    <a:pt x="230" y="292"/>
                    <a:pt x="230" y="292"/>
                    <a:pt x="230" y="292"/>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sz="1350" dirty="0">
                <a:solidFill>
                  <a:prstClr val="black"/>
                </a:solidFill>
              </a:endParaRPr>
            </a:p>
          </p:txBody>
        </p:sp>
        <p:sp>
          <p:nvSpPr>
            <p:cNvPr id="15" name="Freeform 10"/>
            <p:cNvSpPr>
              <a:spLocks/>
            </p:cNvSpPr>
            <p:nvPr userDrawn="1"/>
          </p:nvSpPr>
          <p:spPr bwMode="auto">
            <a:xfrm>
              <a:off x="7624763" y="749301"/>
              <a:ext cx="171450" cy="190500"/>
            </a:xfrm>
            <a:custGeom>
              <a:avLst/>
              <a:gdLst>
                <a:gd name="T0" fmla="*/ 230 w 264"/>
                <a:gd name="T1" fmla="*/ 292 h 292"/>
                <a:gd name="T2" fmla="*/ 262 w 264"/>
                <a:gd name="T3" fmla="*/ 292 h 292"/>
                <a:gd name="T4" fmla="*/ 263 w 264"/>
                <a:gd name="T5" fmla="*/ 290 h 292"/>
                <a:gd name="T6" fmla="*/ 264 w 264"/>
                <a:gd name="T7" fmla="*/ 101 h 292"/>
                <a:gd name="T8" fmla="*/ 168 w 264"/>
                <a:gd name="T9" fmla="*/ 0 h 292"/>
                <a:gd name="T10" fmla="*/ 68 w 264"/>
                <a:gd name="T11" fmla="*/ 36 h 292"/>
                <a:gd name="T12" fmla="*/ 67 w 264"/>
                <a:gd name="T13" fmla="*/ 36 h 292"/>
                <a:gd name="T14" fmla="*/ 31 w 264"/>
                <a:gd name="T15" fmla="*/ 0 h 292"/>
                <a:gd name="T16" fmla="*/ 5 w 264"/>
                <a:gd name="T17" fmla="*/ 0 h 292"/>
                <a:gd name="T18" fmla="*/ 1 w 264"/>
                <a:gd name="T19" fmla="*/ 7 h 292"/>
                <a:gd name="T20" fmla="*/ 4 w 264"/>
                <a:gd name="T21" fmla="*/ 38 h 292"/>
                <a:gd name="T22" fmla="*/ 4 w 264"/>
                <a:gd name="T23" fmla="*/ 55 h 292"/>
                <a:gd name="T24" fmla="*/ 4 w 264"/>
                <a:gd name="T25" fmla="*/ 290 h 292"/>
                <a:gd name="T26" fmla="*/ 6 w 264"/>
                <a:gd name="T27" fmla="*/ 292 h 292"/>
                <a:gd name="T28" fmla="*/ 39 w 264"/>
                <a:gd name="T29" fmla="*/ 292 h 292"/>
                <a:gd name="T30" fmla="*/ 75 w 264"/>
                <a:gd name="T31" fmla="*/ 256 h 292"/>
                <a:gd name="T32" fmla="*/ 75 w 264"/>
                <a:gd name="T33" fmla="*/ 116 h 292"/>
                <a:gd name="T34" fmla="*/ 139 w 264"/>
                <a:gd name="T35" fmla="*/ 57 h 292"/>
                <a:gd name="T36" fmla="*/ 193 w 264"/>
                <a:gd name="T37" fmla="*/ 117 h 292"/>
                <a:gd name="T38" fmla="*/ 193 w 264"/>
                <a:gd name="T39" fmla="*/ 268 h 292"/>
                <a:gd name="T40" fmla="*/ 229 w 264"/>
                <a:gd name="T41" fmla="*/ 292 h 292"/>
                <a:gd name="T42" fmla="*/ 230 w 264"/>
                <a:gd name="T43" fmla="*/ 2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4" h="292">
                  <a:moveTo>
                    <a:pt x="230" y="292"/>
                  </a:moveTo>
                  <a:cubicBezTo>
                    <a:pt x="262" y="292"/>
                    <a:pt x="262" y="292"/>
                    <a:pt x="262" y="292"/>
                  </a:cubicBezTo>
                  <a:cubicBezTo>
                    <a:pt x="263" y="292"/>
                    <a:pt x="263" y="291"/>
                    <a:pt x="263" y="290"/>
                  </a:cubicBezTo>
                  <a:cubicBezTo>
                    <a:pt x="264" y="101"/>
                    <a:pt x="264" y="101"/>
                    <a:pt x="264" y="101"/>
                  </a:cubicBezTo>
                  <a:cubicBezTo>
                    <a:pt x="264" y="10"/>
                    <a:pt x="197" y="0"/>
                    <a:pt x="168" y="0"/>
                  </a:cubicBezTo>
                  <a:cubicBezTo>
                    <a:pt x="130" y="0"/>
                    <a:pt x="101" y="9"/>
                    <a:pt x="68" y="36"/>
                  </a:cubicBezTo>
                  <a:cubicBezTo>
                    <a:pt x="67" y="36"/>
                    <a:pt x="67" y="36"/>
                    <a:pt x="67" y="36"/>
                  </a:cubicBezTo>
                  <a:cubicBezTo>
                    <a:pt x="67" y="12"/>
                    <a:pt x="51" y="0"/>
                    <a:pt x="31" y="0"/>
                  </a:cubicBezTo>
                  <a:cubicBezTo>
                    <a:pt x="30" y="0"/>
                    <a:pt x="5" y="0"/>
                    <a:pt x="5" y="0"/>
                  </a:cubicBezTo>
                  <a:cubicBezTo>
                    <a:pt x="0" y="0"/>
                    <a:pt x="0" y="4"/>
                    <a:pt x="1" y="7"/>
                  </a:cubicBezTo>
                  <a:cubicBezTo>
                    <a:pt x="1" y="7"/>
                    <a:pt x="4" y="26"/>
                    <a:pt x="4" y="38"/>
                  </a:cubicBezTo>
                  <a:cubicBezTo>
                    <a:pt x="4" y="50"/>
                    <a:pt x="4" y="53"/>
                    <a:pt x="4" y="55"/>
                  </a:cubicBezTo>
                  <a:cubicBezTo>
                    <a:pt x="4" y="290"/>
                    <a:pt x="4" y="290"/>
                    <a:pt x="4" y="290"/>
                  </a:cubicBezTo>
                  <a:cubicBezTo>
                    <a:pt x="4" y="291"/>
                    <a:pt x="5" y="292"/>
                    <a:pt x="6" y="292"/>
                  </a:cubicBezTo>
                  <a:cubicBezTo>
                    <a:pt x="39" y="292"/>
                    <a:pt x="39" y="292"/>
                    <a:pt x="39" y="292"/>
                  </a:cubicBezTo>
                  <a:cubicBezTo>
                    <a:pt x="63" y="292"/>
                    <a:pt x="75" y="280"/>
                    <a:pt x="75" y="256"/>
                  </a:cubicBezTo>
                  <a:cubicBezTo>
                    <a:pt x="75" y="116"/>
                    <a:pt x="75" y="116"/>
                    <a:pt x="75" y="116"/>
                  </a:cubicBezTo>
                  <a:cubicBezTo>
                    <a:pt x="75" y="74"/>
                    <a:pt x="108" y="57"/>
                    <a:pt x="139" y="57"/>
                  </a:cubicBezTo>
                  <a:cubicBezTo>
                    <a:pt x="173" y="57"/>
                    <a:pt x="193" y="79"/>
                    <a:pt x="193" y="117"/>
                  </a:cubicBezTo>
                  <a:cubicBezTo>
                    <a:pt x="193" y="268"/>
                    <a:pt x="193" y="268"/>
                    <a:pt x="193" y="268"/>
                  </a:cubicBezTo>
                  <a:cubicBezTo>
                    <a:pt x="193" y="286"/>
                    <a:pt x="199" y="292"/>
                    <a:pt x="229" y="292"/>
                  </a:cubicBezTo>
                  <a:cubicBezTo>
                    <a:pt x="230" y="292"/>
                    <a:pt x="230" y="292"/>
                    <a:pt x="230" y="292"/>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sz="1350" dirty="0">
                <a:solidFill>
                  <a:prstClr val="black"/>
                </a:solidFill>
              </a:endParaRPr>
            </a:p>
          </p:txBody>
        </p:sp>
        <p:sp>
          <p:nvSpPr>
            <p:cNvPr id="16" name="Freeform 11"/>
            <p:cNvSpPr>
              <a:spLocks/>
            </p:cNvSpPr>
            <p:nvPr userDrawn="1"/>
          </p:nvSpPr>
          <p:spPr bwMode="auto">
            <a:xfrm>
              <a:off x="7813675" y="747713"/>
              <a:ext cx="158750" cy="195263"/>
            </a:xfrm>
            <a:custGeom>
              <a:avLst/>
              <a:gdLst>
                <a:gd name="T0" fmla="*/ 0 w 246"/>
                <a:gd name="T1" fmla="*/ 239 h 299"/>
                <a:gd name="T2" fmla="*/ 123 w 246"/>
                <a:gd name="T3" fmla="*/ 299 h 299"/>
                <a:gd name="T4" fmla="*/ 244 w 246"/>
                <a:gd name="T5" fmla="*/ 206 h 299"/>
                <a:gd name="T6" fmla="*/ 151 w 246"/>
                <a:gd name="T7" fmla="*/ 123 h 299"/>
                <a:gd name="T8" fmla="*/ 118 w 246"/>
                <a:gd name="T9" fmla="*/ 115 h 299"/>
                <a:gd name="T10" fmla="*/ 73 w 246"/>
                <a:gd name="T11" fmla="*/ 81 h 299"/>
                <a:gd name="T12" fmla="*/ 124 w 246"/>
                <a:gd name="T13" fmla="*/ 52 h 299"/>
                <a:gd name="T14" fmla="*/ 200 w 246"/>
                <a:gd name="T15" fmla="*/ 82 h 299"/>
                <a:gd name="T16" fmla="*/ 233 w 246"/>
                <a:gd name="T17" fmla="*/ 44 h 299"/>
                <a:gd name="T18" fmla="*/ 120 w 246"/>
                <a:gd name="T19" fmla="*/ 0 h 299"/>
                <a:gd name="T20" fmla="*/ 2 w 246"/>
                <a:gd name="T21" fmla="*/ 87 h 299"/>
                <a:gd name="T22" fmla="*/ 78 w 246"/>
                <a:gd name="T23" fmla="*/ 169 h 299"/>
                <a:gd name="T24" fmla="*/ 129 w 246"/>
                <a:gd name="T25" fmla="*/ 182 h 299"/>
                <a:gd name="T26" fmla="*/ 173 w 246"/>
                <a:gd name="T27" fmla="*/ 216 h 299"/>
                <a:gd name="T28" fmla="*/ 121 w 246"/>
                <a:gd name="T29" fmla="*/ 248 h 299"/>
                <a:gd name="T30" fmla="*/ 32 w 246"/>
                <a:gd name="T31" fmla="*/ 210 h 299"/>
                <a:gd name="T32" fmla="*/ 0 w 246"/>
                <a:gd name="T33" fmla="*/ 23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6" h="299">
                  <a:moveTo>
                    <a:pt x="0" y="239"/>
                  </a:moveTo>
                  <a:cubicBezTo>
                    <a:pt x="2" y="275"/>
                    <a:pt x="55" y="299"/>
                    <a:pt x="123" y="299"/>
                  </a:cubicBezTo>
                  <a:cubicBezTo>
                    <a:pt x="179" y="299"/>
                    <a:pt x="242" y="270"/>
                    <a:pt x="244" y="206"/>
                  </a:cubicBezTo>
                  <a:cubicBezTo>
                    <a:pt x="246" y="152"/>
                    <a:pt x="195" y="133"/>
                    <a:pt x="151" y="123"/>
                  </a:cubicBezTo>
                  <a:cubicBezTo>
                    <a:pt x="118" y="115"/>
                    <a:pt x="118" y="115"/>
                    <a:pt x="118" y="115"/>
                  </a:cubicBezTo>
                  <a:cubicBezTo>
                    <a:pt x="95" y="109"/>
                    <a:pt x="73" y="104"/>
                    <a:pt x="73" y="81"/>
                  </a:cubicBezTo>
                  <a:cubicBezTo>
                    <a:pt x="74" y="70"/>
                    <a:pt x="81" y="51"/>
                    <a:pt x="124" y="52"/>
                  </a:cubicBezTo>
                  <a:cubicBezTo>
                    <a:pt x="141" y="52"/>
                    <a:pt x="176" y="55"/>
                    <a:pt x="200" y="82"/>
                  </a:cubicBezTo>
                  <a:cubicBezTo>
                    <a:pt x="207" y="82"/>
                    <a:pt x="225" y="68"/>
                    <a:pt x="233" y="44"/>
                  </a:cubicBezTo>
                  <a:cubicBezTo>
                    <a:pt x="221" y="19"/>
                    <a:pt x="173" y="0"/>
                    <a:pt x="120" y="0"/>
                  </a:cubicBezTo>
                  <a:cubicBezTo>
                    <a:pt x="67" y="0"/>
                    <a:pt x="4" y="23"/>
                    <a:pt x="2" y="87"/>
                  </a:cubicBezTo>
                  <a:cubicBezTo>
                    <a:pt x="0" y="141"/>
                    <a:pt x="38" y="159"/>
                    <a:pt x="78" y="169"/>
                  </a:cubicBezTo>
                  <a:cubicBezTo>
                    <a:pt x="129" y="182"/>
                    <a:pt x="129" y="182"/>
                    <a:pt x="129" y="182"/>
                  </a:cubicBezTo>
                  <a:cubicBezTo>
                    <a:pt x="155" y="188"/>
                    <a:pt x="173" y="193"/>
                    <a:pt x="173" y="216"/>
                  </a:cubicBezTo>
                  <a:cubicBezTo>
                    <a:pt x="172" y="236"/>
                    <a:pt x="151" y="248"/>
                    <a:pt x="121" y="248"/>
                  </a:cubicBezTo>
                  <a:cubicBezTo>
                    <a:pt x="103" y="248"/>
                    <a:pt x="58" y="245"/>
                    <a:pt x="32" y="210"/>
                  </a:cubicBezTo>
                  <a:cubicBezTo>
                    <a:pt x="8" y="215"/>
                    <a:pt x="0" y="239"/>
                    <a:pt x="0" y="23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sz="1350" dirty="0">
                <a:solidFill>
                  <a:prstClr val="black"/>
                </a:solidFill>
              </a:endParaRPr>
            </a:p>
          </p:txBody>
        </p:sp>
        <p:sp>
          <p:nvSpPr>
            <p:cNvPr id="17" name="Freeform 12"/>
            <p:cNvSpPr>
              <a:spLocks noEditPoints="1"/>
            </p:cNvSpPr>
            <p:nvPr userDrawn="1"/>
          </p:nvSpPr>
          <p:spPr bwMode="auto">
            <a:xfrm>
              <a:off x="6934200" y="747713"/>
              <a:ext cx="184150" cy="195263"/>
            </a:xfrm>
            <a:custGeom>
              <a:avLst/>
              <a:gdLst>
                <a:gd name="T0" fmla="*/ 145 w 284"/>
                <a:gd name="T1" fmla="*/ 0 h 301"/>
                <a:gd name="T2" fmla="*/ 0 w 284"/>
                <a:gd name="T3" fmla="*/ 156 h 301"/>
                <a:gd name="T4" fmla="*/ 148 w 284"/>
                <a:gd name="T5" fmla="*/ 301 h 301"/>
                <a:gd name="T6" fmla="*/ 266 w 284"/>
                <a:gd name="T7" fmla="*/ 248 h 301"/>
                <a:gd name="T8" fmla="*/ 250 w 284"/>
                <a:gd name="T9" fmla="*/ 213 h 301"/>
                <a:gd name="T10" fmla="*/ 237 w 284"/>
                <a:gd name="T11" fmla="*/ 214 h 301"/>
                <a:gd name="T12" fmla="*/ 148 w 284"/>
                <a:gd name="T13" fmla="*/ 245 h 301"/>
                <a:gd name="T14" fmla="*/ 71 w 284"/>
                <a:gd name="T15" fmla="*/ 166 h 301"/>
                <a:gd name="T16" fmla="*/ 71 w 284"/>
                <a:gd name="T17" fmla="*/ 162 h 301"/>
                <a:gd name="T18" fmla="*/ 254 w 284"/>
                <a:gd name="T19" fmla="*/ 162 h 301"/>
                <a:gd name="T20" fmla="*/ 284 w 284"/>
                <a:gd name="T21" fmla="*/ 131 h 301"/>
                <a:gd name="T22" fmla="*/ 145 w 284"/>
                <a:gd name="T23" fmla="*/ 0 h 301"/>
                <a:gd name="T24" fmla="*/ 71 w 284"/>
                <a:gd name="T25" fmla="*/ 118 h 301"/>
                <a:gd name="T26" fmla="*/ 147 w 284"/>
                <a:gd name="T27" fmla="*/ 49 h 301"/>
                <a:gd name="T28" fmla="*/ 218 w 284"/>
                <a:gd name="T29" fmla="*/ 118 h 301"/>
                <a:gd name="T30" fmla="*/ 71 w 284"/>
                <a:gd name="T31" fmla="*/ 11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1">
                  <a:moveTo>
                    <a:pt x="145" y="0"/>
                  </a:moveTo>
                  <a:cubicBezTo>
                    <a:pt x="56" y="0"/>
                    <a:pt x="0" y="60"/>
                    <a:pt x="0" y="156"/>
                  </a:cubicBezTo>
                  <a:cubicBezTo>
                    <a:pt x="0" y="223"/>
                    <a:pt x="39" y="301"/>
                    <a:pt x="148" y="301"/>
                  </a:cubicBezTo>
                  <a:cubicBezTo>
                    <a:pt x="195" y="301"/>
                    <a:pt x="251" y="280"/>
                    <a:pt x="266" y="248"/>
                  </a:cubicBezTo>
                  <a:cubicBezTo>
                    <a:pt x="267" y="234"/>
                    <a:pt x="250" y="213"/>
                    <a:pt x="250" y="213"/>
                  </a:cubicBezTo>
                  <a:cubicBezTo>
                    <a:pt x="245" y="207"/>
                    <a:pt x="241" y="210"/>
                    <a:pt x="237" y="214"/>
                  </a:cubicBezTo>
                  <a:cubicBezTo>
                    <a:pt x="214" y="234"/>
                    <a:pt x="176" y="245"/>
                    <a:pt x="148" y="245"/>
                  </a:cubicBezTo>
                  <a:cubicBezTo>
                    <a:pt x="102" y="245"/>
                    <a:pt x="71" y="213"/>
                    <a:pt x="71" y="166"/>
                  </a:cubicBezTo>
                  <a:cubicBezTo>
                    <a:pt x="71" y="162"/>
                    <a:pt x="71" y="162"/>
                    <a:pt x="71" y="162"/>
                  </a:cubicBezTo>
                  <a:cubicBezTo>
                    <a:pt x="254" y="162"/>
                    <a:pt x="254" y="162"/>
                    <a:pt x="254" y="162"/>
                  </a:cubicBezTo>
                  <a:cubicBezTo>
                    <a:pt x="284" y="162"/>
                    <a:pt x="284" y="158"/>
                    <a:pt x="284" y="131"/>
                  </a:cubicBezTo>
                  <a:cubicBezTo>
                    <a:pt x="284" y="67"/>
                    <a:pt x="236" y="0"/>
                    <a:pt x="145" y="0"/>
                  </a:cubicBezTo>
                  <a:close/>
                  <a:moveTo>
                    <a:pt x="71" y="118"/>
                  </a:moveTo>
                  <a:cubicBezTo>
                    <a:pt x="80" y="74"/>
                    <a:pt x="107" y="49"/>
                    <a:pt x="147" y="49"/>
                  </a:cubicBezTo>
                  <a:cubicBezTo>
                    <a:pt x="184" y="49"/>
                    <a:pt x="213" y="77"/>
                    <a:pt x="218" y="118"/>
                  </a:cubicBezTo>
                  <a:lnTo>
                    <a:pt x="71" y="118"/>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sz="1350" dirty="0">
                <a:solidFill>
                  <a:prstClr val="black"/>
                </a:solidFill>
              </a:endParaRPr>
            </a:p>
          </p:txBody>
        </p:sp>
        <p:sp>
          <p:nvSpPr>
            <p:cNvPr id="18" name="Freeform 13"/>
            <p:cNvSpPr>
              <a:spLocks/>
            </p:cNvSpPr>
            <p:nvPr userDrawn="1"/>
          </p:nvSpPr>
          <p:spPr bwMode="auto">
            <a:xfrm>
              <a:off x="7310438" y="696913"/>
              <a:ext cx="114300" cy="242888"/>
            </a:xfrm>
            <a:custGeom>
              <a:avLst/>
              <a:gdLst>
                <a:gd name="T0" fmla="*/ 144 w 175"/>
                <a:gd name="T1" fmla="*/ 89 h 374"/>
                <a:gd name="T2" fmla="*/ 116 w 175"/>
                <a:gd name="T3" fmla="*/ 89 h 374"/>
                <a:gd name="T4" fmla="*/ 116 w 175"/>
                <a:gd name="T5" fmla="*/ 36 h 374"/>
                <a:gd name="T6" fmla="*/ 80 w 175"/>
                <a:gd name="T7" fmla="*/ 0 h 374"/>
                <a:gd name="T8" fmla="*/ 47 w 175"/>
                <a:gd name="T9" fmla="*/ 1 h 374"/>
                <a:gd name="T10" fmla="*/ 45 w 175"/>
                <a:gd name="T11" fmla="*/ 3 h 374"/>
                <a:gd name="T12" fmla="*/ 45 w 175"/>
                <a:gd name="T13" fmla="*/ 89 h 374"/>
                <a:gd name="T14" fmla="*/ 3 w 175"/>
                <a:gd name="T15" fmla="*/ 89 h 374"/>
                <a:gd name="T16" fmla="*/ 0 w 175"/>
                <a:gd name="T17" fmla="*/ 92 h 374"/>
                <a:gd name="T18" fmla="*/ 0 w 175"/>
                <a:gd name="T19" fmla="*/ 111 h 374"/>
                <a:gd name="T20" fmla="*/ 27 w 175"/>
                <a:gd name="T21" fmla="*/ 133 h 374"/>
                <a:gd name="T22" fmla="*/ 45 w 175"/>
                <a:gd name="T23" fmla="*/ 133 h 374"/>
                <a:gd name="T24" fmla="*/ 45 w 175"/>
                <a:gd name="T25" fmla="*/ 307 h 374"/>
                <a:gd name="T26" fmla="*/ 122 w 175"/>
                <a:gd name="T27" fmla="*/ 374 h 374"/>
                <a:gd name="T28" fmla="*/ 165 w 175"/>
                <a:gd name="T29" fmla="*/ 343 h 374"/>
                <a:gd name="T30" fmla="*/ 165 w 175"/>
                <a:gd name="T31" fmla="*/ 342 h 374"/>
                <a:gd name="T32" fmla="*/ 165 w 175"/>
                <a:gd name="T33" fmla="*/ 324 h 374"/>
                <a:gd name="T34" fmla="*/ 161 w 175"/>
                <a:gd name="T35" fmla="*/ 320 h 374"/>
                <a:gd name="T36" fmla="*/ 143 w 175"/>
                <a:gd name="T37" fmla="*/ 320 h 374"/>
                <a:gd name="T38" fmla="*/ 141 w 175"/>
                <a:gd name="T39" fmla="*/ 320 h 374"/>
                <a:gd name="T40" fmla="*/ 140 w 175"/>
                <a:gd name="T41" fmla="*/ 320 h 374"/>
                <a:gd name="T42" fmla="*/ 116 w 175"/>
                <a:gd name="T43" fmla="*/ 297 h 374"/>
                <a:gd name="T44" fmla="*/ 116 w 175"/>
                <a:gd name="T45" fmla="*/ 133 h 374"/>
                <a:gd name="T46" fmla="*/ 173 w 175"/>
                <a:gd name="T47" fmla="*/ 133 h 374"/>
                <a:gd name="T48" fmla="*/ 175 w 175"/>
                <a:gd name="T49" fmla="*/ 131 h 374"/>
                <a:gd name="T50" fmla="*/ 175 w 175"/>
                <a:gd name="T51" fmla="*/ 111 h 374"/>
                <a:gd name="T52" fmla="*/ 144 w 175"/>
                <a:gd name="T53" fmla="*/ 89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5" h="374">
                  <a:moveTo>
                    <a:pt x="144" y="89"/>
                  </a:moveTo>
                  <a:cubicBezTo>
                    <a:pt x="116" y="89"/>
                    <a:pt x="116" y="89"/>
                    <a:pt x="116" y="89"/>
                  </a:cubicBezTo>
                  <a:cubicBezTo>
                    <a:pt x="116" y="36"/>
                    <a:pt x="116" y="36"/>
                    <a:pt x="116" y="36"/>
                  </a:cubicBezTo>
                  <a:cubicBezTo>
                    <a:pt x="116" y="13"/>
                    <a:pt x="103" y="0"/>
                    <a:pt x="80" y="0"/>
                  </a:cubicBezTo>
                  <a:cubicBezTo>
                    <a:pt x="79" y="0"/>
                    <a:pt x="47" y="1"/>
                    <a:pt x="47" y="1"/>
                  </a:cubicBezTo>
                  <a:cubicBezTo>
                    <a:pt x="46" y="1"/>
                    <a:pt x="45" y="1"/>
                    <a:pt x="45" y="3"/>
                  </a:cubicBezTo>
                  <a:cubicBezTo>
                    <a:pt x="45" y="89"/>
                    <a:pt x="45" y="89"/>
                    <a:pt x="45" y="89"/>
                  </a:cubicBezTo>
                  <a:cubicBezTo>
                    <a:pt x="3" y="89"/>
                    <a:pt x="3" y="89"/>
                    <a:pt x="3" y="89"/>
                  </a:cubicBezTo>
                  <a:cubicBezTo>
                    <a:pt x="0" y="89"/>
                    <a:pt x="0" y="92"/>
                    <a:pt x="0" y="92"/>
                  </a:cubicBezTo>
                  <a:cubicBezTo>
                    <a:pt x="0" y="92"/>
                    <a:pt x="0" y="109"/>
                    <a:pt x="0" y="111"/>
                  </a:cubicBezTo>
                  <a:cubicBezTo>
                    <a:pt x="0" y="127"/>
                    <a:pt x="8" y="133"/>
                    <a:pt x="27" y="133"/>
                  </a:cubicBezTo>
                  <a:cubicBezTo>
                    <a:pt x="45" y="133"/>
                    <a:pt x="45" y="133"/>
                    <a:pt x="45" y="133"/>
                  </a:cubicBezTo>
                  <a:cubicBezTo>
                    <a:pt x="45" y="307"/>
                    <a:pt x="45" y="307"/>
                    <a:pt x="45" y="307"/>
                  </a:cubicBezTo>
                  <a:cubicBezTo>
                    <a:pt x="45" y="347"/>
                    <a:pt x="69" y="374"/>
                    <a:pt x="122" y="374"/>
                  </a:cubicBezTo>
                  <a:cubicBezTo>
                    <a:pt x="146" y="374"/>
                    <a:pt x="165" y="369"/>
                    <a:pt x="165" y="343"/>
                  </a:cubicBezTo>
                  <a:cubicBezTo>
                    <a:pt x="165" y="342"/>
                    <a:pt x="165" y="342"/>
                    <a:pt x="165" y="342"/>
                  </a:cubicBezTo>
                  <a:cubicBezTo>
                    <a:pt x="166" y="336"/>
                    <a:pt x="165" y="327"/>
                    <a:pt x="165" y="324"/>
                  </a:cubicBezTo>
                  <a:cubicBezTo>
                    <a:pt x="165" y="319"/>
                    <a:pt x="161" y="320"/>
                    <a:pt x="161" y="320"/>
                  </a:cubicBezTo>
                  <a:cubicBezTo>
                    <a:pt x="143" y="320"/>
                    <a:pt x="143" y="320"/>
                    <a:pt x="143" y="320"/>
                  </a:cubicBezTo>
                  <a:cubicBezTo>
                    <a:pt x="142" y="320"/>
                    <a:pt x="142" y="320"/>
                    <a:pt x="141" y="320"/>
                  </a:cubicBezTo>
                  <a:cubicBezTo>
                    <a:pt x="140" y="320"/>
                    <a:pt x="140" y="320"/>
                    <a:pt x="140" y="320"/>
                  </a:cubicBezTo>
                  <a:cubicBezTo>
                    <a:pt x="124" y="320"/>
                    <a:pt x="116" y="312"/>
                    <a:pt x="116" y="297"/>
                  </a:cubicBezTo>
                  <a:cubicBezTo>
                    <a:pt x="116" y="133"/>
                    <a:pt x="116" y="133"/>
                    <a:pt x="116" y="133"/>
                  </a:cubicBezTo>
                  <a:cubicBezTo>
                    <a:pt x="173" y="133"/>
                    <a:pt x="173" y="133"/>
                    <a:pt x="173" y="133"/>
                  </a:cubicBezTo>
                  <a:cubicBezTo>
                    <a:pt x="175" y="133"/>
                    <a:pt x="175" y="132"/>
                    <a:pt x="175" y="131"/>
                  </a:cubicBezTo>
                  <a:cubicBezTo>
                    <a:pt x="175" y="131"/>
                    <a:pt x="175" y="113"/>
                    <a:pt x="175" y="111"/>
                  </a:cubicBezTo>
                  <a:cubicBezTo>
                    <a:pt x="175" y="100"/>
                    <a:pt x="171" y="89"/>
                    <a:pt x="144" y="8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sz="1350" dirty="0">
                <a:solidFill>
                  <a:prstClr val="black"/>
                </a:solidFill>
              </a:endParaRPr>
            </a:p>
          </p:txBody>
        </p:sp>
      </p:grpSp>
    </p:spTree>
    <p:extLst>
      <p:ext uri="{BB962C8B-B14F-4D97-AF65-F5344CB8AC3E}">
        <p14:creationId xmlns:p14="http://schemas.microsoft.com/office/powerpoint/2010/main" val="494450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_Leg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7" y="0"/>
            <a:ext cx="9141187" cy="6858000"/>
          </a:xfrm>
          <a:prstGeom prst="rect">
            <a:avLst/>
          </a:prstGeom>
        </p:spPr>
      </p:pic>
      <p:sp>
        <p:nvSpPr>
          <p:cNvPr id="2" name="Title 1"/>
          <p:cNvSpPr>
            <a:spLocks noGrp="1"/>
          </p:cNvSpPr>
          <p:nvPr>
            <p:ph type="title"/>
          </p:nvPr>
        </p:nvSpPr>
        <p:spPr>
          <a:xfrm>
            <a:off x="418708" y="1274400"/>
            <a:ext cx="4233600" cy="1893600"/>
          </a:xfrm>
        </p:spPr>
        <p:txBody>
          <a:bodyPr bIns="108000" anchor="b">
            <a:normAutofit/>
          </a:bodyPr>
          <a:lstStyle>
            <a:lvl1pPr>
              <a:defRPr sz="3000">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18286" y="3267297"/>
            <a:ext cx="4234022"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9B80520A-E15B-4778-BDF7-731AEEB39FEB}" type="datetime1">
              <a:rPr lang="en-GB" smtClean="0">
                <a:solidFill>
                  <a:prstClr val="black">
                    <a:tint val="75000"/>
                  </a:prstClr>
                </a:solidFill>
              </a:rPr>
              <a:pPr/>
              <a:t>15/01/2019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EB65A31-066E-4280-B7AD-9F6D47AD752B}" type="slidenum">
              <a:rPr lang="en-GB" smtClean="0">
                <a:solidFill>
                  <a:srgbClr val="002E5F"/>
                </a:solidFill>
              </a:rPr>
              <a:pPr/>
              <a:t>‹#›</a:t>
            </a:fld>
            <a:endParaRPr lang="en-GB" dirty="0">
              <a:solidFill>
                <a:srgbClr val="002E5F"/>
              </a:solidFill>
            </a:endParaRPr>
          </a:p>
        </p:txBody>
      </p:sp>
      <p:cxnSp>
        <p:nvCxnSpPr>
          <p:cNvPr id="8" name="Straight Connector 7"/>
          <p:cNvCxnSpPr/>
          <p:nvPr userDrawn="1"/>
        </p:nvCxnSpPr>
        <p:spPr>
          <a:xfrm>
            <a:off x="418286" y="3148555"/>
            <a:ext cx="6413172"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4343" y="6043346"/>
            <a:ext cx="1711144" cy="353352"/>
          </a:xfrm>
          <a:prstGeom prst="rect">
            <a:avLst/>
          </a:prstGeom>
        </p:spPr>
      </p:pic>
    </p:spTree>
    <p:extLst>
      <p:ext uri="{BB962C8B-B14F-4D97-AF65-F5344CB8AC3E}">
        <p14:creationId xmlns:p14="http://schemas.microsoft.com/office/powerpoint/2010/main" val="42079876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_Wealth">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7" y="0"/>
            <a:ext cx="9141187" cy="6858000"/>
          </a:xfrm>
          <a:prstGeom prst="rect">
            <a:avLst/>
          </a:prstGeom>
        </p:spPr>
      </p:pic>
      <p:sp>
        <p:nvSpPr>
          <p:cNvPr id="2" name="Title 1"/>
          <p:cNvSpPr>
            <a:spLocks noGrp="1"/>
          </p:cNvSpPr>
          <p:nvPr>
            <p:ph type="title"/>
          </p:nvPr>
        </p:nvSpPr>
        <p:spPr>
          <a:xfrm>
            <a:off x="418708" y="1274400"/>
            <a:ext cx="4233600" cy="1893600"/>
          </a:xfrm>
        </p:spPr>
        <p:txBody>
          <a:bodyPr bIns="108000" anchor="b">
            <a:normAutofit/>
          </a:bodyPr>
          <a:lstStyle>
            <a:lvl1pPr>
              <a:defRPr sz="3000">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18286" y="3267297"/>
            <a:ext cx="4234022"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894947FD-F55A-479A-A83C-25D9912E2771}" type="datetime1">
              <a:rPr lang="en-GB" smtClean="0">
                <a:solidFill>
                  <a:prstClr val="black">
                    <a:tint val="75000"/>
                  </a:prstClr>
                </a:solidFill>
              </a:rPr>
              <a:pPr/>
              <a:t>15/01/2019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EB65A31-066E-4280-B7AD-9F6D47AD752B}" type="slidenum">
              <a:rPr lang="en-GB" smtClean="0">
                <a:solidFill>
                  <a:srgbClr val="002E5F"/>
                </a:solidFill>
              </a:rPr>
              <a:pPr/>
              <a:t>‹#›</a:t>
            </a:fld>
            <a:endParaRPr lang="en-GB" dirty="0">
              <a:solidFill>
                <a:srgbClr val="002E5F"/>
              </a:solidFill>
            </a:endParaRPr>
          </a:p>
        </p:txBody>
      </p:sp>
      <p:cxnSp>
        <p:nvCxnSpPr>
          <p:cNvPr id="8" name="Straight Connector 7"/>
          <p:cNvCxnSpPr/>
          <p:nvPr userDrawn="1"/>
        </p:nvCxnSpPr>
        <p:spPr>
          <a:xfrm>
            <a:off x="418286" y="3148555"/>
            <a:ext cx="641317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8721" y="6039017"/>
            <a:ext cx="1431248" cy="443262"/>
          </a:xfrm>
          <a:prstGeom prst="rect">
            <a:avLst/>
          </a:prstGeom>
        </p:spPr>
      </p:pic>
    </p:spTree>
    <p:extLst>
      <p:ext uri="{BB962C8B-B14F-4D97-AF65-F5344CB8AC3E}">
        <p14:creationId xmlns:p14="http://schemas.microsoft.com/office/powerpoint/2010/main" val="1777736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3" descr="C:\Users\Dom\Desktop\Templates\Dentons Letterhead\Dentons_Powerpoint\dandy1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2203451" y="1133475"/>
            <a:ext cx="6940550" cy="1511300"/>
          </a:xfrm>
          <a:prstGeom prst="rect">
            <a:avLst/>
          </a:prstGeom>
          <a:gradFill>
            <a:gsLst>
              <a:gs pos="0">
                <a:srgbClr val="003865">
                  <a:alpha val="80000"/>
                </a:srgbClr>
              </a:gs>
              <a:gs pos="100000">
                <a:srgbClr val="0180A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srgbClr val="FFFFFF"/>
              </a:solidFill>
              <a:latin typeface="Calibri" pitchFamily="34" charset="0"/>
            </a:endParaRPr>
          </a:p>
        </p:txBody>
      </p:sp>
      <p:sp>
        <p:nvSpPr>
          <p:cNvPr id="5" name="Rectangle 4"/>
          <p:cNvSpPr/>
          <p:nvPr userDrawn="1"/>
        </p:nvSpPr>
        <p:spPr>
          <a:xfrm>
            <a:off x="2203451" y="2644775"/>
            <a:ext cx="6940550" cy="46038"/>
          </a:xfrm>
          <a:prstGeom prst="rect">
            <a:avLst/>
          </a:prstGeom>
          <a:solidFill>
            <a:srgbClr val="75AF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srgbClr val="FFFFFF"/>
              </a:solidFill>
              <a:latin typeface="Calibri" pitchFamily="34" charset="0"/>
            </a:endParaRPr>
          </a:p>
        </p:txBody>
      </p:sp>
      <p:cxnSp>
        <p:nvCxnSpPr>
          <p:cNvPr id="6" name="Straight Connector 5"/>
          <p:cNvCxnSpPr/>
          <p:nvPr userDrawn="1"/>
        </p:nvCxnSpPr>
        <p:spPr>
          <a:xfrm>
            <a:off x="468319" y="6524625"/>
            <a:ext cx="8245475" cy="0"/>
          </a:xfrm>
          <a:prstGeom prst="line">
            <a:avLst/>
          </a:prstGeom>
          <a:ln>
            <a:solidFill>
              <a:srgbClr val="75AF32"/>
            </a:solidFill>
          </a:ln>
        </p:spPr>
        <p:style>
          <a:lnRef idx="1">
            <a:schemeClr val="accent1"/>
          </a:lnRef>
          <a:fillRef idx="0">
            <a:schemeClr val="accent1"/>
          </a:fillRef>
          <a:effectRef idx="0">
            <a:schemeClr val="accent1"/>
          </a:effectRef>
          <a:fontRef idx="minor">
            <a:schemeClr val="tx1"/>
          </a:fontRef>
        </p:style>
      </p:cxnSp>
      <p:grpSp>
        <p:nvGrpSpPr>
          <p:cNvPr id="7" name="Group 21"/>
          <p:cNvGrpSpPr>
            <a:grpSpLocks/>
          </p:cNvGrpSpPr>
          <p:nvPr userDrawn="1"/>
        </p:nvGrpSpPr>
        <p:grpSpPr bwMode="auto">
          <a:xfrm>
            <a:off x="468313" y="6078588"/>
            <a:ext cx="1441450" cy="339725"/>
            <a:chOff x="468313" y="6078538"/>
            <a:chExt cx="1441449" cy="339725"/>
          </a:xfrm>
        </p:grpSpPr>
        <p:sp>
          <p:nvSpPr>
            <p:cNvPr id="8" name="Freeform 6"/>
            <p:cNvSpPr>
              <a:spLocks/>
            </p:cNvSpPr>
            <p:nvPr userDrawn="1"/>
          </p:nvSpPr>
          <p:spPr bwMode="auto">
            <a:xfrm>
              <a:off x="484188" y="6078538"/>
              <a:ext cx="276225" cy="339725"/>
            </a:xfrm>
            <a:custGeom>
              <a:avLst/>
              <a:gdLst>
                <a:gd name="T0" fmla="*/ 2147483647 w 577"/>
                <a:gd name="T1" fmla="*/ 2147483647 h 707"/>
                <a:gd name="T2" fmla="*/ 0 w 577"/>
                <a:gd name="T3" fmla="*/ 2147483647 h 707"/>
                <a:gd name="T4" fmla="*/ 2147483647 w 577"/>
                <a:gd name="T5" fmla="*/ 2147483647 h 707"/>
                <a:gd name="T6" fmla="*/ 2147483647 w 577"/>
                <a:gd name="T7" fmla="*/ 2147483647 h 707"/>
                <a:gd name="T8" fmla="*/ 2147483647 w 577"/>
                <a:gd name="T9" fmla="*/ 2147483647 h 707"/>
                <a:gd name="T10" fmla="*/ 0 w 577"/>
                <a:gd name="T11" fmla="*/ 2147483647 h 707"/>
                <a:gd name="T12" fmla="*/ 2147483647 w 577"/>
                <a:gd name="T13" fmla="*/ 2147483647 h 707"/>
                <a:gd name="T14" fmla="*/ 2147483647 w 577"/>
                <a:gd name="T15" fmla="*/ 2147483647 h 7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7" h="707">
                  <a:moveTo>
                    <a:pt x="564" y="316"/>
                  </a:moveTo>
                  <a:cubicBezTo>
                    <a:pt x="438" y="45"/>
                    <a:pt x="8" y="0"/>
                    <a:pt x="0" y="45"/>
                  </a:cubicBezTo>
                  <a:cubicBezTo>
                    <a:pt x="0" y="45"/>
                    <a:pt x="99" y="57"/>
                    <a:pt x="224" y="137"/>
                  </a:cubicBezTo>
                  <a:cubicBezTo>
                    <a:pt x="344" y="215"/>
                    <a:pt x="398" y="287"/>
                    <a:pt x="398" y="354"/>
                  </a:cubicBezTo>
                  <a:cubicBezTo>
                    <a:pt x="398" y="421"/>
                    <a:pt x="344" y="493"/>
                    <a:pt x="224" y="571"/>
                  </a:cubicBezTo>
                  <a:cubicBezTo>
                    <a:pt x="99" y="651"/>
                    <a:pt x="0" y="663"/>
                    <a:pt x="0" y="663"/>
                  </a:cubicBezTo>
                  <a:cubicBezTo>
                    <a:pt x="8" y="707"/>
                    <a:pt x="441" y="665"/>
                    <a:pt x="564" y="392"/>
                  </a:cubicBezTo>
                  <a:cubicBezTo>
                    <a:pt x="576" y="366"/>
                    <a:pt x="577" y="344"/>
                    <a:pt x="564" y="316"/>
                  </a:cubicBezTo>
                  <a:close/>
                </a:path>
              </a:pathLst>
            </a:custGeom>
            <a:solidFill>
              <a:srgbClr val="1E41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9" name="Freeform 7"/>
            <p:cNvSpPr>
              <a:spLocks/>
            </p:cNvSpPr>
            <p:nvPr userDrawn="1"/>
          </p:nvSpPr>
          <p:spPr bwMode="auto">
            <a:xfrm>
              <a:off x="468313" y="6111875"/>
              <a:ext cx="139700" cy="269875"/>
            </a:xfrm>
            <a:custGeom>
              <a:avLst/>
              <a:gdLst>
                <a:gd name="T0" fmla="*/ 0 w 291"/>
                <a:gd name="T1" fmla="*/ 2147483647 h 565"/>
                <a:gd name="T2" fmla="*/ 2147483647 w 291"/>
                <a:gd name="T3" fmla="*/ 2147483647 h 565"/>
                <a:gd name="T4" fmla="*/ 0 w 291"/>
                <a:gd name="T5" fmla="*/ 2147483647 h 565"/>
                <a:gd name="T6" fmla="*/ 0 w 291"/>
                <a:gd name="T7" fmla="*/ 2147483647 h 5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1" h="565">
                  <a:moveTo>
                    <a:pt x="0" y="31"/>
                  </a:moveTo>
                  <a:cubicBezTo>
                    <a:pt x="0" y="0"/>
                    <a:pt x="291" y="83"/>
                    <a:pt x="291" y="278"/>
                  </a:cubicBezTo>
                  <a:cubicBezTo>
                    <a:pt x="291" y="498"/>
                    <a:pt x="0" y="565"/>
                    <a:pt x="0" y="545"/>
                  </a:cubicBezTo>
                  <a:lnTo>
                    <a:pt x="0" y="31"/>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0" name="Freeform 8"/>
            <p:cNvSpPr>
              <a:spLocks noEditPoints="1"/>
            </p:cNvSpPr>
            <p:nvPr userDrawn="1"/>
          </p:nvSpPr>
          <p:spPr bwMode="auto">
            <a:xfrm>
              <a:off x="1436687" y="6181725"/>
              <a:ext cx="160337" cy="168275"/>
            </a:xfrm>
            <a:custGeom>
              <a:avLst/>
              <a:gdLst>
                <a:gd name="T0" fmla="*/ 2147483647 w 333"/>
                <a:gd name="T1" fmla="*/ 0 h 350"/>
                <a:gd name="T2" fmla="*/ 0 w 333"/>
                <a:gd name="T3" fmla="*/ 2147483647 h 350"/>
                <a:gd name="T4" fmla="*/ 2147483647 w 333"/>
                <a:gd name="T5" fmla="*/ 2147483647 h 350"/>
                <a:gd name="T6" fmla="*/ 2147483647 w 333"/>
                <a:gd name="T7" fmla="*/ 2147483647 h 350"/>
                <a:gd name="T8" fmla="*/ 2147483647 w 333"/>
                <a:gd name="T9" fmla="*/ 0 h 350"/>
                <a:gd name="T10" fmla="*/ 2147483647 w 333"/>
                <a:gd name="T11" fmla="*/ 2147483647 h 350"/>
                <a:gd name="T12" fmla="*/ 2147483647 w 333"/>
                <a:gd name="T13" fmla="*/ 2147483647 h 350"/>
                <a:gd name="T14" fmla="*/ 2147483647 w 333"/>
                <a:gd name="T15" fmla="*/ 2147483647 h 350"/>
                <a:gd name="T16" fmla="*/ 2147483647 w 333"/>
                <a:gd name="T17" fmla="*/ 2147483647 h 350"/>
                <a:gd name="T18" fmla="*/ 2147483647 w 333"/>
                <a:gd name="T19" fmla="*/ 2147483647 h 3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3" h="350">
                  <a:moveTo>
                    <a:pt x="167" y="0"/>
                  </a:moveTo>
                  <a:cubicBezTo>
                    <a:pt x="61" y="0"/>
                    <a:pt x="0" y="68"/>
                    <a:pt x="0" y="175"/>
                  </a:cubicBezTo>
                  <a:cubicBezTo>
                    <a:pt x="0" y="240"/>
                    <a:pt x="27" y="350"/>
                    <a:pt x="167" y="350"/>
                  </a:cubicBezTo>
                  <a:cubicBezTo>
                    <a:pt x="305" y="350"/>
                    <a:pt x="333" y="240"/>
                    <a:pt x="333" y="175"/>
                  </a:cubicBezTo>
                  <a:cubicBezTo>
                    <a:pt x="333" y="68"/>
                    <a:pt x="273" y="0"/>
                    <a:pt x="167" y="0"/>
                  </a:cubicBezTo>
                  <a:close/>
                  <a:moveTo>
                    <a:pt x="167" y="289"/>
                  </a:moveTo>
                  <a:cubicBezTo>
                    <a:pt x="115" y="289"/>
                    <a:pt x="83" y="245"/>
                    <a:pt x="83" y="175"/>
                  </a:cubicBezTo>
                  <a:cubicBezTo>
                    <a:pt x="83" y="103"/>
                    <a:pt x="114" y="61"/>
                    <a:pt x="167" y="61"/>
                  </a:cubicBezTo>
                  <a:cubicBezTo>
                    <a:pt x="219" y="61"/>
                    <a:pt x="250" y="103"/>
                    <a:pt x="250" y="175"/>
                  </a:cubicBezTo>
                  <a:cubicBezTo>
                    <a:pt x="250" y="245"/>
                    <a:pt x="218" y="289"/>
                    <a:pt x="167" y="289"/>
                  </a:cubicBezTo>
                  <a:close/>
                </a:path>
              </a:pathLst>
            </a:custGeom>
            <a:solidFill>
              <a:srgbClr val="1E41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1" name="Freeform 9"/>
            <p:cNvSpPr>
              <a:spLocks noEditPoints="1"/>
            </p:cNvSpPr>
            <p:nvPr userDrawn="1"/>
          </p:nvSpPr>
          <p:spPr bwMode="auto">
            <a:xfrm>
              <a:off x="796925" y="6137275"/>
              <a:ext cx="204788" cy="209550"/>
            </a:xfrm>
            <a:custGeom>
              <a:avLst/>
              <a:gdLst>
                <a:gd name="T0" fmla="*/ 2147483647 w 426"/>
                <a:gd name="T1" fmla="*/ 0 h 438"/>
                <a:gd name="T2" fmla="*/ 2147483647 w 426"/>
                <a:gd name="T3" fmla="*/ 0 h 438"/>
                <a:gd name="T4" fmla="*/ 2147483647 w 426"/>
                <a:gd name="T5" fmla="*/ 0 h 438"/>
                <a:gd name="T6" fmla="*/ 2147483647 w 426"/>
                <a:gd name="T7" fmla="*/ 0 h 438"/>
                <a:gd name="T8" fmla="*/ 2147483647 w 426"/>
                <a:gd name="T9" fmla="*/ 0 h 438"/>
                <a:gd name="T10" fmla="*/ 0 w 426"/>
                <a:gd name="T11" fmla="*/ 2147483647 h 438"/>
                <a:gd name="T12" fmla="*/ 2147483647 w 426"/>
                <a:gd name="T13" fmla="*/ 2147483647 h 438"/>
                <a:gd name="T14" fmla="*/ 2147483647 w 426"/>
                <a:gd name="T15" fmla="*/ 2147483647 h 438"/>
                <a:gd name="T16" fmla="*/ 2147483647 w 426"/>
                <a:gd name="T17" fmla="*/ 2147483647 h 438"/>
                <a:gd name="T18" fmla="*/ 2147483647 w 426"/>
                <a:gd name="T19" fmla="*/ 2147483647 h 438"/>
                <a:gd name="T20" fmla="*/ 2147483647 w 426"/>
                <a:gd name="T21" fmla="*/ 2147483647 h 438"/>
                <a:gd name="T22" fmla="*/ 2147483647 w 426"/>
                <a:gd name="T23" fmla="*/ 2147483647 h 438"/>
                <a:gd name="T24" fmla="*/ 2147483647 w 426"/>
                <a:gd name="T25" fmla="*/ 0 h 438"/>
                <a:gd name="T26" fmla="*/ 2147483647 w 426"/>
                <a:gd name="T27" fmla="*/ 2147483647 h 438"/>
                <a:gd name="T28" fmla="*/ 2147483647 w 426"/>
                <a:gd name="T29" fmla="*/ 2147483647 h 438"/>
                <a:gd name="T30" fmla="*/ 2147483647 w 426"/>
                <a:gd name="T31" fmla="*/ 2147483647 h 438"/>
                <a:gd name="T32" fmla="*/ 2147483647 w 426"/>
                <a:gd name="T33" fmla="*/ 2147483647 h 438"/>
                <a:gd name="T34" fmla="*/ 2147483647 w 426"/>
                <a:gd name="T35" fmla="*/ 2147483647 h 438"/>
                <a:gd name="T36" fmla="*/ 2147483647 w 426"/>
                <a:gd name="T37" fmla="*/ 2147483647 h 4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26" h="438">
                  <a:moveTo>
                    <a:pt x="201" y="0"/>
                  </a:moveTo>
                  <a:cubicBezTo>
                    <a:pt x="90" y="0"/>
                    <a:pt x="90" y="0"/>
                    <a:pt x="90" y="0"/>
                  </a:cubicBezTo>
                  <a:cubicBezTo>
                    <a:pt x="69" y="0"/>
                    <a:pt x="69" y="0"/>
                    <a:pt x="69" y="0"/>
                  </a:cubicBezTo>
                  <a:cubicBezTo>
                    <a:pt x="64" y="0"/>
                    <a:pt x="60" y="0"/>
                    <a:pt x="56" y="0"/>
                  </a:cubicBezTo>
                  <a:cubicBezTo>
                    <a:pt x="7" y="0"/>
                    <a:pt x="7" y="0"/>
                    <a:pt x="7" y="0"/>
                  </a:cubicBezTo>
                  <a:cubicBezTo>
                    <a:pt x="0" y="0"/>
                    <a:pt x="0" y="6"/>
                    <a:pt x="0" y="6"/>
                  </a:cubicBezTo>
                  <a:cubicBezTo>
                    <a:pt x="0" y="6"/>
                    <a:pt x="3" y="44"/>
                    <a:pt x="3" y="46"/>
                  </a:cubicBezTo>
                  <a:cubicBezTo>
                    <a:pt x="4" y="64"/>
                    <a:pt x="12" y="72"/>
                    <a:pt x="34" y="72"/>
                  </a:cubicBezTo>
                  <a:cubicBezTo>
                    <a:pt x="34" y="402"/>
                    <a:pt x="34" y="402"/>
                    <a:pt x="34" y="402"/>
                  </a:cubicBezTo>
                  <a:cubicBezTo>
                    <a:pt x="34" y="435"/>
                    <a:pt x="34" y="438"/>
                    <a:pt x="65" y="438"/>
                  </a:cubicBezTo>
                  <a:cubicBezTo>
                    <a:pt x="199" y="438"/>
                    <a:pt x="199" y="438"/>
                    <a:pt x="199" y="438"/>
                  </a:cubicBezTo>
                  <a:cubicBezTo>
                    <a:pt x="342" y="438"/>
                    <a:pt x="426" y="347"/>
                    <a:pt x="426" y="221"/>
                  </a:cubicBezTo>
                  <a:cubicBezTo>
                    <a:pt x="426" y="45"/>
                    <a:pt x="287" y="0"/>
                    <a:pt x="201" y="0"/>
                  </a:cubicBezTo>
                  <a:close/>
                  <a:moveTo>
                    <a:pt x="205" y="368"/>
                  </a:moveTo>
                  <a:cubicBezTo>
                    <a:pt x="129" y="368"/>
                    <a:pt x="129" y="368"/>
                    <a:pt x="129" y="368"/>
                  </a:cubicBezTo>
                  <a:cubicBezTo>
                    <a:pt x="129" y="70"/>
                    <a:pt x="129" y="70"/>
                    <a:pt x="129" y="70"/>
                  </a:cubicBezTo>
                  <a:cubicBezTo>
                    <a:pt x="204" y="70"/>
                    <a:pt x="204" y="70"/>
                    <a:pt x="204" y="70"/>
                  </a:cubicBezTo>
                  <a:cubicBezTo>
                    <a:pt x="284" y="70"/>
                    <a:pt x="336" y="139"/>
                    <a:pt x="336" y="221"/>
                  </a:cubicBezTo>
                  <a:cubicBezTo>
                    <a:pt x="336" y="287"/>
                    <a:pt x="291" y="368"/>
                    <a:pt x="205" y="368"/>
                  </a:cubicBezTo>
                  <a:close/>
                </a:path>
              </a:pathLst>
            </a:custGeom>
            <a:solidFill>
              <a:srgbClr val="1E41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2" name="Freeform 10"/>
            <p:cNvSpPr>
              <a:spLocks/>
            </p:cNvSpPr>
            <p:nvPr userDrawn="1"/>
          </p:nvSpPr>
          <p:spPr bwMode="auto">
            <a:xfrm>
              <a:off x="1184275" y="6183313"/>
              <a:ext cx="147638" cy="163512"/>
            </a:xfrm>
            <a:custGeom>
              <a:avLst/>
              <a:gdLst>
                <a:gd name="T0" fmla="*/ 2147483647 w 309"/>
                <a:gd name="T1" fmla="*/ 2147483647 h 341"/>
                <a:gd name="T2" fmla="*/ 2147483647 w 309"/>
                <a:gd name="T3" fmla="*/ 2147483647 h 341"/>
                <a:gd name="T4" fmla="*/ 2147483647 w 309"/>
                <a:gd name="T5" fmla="*/ 2147483647 h 341"/>
                <a:gd name="T6" fmla="*/ 2147483647 w 309"/>
                <a:gd name="T7" fmla="*/ 2147483647 h 341"/>
                <a:gd name="T8" fmla="*/ 2147483647 w 309"/>
                <a:gd name="T9" fmla="*/ 0 h 341"/>
                <a:gd name="T10" fmla="*/ 2147483647 w 309"/>
                <a:gd name="T11" fmla="*/ 2147483647 h 341"/>
                <a:gd name="T12" fmla="*/ 2147483647 w 309"/>
                <a:gd name="T13" fmla="*/ 2147483647 h 341"/>
                <a:gd name="T14" fmla="*/ 2147483647 w 309"/>
                <a:gd name="T15" fmla="*/ 0 h 341"/>
                <a:gd name="T16" fmla="*/ 2147483647 w 309"/>
                <a:gd name="T17" fmla="*/ 0 h 341"/>
                <a:gd name="T18" fmla="*/ 2147483647 w 309"/>
                <a:gd name="T19" fmla="*/ 2147483647 h 341"/>
                <a:gd name="T20" fmla="*/ 2147483647 w 309"/>
                <a:gd name="T21" fmla="*/ 2147483647 h 341"/>
                <a:gd name="T22" fmla="*/ 2147483647 w 309"/>
                <a:gd name="T23" fmla="*/ 2147483647 h 341"/>
                <a:gd name="T24" fmla="*/ 2147483647 w 309"/>
                <a:gd name="T25" fmla="*/ 2147483647 h 341"/>
                <a:gd name="T26" fmla="*/ 2147483647 w 309"/>
                <a:gd name="T27" fmla="*/ 2147483647 h 341"/>
                <a:gd name="T28" fmla="*/ 2147483647 w 309"/>
                <a:gd name="T29" fmla="*/ 2147483647 h 341"/>
                <a:gd name="T30" fmla="*/ 2147483647 w 309"/>
                <a:gd name="T31" fmla="*/ 2147483647 h 341"/>
                <a:gd name="T32" fmla="*/ 2147483647 w 309"/>
                <a:gd name="T33" fmla="*/ 2147483647 h 341"/>
                <a:gd name="T34" fmla="*/ 2147483647 w 309"/>
                <a:gd name="T35" fmla="*/ 2147483647 h 341"/>
                <a:gd name="T36" fmla="*/ 2147483647 w 309"/>
                <a:gd name="T37" fmla="*/ 2147483647 h 341"/>
                <a:gd name="T38" fmla="*/ 2147483647 w 309"/>
                <a:gd name="T39" fmla="*/ 2147483647 h 341"/>
                <a:gd name="T40" fmla="*/ 2147483647 w 309"/>
                <a:gd name="T41" fmla="*/ 2147483647 h 341"/>
                <a:gd name="T42" fmla="*/ 2147483647 w 309"/>
                <a:gd name="T43" fmla="*/ 2147483647 h 34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09" h="341">
                  <a:moveTo>
                    <a:pt x="269" y="341"/>
                  </a:moveTo>
                  <a:cubicBezTo>
                    <a:pt x="306" y="341"/>
                    <a:pt x="306" y="341"/>
                    <a:pt x="306" y="341"/>
                  </a:cubicBezTo>
                  <a:cubicBezTo>
                    <a:pt x="308" y="341"/>
                    <a:pt x="309" y="340"/>
                    <a:pt x="309" y="339"/>
                  </a:cubicBezTo>
                  <a:cubicBezTo>
                    <a:pt x="309" y="118"/>
                    <a:pt x="309" y="118"/>
                    <a:pt x="309" y="118"/>
                  </a:cubicBezTo>
                  <a:cubicBezTo>
                    <a:pt x="309" y="11"/>
                    <a:pt x="231" y="0"/>
                    <a:pt x="198" y="0"/>
                  </a:cubicBezTo>
                  <a:cubicBezTo>
                    <a:pt x="153" y="0"/>
                    <a:pt x="119" y="10"/>
                    <a:pt x="80" y="41"/>
                  </a:cubicBezTo>
                  <a:cubicBezTo>
                    <a:pt x="79" y="41"/>
                    <a:pt x="79" y="41"/>
                    <a:pt x="79" y="41"/>
                  </a:cubicBezTo>
                  <a:cubicBezTo>
                    <a:pt x="79" y="14"/>
                    <a:pt x="61" y="0"/>
                    <a:pt x="36" y="0"/>
                  </a:cubicBezTo>
                  <a:cubicBezTo>
                    <a:pt x="35" y="0"/>
                    <a:pt x="7" y="0"/>
                    <a:pt x="7" y="0"/>
                  </a:cubicBezTo>
                  <a:cubicBezTo>
                    <a:pt x="1" y="0"/>
                    <a:pt x="0" y="4"/>
                    <a:pt x="1" y="8"/>
                  </a:cubicBezTo>
                  <a:cubicBezTo>
                    <a:pt x="1" y="8"/>
                    <a:pt x="5" y="30"/>
                    <a:pt x="5" y="44"/>
                  </a:cubicBezTo>
                  <a:cubicBezTo>
                    <a:pt x="5" y="58"/>
                    <a:pt x="5" y="62"/>
                    <a:pt x="5" y="64"/>
                  </a:cubicBezTo>
                  <a:cubicBezTo>
                    <a:pt x="5" y="339"/>
                    <a:pt x="5" y="339"/>
                    <a:pt x="5" y="339"/>
                  </a:cubicBezTo>
                  <a:cubicBezTo>
                    <a:pt x="5" y="340"/>
                    <a:pt x="6" y="341"/>
                    <a:pt x="8" y="341"/>
                  </a:cubicBezTo>
                  <a:cubicBezTo>
                    <a:pt x="47" y="341"/>
                    <a:pt x="47" y="341"/>
                    <a:pt x="47" y="341"/>
                  </a:cubicBezTo>
                  <a:cubicBezTo>
                    <a:pt x="74" y="341"/>
                    <a:pt x="88" y="327"/>
                    <a:pt x="88" y="299"/>
                  </a:cubicBezTo>
                  <a:cubicBezTo>
                    <a:pt x="88" y="135"/>
                    <a:pt x="88" y="135"/>
                    <a:pt x="88" y="135"/>
                  </a:cubicBezTo>
                  <a:cubicBezTo>
                    <a:pt x="88" y="87"/>
                    <a:pt x="127" y="67"/>
                    <a:pt x="163" y="67"/>
                  </a:cubicBezTo>
                  <a:cubicBezTo>
                    <a:pt x="203" y="67"/>
                    <a:pt x="227" y="93"/>
                    <a:pt x="227" y="136"/>
                  </a:cubicBezTo>
                  <a:cubicBezTo>
                    <a:pt x="227" y="313"/>
                    <a:pt x="227" y="313"/>
                    <a:pt x="227" y="313"/>
                  </a:cubicBezTo>
                  <a:cubicBezTo>
                    <a:pt x="227" y="334"/>
                    <a:pt x="233" y="341"/>
                    <a:pt x="268" y="341"/>
                  </a:cubicBezTo>
                  <a:cubicBezTo>
                    <a:pt x="269" y="341"/>
                    <a:pt x="269" y="341"/>
                    <a:pt x="269" y="341"/>
                  </a:cubicBezTo>
                  <a:close/>
                </a:path>
              </a:pathLst>
            </a:custGeom>
            <a:solidFill>
              <a:srgbClr val="1E41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3" name="Freeform 11"/>
            <p:cNvSpPr>
              <a:spLocks/>
            </p:cNvSpPr>
            <p:nvPr userDrawn="1"/>
          </p:nvSpPr>
          <p:spPr bwMode="auto">
            <a:xfrm>
              <a:off x="1609724" y="6183313"/>
              <a:ext cx="147638" cy="163512"/>
            </a:xfrm>
            <a:custGeom>
              <a:avLst/>
              <a:gdLst>
                <a:gd name="T0" fmla="*/ 2147483647 w 309"/>
                <a:gd name="T1" fmla="*/ 2147483647 h 341"/>
                <a:gd name="T2" fmla="*/ 2147483647 w 309"/>
                <a:gd name="T3" fmla="*/ 2147483647 h 341"/>
                <a:gd name="T4" fmla="*/ 2147483647 w 309"/>
                <a:gd name="T5" fmla="*/ 2147483647 h 341"/>
                <a:gd name="T6" fmla="*/ 2147483647 w 309"/>
                <a:gd name="T7" fmla="*/ 2147483647 h 341"/>
                <a:gd name="T8" fmla="*/ 2147483647 w 309"/>
                <a:gd name="T9" fmla="*/ 0 h 341"/>
                <a:gd name="T10" fmla="*/ 2147483647 w 309"/>
                <a:gd name="T11" fmla="*/ 2147483647 h 341"/>
                <a:gd name="T12" fmla="*/ 2147483647 w 309"/>
                <a:gd name="T13" fmla="*/ 2147483647 h 341"/>
                <a:gd name="T14" fmla="*/ 2147483647 w 309"/>
                <a:gd name="T15" fmla="*/ 0 h 341"/>
                <a:gd name="T16" fmla="*/ 2147483647 w 309"/>
                <a:gd name="T17" fmla="*/ 0 h 341"/>
                <a:gd name="T18" fmla="*/ 2147483647 w 309"/>
                <a:gd name="T19" fmla="*/ 2147483647 h 341"/>
                <a:gd name="T20" fmla="*/ 2147483647 w 309"/>
                <a:gd name="T21" fmla="*/ 2147483647 h 341"/>
                <a:gd name="T22" fmla="*/ 2147483647 w 309"/>
                <a:gd name="T23" fmla="*/ 2147483647 h 341"/>
                <a:gd name="T24" fmla="*/ 2147483647 w 309"/>
                <a:gd name="T25" fmla="*/ 2147483647 h 341"/>
                <a:gd name="T26" fmla="*/ 2147483647 w 309"/>
                <a:gd name="T27" fmla="*/ 2147483647 h 341"/>
                <a:gd name="T28" fmla="*/ 2147483647 w 309"/>
                <a:gd name="T29" fmla="*/ 2147483647 h 341"/>
                <a:gd name="T30" fmla="*/ 2147483647 w 309"/>
                <a:gd name="T31" fmla="*/ 2147483647 h 341"/>
                <a:gd name="T32" fmla="*/ 2147483647 w 309"/>
                <a:gd name="T33" fmla="*/ 2147483647 h 341"/>
                <a:gd name="T34" fmla="*/ 2147483647 w 309"/>
                <a:gd name="T35" fmla="*/ 2147483647 h 341"/>
                <a:gd name="T36" fmla="*/ 2147483647 w 309"/>
                <a:gd name="T37" fmla="*/ 2147483647 h 341"/>
                <a:gd name="T38" fmla="*/ 2147483647 w 309"/>
                <a:gd name="T39" fmla="*/ 2147483647 h 341"/>
                <a:gd name="T40" fmla="*/ 2147483647 w 309"/>
                <a:gd name="T41" fmla="*/ 2147483647 h 341"/>
                <a:gd name="T42" fmla="*/ 2147483647 w 309"/>
                <a:gd name="T43" fmla="*/ 2147483647 h 34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09" h="341">
                  <a:moveTo>
                    <a:pt x="269" y="341"/>
                  </a:moveTo>
                  <a:cubicBezTo>
                    <a:pt x="306" y="341"/>
                    <a:pt x="306" y="341"/>
                    <a:pt x="306" y="341"/>
                  </a:cubicBezTo>
                  <a:cubicBezTo>
                    <a:pt x="307" y="341"/>
                    <a:pt x="308" y="340"/>
                    <a:pt x="308" y="339"/>
                  </a:cubicBezTo>
                  <a:cubicBezTo>
                    <a:pt x="309" y="118"/>
                    <a:pt x="309" y="118"/>
                    <a:pt x="309" y="118"/>
                  </a:cubicBezTo>
                  <a:cubicBezTo>
                    <a:pt x="309" y="11"/>
                    <a:pt x="230" y="0"/>
                    <a:pt x="197" y="0"/>
                  </a:cubicBezTo>
                  <a:cubicBezTo>
                    <a:pt x="152" y="0"/>
                    <a:pt x="118" y="10"/>
                    <a:pt x="79" y="41"/>
                  </a:cubicBezTo>
                  <a:cubicBezTo>
                    <a:pt x="78" y="41"/>
                    <a:pt x="78" y="41"/>
                    <a:pt x="78" y="41"/>
                  </a:cubicBezTo>
                  <a:cubicBezTo>
                    <a:pt x="78" y="14"/>
                    <a:pt x="60" y="0"/>
                    <a:pt x="36" y="0"/>
                  </a:cubicBezTo>
                  <a:cubicBezTo>
                    <a:pt x="34" y="0"/>
                    <a:pt x="6" y="0"/>
                    <a:pt x="6" y="0"/>
                  </a:cubicBezTo>
                  <a:cubicBezTo>
                    <a:pt x="0" y="0"/>
                    <a:pt x="0" y="4"/>
                    <a:pt x="1" y="8"/>
                  </a:cubicBezTo>
                  <a:cubicBezTo>
                    <a:pt x="1" y="8"/>
                    <a:pt x="5" y="30"/>
                    <a:pt x="5" y="44"/>
                  </a:cubicBezTo>
                  <a:cubicBezTo>
                    <a:pt x="5" y="58"/>
                    <a:pt x="5" y="62"/>
                    <a:pt x="5" y="64"/>
                  </a:cubicBezTo>
                  <a:cubicBezTo>
                    <a:pt x="5" y="339"/>
                    <a:pt x="5" y="339"/>
                    <a:pt x="5" y="339"/>
                  </a:cubicBezTo>
                  <a:cubicBezTo>
                    <a:pt x="5" y="340"/>
                    <a:pt x="6" y="341"/>
                    <a:pt x="7" y="341"/>
                  </a:cubicBezTo>
                  <a:cubicBezTo>
                    <a:pt x="46" y="341"/>
                    <a:pt x="46" y="341"/>
                    <a:pt x="46" y="341"/>
                  </a:cubicBezTo>
                  <a:cubicBezTo>
                    <a:pt x="74" y="341"/>
                    <a:pt x="87" y="327"/>
                    <a:pt x="87" y="299"/>
                  </a:cubicBezTo>
                  <a:cubicBezTo>
                    <a:pt x="87" y="135"/>
                    <a:pt x="87" y="135"/>
                    <a:pt x="87" y="135"/>
                  </a:cubicBezTo>
                  <a:cubicBezTo>
                    <a:pt x="87" y="87"/>
                    <a:pt x="126" y="67"/>
                    <a:pt x="163" y="67"/>
                  </a:cubicBezTo>
                  <a:cubicBezTo>
                    <a:pt x="202" y="67"/>
                    <a:pt x="226" y="93"/>
                    <a:pt x="226" y="136"/>
                  </a:cubicBezTo>
                  <a:cubicBezTo>
                    <a:pt x="226" y="313"/>
                    <a:pt x="226" y="313"/>
                    <a:pt x="226" y="313"/>
                  </a:cubicBezTo>
                  <a:cubicBezTo>
                    <a:pt x="226" y="334"/>
                    <a:pt x="232" y="341"/>
                    <a:pt x="267" y="341"/>
                  </a:cubicBezTo>
                  <a:cubicBezTo>
                    <a:pt x="269" y="341"/>
                    <a:pt x="269" y="341"/>
                    <a:pt x="269" y="341"/>
                  </a:cubicBezTo>
                  <a:close/>
                </a:path>
              </a:pathLst>
            </a:custGeom>
            <a:solidFill>
              <a:srgbClr val="1E41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4" name="Freeform 12"/>
            <p:cNvSpPr>
              <a:spLocks/>
            </p:cNvSpPr>
            <p:nvPr userDrawn="1"/>
          </p:nvSpPr>
          <p:spPr bwMode="auto">
            <a:xfrm>
              <a:off x="1771649" y="6181725"/>
              <a:ext cx="138113" cy="166688"/>
            </a:xfrm>
            <a:custGeom>
              <a:avLst/>
              <a:gdLst>
                <a:gd name="T0" fmla="*/ 0 w 288"/>
                <a:gd name="T1" fmla="*/ 2147483647 h 349"/>
                <a:gd name="T2" fmla="*/ 2147483647 w 288"/>
                <a:gd name="T3" fmla="*/ 2147483647 h 349"/>
                <a:gd name="T4" fmla="*/ 2147483647 w 288"/>
                <a:gd name="T5" fmla="*/ 2147483647 h 349"/>
                <a:gd name="T6" fmla="*/ 2147483647 w 288"/>
                <a:gd name="T7" fmla="*/ 2147483647 h 349"/>
                <a:gd name="T8" fmla="*/ 2147483647 w 288"/>
                <a:gd name="T9" fmla="*/ 2147483647 h 349"/>
                <a:gd name="T10" fmla="*/ 2147483647 w 288"/>
                <a:gd name="T11" fmla="*/ 2147483647 h 349"/>
                <a:gd name="T12" fmla="*/ 2147483647 w 288"/>
                <a:gd name="T13" fmla="*/ 2147483647 h 349"/>
                <a:gd name="T14" fmla="*/ 2147483647 w 288"/>
                <a:gd name="T15" fmla="*/ 2147483647 h 349"/>
                <a:gd name="T16" fmla="*/ 2147483647 w 288"/>
                <a:gd name="T17" fmla="*/ 2147483647 h 349"/>
                <a:gd name="T18" fmla="*/ 2147483647 w 288"/>
                <a:gd name="T19" fmla="*/ 0 h 349"/>
                <a:gd name="T20" fmla="*/ 2147483647 w 288"/>
                <a:gd name="T21" fmla="*/ 2147483647 h 349"/>
                <a:gd name="T22" fmla="*/ 2147483647 w 288"/>
                <a:gd name="T23" fmla="*/ 2147483647 h 349"/>
                <a:gd name="T24" fmla="*/ 2147483647 w 288"/>
                <a:gd name="T25" fmla="*/ 2147483647 h 349"/>
                <a:gd name="T26" fmla="*/ 2147483647 w 288"/>
                <a:gd name="T27" fmla="*/ 2147483647 h 349"/>
                <a:gd name="T28" fmla="*/ 2147483647 w 288"/>
                <a:gd name="T29" fmla="*/ 2147483647 h 349"/>
                <a:gd name="T30" fmla="*/ 2147483647 w 288"/>
                <a:gd name="T31" fmla="*/ 2147483647 h 349"/>
                <a:gd name="T32" fmla="*/ 0 w 288"/>
                <a:gd name="T33" fmla="*/ 2147483647 h 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8" h="349">
                  <a:moveTo>
                    <a:pt x="0" y="280"/>
                  </a:moveTo>
                  <a:cubicBezTo>
                    <a:pt x="3" y="322"/>
                    <a:pt x="66" y="349"/>
                    <a:pt x="144" y="349"/>
                  </a:cubicBezTo>
                  <a:cubicBezTo>
                    <a:pt x="211" y="349"/>
                    <a:pt x="284" y="315"/>
                    <a:pt x="286" y="241"/>
                  </a:cubicBezTo>
                  <a:cubicBezTo>
                    <a:pt x="288" y="178"/>
                    <a:pt x="229" y="156"/>
                    <a:pt x="178" y="143"/>
                  </a:cubicBezTo>
                  <a:cubicBezTo>
                    <a:pt x="139" y="134"/>
                    <a:pt x="139" y="134"/>
                    <a:pt x="139" y="134"/>
                  </a:cubicBezTo>
                  <a:cubicBezTo>
                    <a:pt x="112" y="128"/>
                    <a:pt x="86" y="122"/>
                    <a:pt x="87" y="95"/>
                  </a:cubicBezTo>
                  <a:cubicBezTo>
                    <a:pt x="87" y="82"/>
                    <a:pt x="96" y="60"/>
                    <a:pt x="146" y="61"/>
                  </a:cubicBezTo>
                  <a:cubicBezTo>
                    <a:pt x="166" y="61"/>
                    <a:pt x="207" y="65"/>
                    <a:pt x="235" y="97"/>
                  </a:cubicBezTo>
                  <a:cubicBezTo>
                    <a:pt x="243" y="97"/>
                    <a:pt x="264" y="80"/>
                    <a:pt x="273" y="52"/>
                  </a:cubicBezTo>
                  <a:cubicBezTo>
                    <a:pt x="259" y="23"/>
                    <a:pt x="204" y="0"/>
                    <a:pt x="142" y="0"/>
                  </a:cubicBezTo>
                  <a:cubicBezTo>
                    <a:pt x="79" y="0"/>
                    <a:pt x="6" y="27"/>
                    <a:pt x="4" y="102"/>
                  </a:cubicBezTo>
                  <a:cubicBezTo>
                    <a:pt x="1" y="166"/>
                    <a:pt x="45" y="186"/>
                    <a:pt x="93" y="198"/>
                  </a:cubicBezTo>
                  <a:cubicBezTo>
                    <a:pt x="152" y="213"/>
                    <a:pt x="152" y="213"/>
                    <a:pt x="152" y="213"/>
                  </a:cubicBezTo>
                  <a:cubicBezTo>
                    <a:pt x="182" y="221"/>
                    <a:pt x="204" y="226"/>
                    <a:pt x="203" y="253"/>
                  </a:cubicBezTo>
                  <a:cubicBezTo>
                    <a:pt x="202" y="276"/>
                    <a:pt x="177" y="290"/>
                    <a:pt x="142" y="290"/>
                  </a:cubicBezTo>
                  <a:cubicBezTo>
                    <a:pt x="121" y="290"/>
                    <a:pt x="69" y="286"/>
                    <a:pt x="38" y="245"/>
                  </a:cubicBezTo>
                  <a:cubicBezTo>
                    <a:pt x="10" y="252"/>
                    <a:pt x="0" y="280"/>
                    <a:pt x="0" y="280"/>
                  </a:cubicBezTo>
                  <a:close/>
                </a:path>
              </a:pathLst>
            </a:custGeom>
            <a:solidFill>
              <a:srgbClr val="1E41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5" name="Freeform 13"/>
            <p:cNvSpPr>
              <a:spLocks noEditPoints="1"/>
            </p:cNvSpPr>
            <p:nvPr userDrawn="1"/>
          </p:nvSpPr>
          <p:spPr bwMode="auto">
            <a:xfrm>
              <a:off x="1012825" y="6180138"/>
              <a:ext cx="158750" cy="169862"/>
            </a:xfrm>
            <a:custGeom>
              <a:avLst/>
              <a:gdLst>
                <a:gd name="T0" fmla="*/ 2147483647 w 332"/>
                <a:gd name="T1" fmla="*/ 0 h 352"/>
                <a:gd name="T2" fmla="*/ 0 w 332"/>
                <a:gd name="T3" fmla="*/ 2147483647 h 352"/>
                <a:gd name="T4" fmla="*/ 2147483647 w 332"/>
                <a:gd name="T5" fmla="*/ 2147483647 h 352"/>
                <a:gd name="T6" fmla="*/ 2147483647 w 332"/>
                <a:gd name="T7" fmla="*/ 2147483647 h 352"/>
                <a:gd name="T8" fmla="*/ 2147483647 w 332"/>
                <a:gd name="T9" fmla="*/ 2147483647 h 352"/>
                <a:gd name="T10" fmla="*/ 2147483647 w 332"/>
                <a:gd name="T11" fmla="*/ 2147483647 h 352"/>
                <a:gd name="T12" fmla="*/ 2147483647 w 332"/>
                <a:gd name="T13" fmla="*/ 2147483647 h 352"/>
                <a:gd name="T14" fmla="*/ 2147483647 w 332"/>
                <a:gd name="T15" fmla="*/ 2147483647 h 352"/>
                <a:gd name="T16" fmla="*/ 2147483647 w 332"/>
                <a:gd name="T17" fmla="*/ 2147483647 h 352"/>
                <a:gd name="T18" fmla="*/ 2147483647 w 332"/>
                <a:gd name="T19" fmla="*/ 2147483647 h 352"/>
                <a:gd name="T20" fmla="*/ 2147483647 w 332"/>
                <a:gd name="T21" fmla="*/ 2147483647 h 352"/>
                <a:gd name="T22" fmla="*/ 2147483647 w 332"/>
                <a:gd name="T23" fmla="*/ 0 h 352"/>
                <a:gd name="T24" fmla="*/ 2147483647 w 332"/>
                <a:gd name="T25" fmla="*/ 2147483647 h 352"/>
                <a:gd name="T26" fmla="*/ 2147483647 w 332"/>
                <a:gd name="T27" fmla="*/ 2147483647 h 352"/>
                <a:gd name="T28" fmla="*/ 2147483647 w 332"/>
                <a:gd name="T29" fmla="*/ 2147483647 h 352"/>
                <a:gd name="T30" fmla="*/ 2147483647 w 332"/>
                <a:gd name="T31" fmla="*/ 2147483647 h 3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32" h="352">
                  <a:moveTo>
                    <a:pt x="170" y="0"/>
                  </a:moveTo>
                  <a:cubicBezTo>
                    <a:pt x="65" y="0"/>
                    <a:pt x="0" y="70"/>
                    <a:pt x="0" y="182"/>
                  </a:cubicBezTo>
                  <a:cubicBezTo>
                    <a:pt x="0" y="260"/>
                    <a:pt x="45" y="352"/>
                    <a:pt x="173" y="352"/>
                  </a:cubicBezTo>
                  <a:cubicBezTo>
                    <a:pt x="227" y="352"/>
                    <a:pt x="294" y="327"/>
                    <a:pt x="310" y="290"/>
                  </a:cubicBezTo>
                  <a:cubicBezTo>
                    <a:pt x="312" y="274"/>
                    <a:pt x="292" y="249"/>
                    <a:pt x="292" y="249"/>
                  </a:cubicBezTo>
                  <a:cubicBezTo>
                    <a:pt x="286" y="242"/>
                    <a:pt x="282" y="246"/>
                    <a:pt x="277" y="250"/>
                  </a:cubicBezTo>
                  <a:cubicBezTo>
                    <a:pt x="250" y="274"/>
                    <a:pt x="205" y="287"/>
                    <a:pt x="173" y="287"/>
                  </a:cubicBezTo>
                  <a:cubicBezTo>
                    <a:pt x="119" y="287"/>
                    <a:pt x="82" y="250"/>
                    <a:pt x="82" y="194"/>
                  </a:cubicBezTo>
                  <a:cubicBezTo>
                    <a:pt x="82" y="189"/>
                    <a:pt x="82" y="189"/>
                    <a:pt x="82" y="189"/>
                  </a:cubicBezTo>
                  <a:cubicBezTo>
                    <a:pt x="297" y="189"/>
                    <a:pt x="297" y="189"/>
                    <a:pt x="297" y="189"/>
                  </a:cubicBezTo>
                  <a:cubicBezTo>
                    <a:pt x="331" y="189"/>
                    <a:pt x="332" y="185"/>
                    <a:pt x="332" y="153"/>
                  </a:cubicBezTo>
                  <a:cubicBezTo>
                    <a:pt x="332" y="79"/>
                    <a:pt x="275" y="0"/>
                    <a:pt x="170" y="0"/>
                  </a:cubicBezTo>
                  <a:close/>
                  <a:moveTo>
                    <a:pt x="82" y="138"/>
                  </a:moveTo>
                  <a:cubicBezTo>
                    <a:pt x="94" y="86"/>
                    <a:pt x="125" y="58"/>
                    <a:pt x="172" y="58"/>
                  </a:cubicBezTo>
                  <a:cubicBezTo>
                    <a:pt x="215" y="58"/>
                    <a:pt x="249" y="90"/>
                    <a:pt x="255" y="138"/>
                  </a:cubicBezTo>
                  <a:lnTo>
                    <a:pt x="82" y="138"/>
                  </a:lnTo>
                  <a:close/>
                </a:path>
              </a:pathLst>
            </a:custGeom>
            <a:solidFill>
              <a:srgbClr val="1E41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6" name="Freeform 14"/>
            <p:cNvSpPr>
              <a:spLocks/>
            </p:cNvSpPr>
            <p:nvPr userDrawn="1"/>
          </p:nvSpPr>
          <p:spPr bwMode="auto">
            <a:xfrm>
              <a:off x="1338262" y="6137275"/>
              <a:ext cx="98425" cy="209550"/>
            </a:xfrm>
            <a:custGeom>
              <a:avLst/>
              <a:gdLst>
                <a:gd name="T0" fmla="*/ 2147483647 w 205"/>
                <a:gd name="T1" fmla="*/ 2147483647 h 437"/>
                <a:gd name="T2" fmla="*/ 2147483647 w 205"/>
                <a:gd name="T3" fmla="*/ 2147483647 h 437"/>
                <a:gd name="T4" fmla="*/ 2147483647 w 205"/>
                <a:gd name="T5" fmla="*/ 2147483647 h 437"/>
                <a:gd name="T6" fmla="*/ 2147483647 w 205"/>
                <a:gd name="T7" fmla="*/ 0 h 437"/>
                <a:gd name="T8" fmla="*/ 2147483647 w 205"/>
                <a:gd name="T9" fmla="*/ 0 h 437"/>
                <a:gd name="T10" fmla="*/ 2147483647 w 205"/>
                <a:gd name="T11" fmla="*/ 2147483647 h 437"/>
                <a:gd name="T12" fmla="*/ 2147483647 w 205"/>
                <a:gd name="T13" fmla="*/ 2147483647 h 437"/>
                <a:gd name="T14" fmla="*/ 2147483647 w 205"/>
                <a:gd name="T15" fmla="*/ 2147483647 h 437"/>
                <a:gd name="T16" fmla="*/ 0 w 205"/>
                <a:gd name="T17" fmla="*/ 2147483647 h 437"/>
                <a:gd name="T18" fmla="*/ 0 w 205"/>
                <a:gd name="T19" fmla="*/ 2147483647 h 437"/>
                <a:gd name="T20" fmla="*/ 2147483647 w 205"/>
                <a:gd name="T21" fmla="*/ 2147483647 h 437"/>
                <a:gd name="T22" fmla="*/ 2147483647 w 205"/>
                <a:gd name="T23" fmla="*/ 2147483647 h 437"/>
                <a:gd name="T24" fmla="*/ 2147483647 w 205"/>
                <a:gd name="T25" fmla="*/ 2147483647 h 437"/>
                <a:gd name="T26" fmla="*/ 2147483647 w 205"/>
                <a:gd name="T27" fmla="*/ 2147483647 h 437"/>
                <a:gd name="T28" fmla="*/ 2147483647 w 205"/>
                <a:gd name="T29" fmla="*/ 2147483647 h 437"/>
                <a:gd name="T30" fmla="*/ 2147483647 w 205"/>
                <a:gd name="T31" fmla="*/ 2147483647 h 437"/>
                <a:gd name="T32" fmla="*/ 2147483647 w 205"/>
                <a:gd name="T33" fmla="*/ 2147483647 h 437"/>
                <a:gd name="T34" fmla="*/ 2147483647 w 205"/>
                <a:gd name="T35" fmla="*/ 2147483647 h 437"/>
                <a:gd name="T36" fmla="*/ 2147483647 w 205"/>
                <a:gd name="T37" fmla="*/ 2147483647 h 437"/>
                <a:gd name="T38" fmla="*/ 2147483647 w 205"/>
                <a:gd name="T39" fmla="*/ 2147483647 h 437"/>
                <a:gd name="T40" fmla="*/ 2147483647 w 205"/>
                <a:gd name="T41" fmla="*/ 2147483647 h 437"/>
                <a:gd name="T42" fmla="*/ 2147483647 w 205"/>
                <a:gd name="T43" fmla="*/ 2147483647 h 437"/>
                <a:gd name="T44" fmla="*/ 2147483647 w 205"/>
                <a:gd name="T45" fmla="*/ 2147483647 h 437"/>
                <a:gd name="T46" fmla="*/ 2147483647 w 205"/>
                <a:gd name="T47" fmla="*/ 2147483647 h 437"/>
                <a:gd name="T48" fmla="*/ 2147483647 w 205"/>
                <a:gd name="T49" fmla="*/ 2147483647 h 437"/>
                <a:gd name="T50" fmla="*/ 2147483647 w 205"/>
                <a:gd name="T51" fmla="*/ 2147483647 h 437"/>
                <a:gd name="T52" fmla="*/ 2147483647 w 205"/>
                <a:gd name="T53" fmla="*/ 2147483647 h 4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05" h="437">
                  <a:moveTo>
                    <a:pt x="168" y="104"/>
                  </a:moveTo>
                  <a:cubicBezTo>
                    <a:pt x="135" y="104"/>
                    <a:pt x="135" y="104"/>
                    <a:pt x="135" y="104"/>
                  </a:cubicBezTo>
                  <a:cubicBezTo>
                    <a:pt x="135" y="42"/>
                    <a:pt x="135" y="42"/>
                    <a:pt x="135" y="42"/>
                  </a:cubicBezTo>
                  <a:cubicBezTo>
                    <a:pt x="135" y="15"/>
                    <a:pt x="120" y="0"/>
                    <a:pt x="94" y="0"/>
                  </a:cubicBezTo>
                  <a:cubicBezTo>
                    <a:pt x="92" y="0"/>
                    <a:pt x="55" y="0"/>
                    <a:pt x="55" y="0"/>
                  </a:cubicBezTo>
                  <a:cubicBezTo>
                    <a:pt x="53" y="0"/>
                    <a:pt x="52" y="1"/>
                    <a:pt x="52" y="3"/>
                  </a:cubicBezTo>
                  <a:cubicBezTo>
                    <a:pt x="52" y="104"/>
                    <a:pt x="52" y="104"/>
                    <a:pt x="52" y="104"/>
                  </a:cubicBezTo>
                  <a:cubicBezTo>
                    <a:pt x="3" y="104"/>
                    <a:pt x="3" y="104"/>
                    <a:pt x="3" y="104"/>
                  </a:cubicBezTo>
                  <a:cubicBezTo>
                    <a:pt x="0" y="104"/>
                    <a:pt x="0" y="107"/>
                    <a:pt x="0" y="108"/>
                  </a:cubicBezTo>
                  <a:cubicBezTo>
                    <a:pt x="0" y="108"/>
                    <a:pt x="0" y="127"/>
                    <a:pt x="0" y="130"/>
                  </a:cubicBezTo>
                  <a:cubicBezTo>
                    <a:pt x="0" y="148"/>
                    <a:pt x="9" y="156"/>
                    <a:pt x="32" y="156"/>
                  </a:cubicBezTo>
                  <a:cubicBezTo>
                    <a:pt x="52" y="156"/>
                    <a:pt x="52" y="156"/>
                    <a:pt x="52" y="156"/>
                  </a:cubicBezTo>
                  <a:cubicBezTo>
                    <a:pt x="52" y="359"/>
                    <a:pt x="52" y="359"/>
                    <a:pt x="52" y="359"/>
                  </a:cubicBezTo>
                  <a:cubicBezTo>
                    <a:pt x="52" y="405"/>
                    <a:pt x="80" y="437"/>
                    <a:pt x="142" y="437"/>
                  </a:cubicBezTo>
                  <a:cubicBezTo>
                    <a:pt x="171" y="437"/>
                    <a:pt x="193" y="431"/>
                    <a:pt x="193" y="400"/>
                  </a:cubicBezTo>
                  <a:cubicBezTo>
                    <a:pt x="193" y="400"/>
                    <a:pt x="193" y="400"/>
                    <a:pt x="193" y="400"/>
                  </a:cubicBezTo>
                  <a:cubicBezTo>
                    <a:pt x="193" y="393"/>
                    <a:pt x="193" y="382"/>
                    <a:pt x="193" y="378"/>
                  </a:cubicBezTo>
                  <a:cubicBezTo>
                    <a:pt x="193" y="373"/>
                    <a:pt x="188" y="374"/>
                    <a:pt x="188" y="374"/>
                  </a:cubicBezTo>
                  <a:cubicBezTo>
                    <a:pt x="167" y="374"/>
                    <a:pt x="167" y="374"/>
                    <a:pt x="167" y="374"/>
                  </a:cubicBezTo>
                  <a:cubicBezTo>
                    <a:pt x="166" y="374"/>
                    <a:pt x="166" y="374"/>
                    <a:pt x="165" y="374"/>
                  </a:cubicBezTo>
                  <a:cubicBezTo>
                    <a:pt x="164" y="374"/>
                    <a:pt x="164" y="374"/>
                    <a:pt x="164" y="374"/>
                  </a:cubicBezTo>
                  <a:cubicBezTo>
                    <a:pt x="145" y="374"/>
                    <a:pt x="135" y="364"/>
                    <a:pt x="135" y="347"/>
                  </a:cubicBezTo>
                  <a:cubicBezTo>
                    <a:pt x="135" y="156"/>
                    <a:pt x="135" y="156"/>
                    <a:pt x="135" y="156"/>
                  </a:cubicBezTo>
                  <a:cubicBezTo>
                    <a:pt x="202" y="155"/>
                    <a:pt x="202" y="155"/>
                    <a:pt x="202" y="155"/>
                  </a:cubicBezTo>
                  <a:cubicBezTo>
                    <a:pt x="204" y="155"/>
                    <a:pt x="205" y="154"/>
                    <a:pt x="205" y="153"/>
                  </a:cubicBezTo>
                  <a:cubicBezTo>
                    <a:pt x="205" y="153"/>
                    <a:pt x="205" y="132"/>
                    <a:pt x="205" y="130"/>
                  </a:cubicBezTo>
                  <a:cubicBezTo>
                    <a:pt x="205" y="116"/>
                    <a:pt x="200" y="104"/>
                    <a:pt x="168" y="104"/>
                  </a:cubicBezTo>
                  <a:close/>
                </a:path>
              </a:pathLst>
            </a:custGeom>
            <a:solidFill>
              <a:srgbClr val="1E41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grpSp>
      <p:grpSp>
        <p:nvGrpSpPr>
          <p:cNvPr id="17" name="Group 3082"/>
          <p:cNvGrpSpPr>
            <a:grpSpLocks/>
          </p:cNvGrpSpPr>
          <p:nvPr userDrawn="1"/>
        </p:nvGrpSpPr>
        <p:grpSpPr bwMode="auto">
          <a:xfrm>
            <a:off x="7450138" y="6192838"/>
            <a:ext cx="1263650" cy="209550"/>
            <a:chOff x="7450138" y="6192838"/>
            <a:chExt cx="1263650" cy="209550"/>
          </a:xfrm>
        </p:grpSpPr>
        <p:sp>
          <p:nvSpPr>
            <p:cNvPr id="18" name="Freeform 18"/>
            <p:cNvSpPr>
              <a:spLocks/>
            </p:cNvSpPr>
            <p:nvPr userDrawn="1"/>
          </p:nvSpPr>
          <p:spPr bwMode="auto">
            <a:xfrm>
              <a:off x="7451725" y="6192838"/>
              <a:ext cx="65088" cy="69850"/>
            </a:xfrm>
            <a:custGeom>
              <a:avLst/>
              <a:gdLst>
                <a:gd name="T0" fmla="*/ 2147483647 w 64"/>
                <a:gd name="T1" fmla="*/ 2147483647 h 68"/>
                <a:gd name="T2" fmla="*/ 2147483647 w 64"/>
                <a:gd name="T3" fmla="*/ 2147483647 h 68"/>
                <a:gd name="T4" fmla="*/ 2147483647 w 64"/>
                <a:gd name="T5" fmla="*/ 2147483647 h 68"/>
                <a:gd name="T6" fmla="*/ 2147483647 w 64"/>
                <a:gd name="T7" fmla="*/ 2147483647 h 68"/>
                <a:gd name="T8" fmla="*/ 2147483647 w 64"/>
                <a:gd name="T9" fmla="*/ 2147483647 h 68"/>
                <a:gd name="T10" fmla="*/ 2147483647 w 64"/>
                <a:gd name="T11" fmla="*/ 2147483647 h 68"/>
                <a:gd name="T12" fmla="*/ 2147483647 w 64"/>
                <a:gd name="T13" fmla="*/ 2147483647 h 68"/>
                <a:gd name="T14" fmla="*/ 2147483647 w 64"/>
                <a:gd name="T15" fmla="*/ 2147483647 h 68"/>
                <a:gd name="T16" fmla="*/ 0 w 64"/>
                <a:gd name="T17" fmla="*/ 2147483647 h 68"/>
                <a:gd name="T18" fmla="*/ 2147483647 w 64"/>
                <a:gd name="T19" fmla="*/ 2147483647 h 68"/>
                <a:gd name="T20" fmla="*/ 2147483647 w 64"/>
                <a:gd name="T21" fmla="*/ 0 h 68"/>
                <a:gd name="T22" fmla="*/ 2147483647 w 64"/>
                <a:gd name="T23" fmla="*/ 2147483647 h 68"/>
                <a:gd name="T24" fmla="*/ 2147483647 w 64"/>
                <a:gd name="T25" fmla="*/ 2147483647 h 68"/>
                <a:gd name="T26" fmla="*/ 2147483647 w 64"/>
                <a:gd name="T27" fmla="*/ 2147483647 h 68"/>
                <a:gd name="T28" fmla="*/ 2147483647 w 64"/>
                <a:gd name="T29" fmla="*/ 2147483647 h 68"/>
                <a:gd name="T30" fmla="*/ 2147483647 w 64"/>
                <a:gd name="T31" fmla="*/ 2147483647 h 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4" h="68">
                  <a:moveTo>
                    <a:pt x="57" y="17"/>
                  </a:moveTo>
                  <a:cubicBezTo>
                    <a:pt x="52" y="10"/>
                    <a:pt x="43" y="6"/>
                    <a:pt x="34" y="6"/>
                  </a:cubicBezTo>
                  <a:cubicBezTo>
                    <a:pt x="19" y="6"/>
                    <a:pt x="7" y="18"/>
                    <a:pt x="7" y="33"/>
                  </a:cubicBezTo>
                  <a:cubicBezTo>
                    <a:pt x="7" y="48"/>
                    <a:pt x="18" y="61"/>
                    <a:pt x="34" y="61"/>
                  </a:cubicBezTo>
                  <a:cubicBezTo>
                    <a:pt x="43" y="61"/>
                    <a:pt x="52" y="57"/>
                    <a:pt x="57" y="49"/>
                  </a:cubicBezTo>
                  <a:cubicBezTo>
                    <a:pt x="64" y="49"/>
                    <a:pt x="64" y="49"/>
                    <a:pt x="64" y="49"/>
                  </a:cubicBezTo>
                  <a:cubicBezTo>
                    <a:pt x="59" y="61"/>
                    <a:pt x="47" y="68"/>
                    <a:pt x="34" y="68"/>
                  </a:cubicBezTo>
                  <a:cubicBezTo>
                    <a:pt x="25" y="68"/>
                    <a:pt x="16" y="64"/>
                    <a:pt x="10" y="58"/>
                  </a:cubicBezTo>
                  <a:cubicBezTo>
                    <a:pt x="3" y="51"/>
                    <a:pt x="0" y="43"/>
                    <a:pt x="0" y="33"/>
                  </a:cubicBezTo>
                  <a:cubicBezTo>
                    <a:pt x="0" y="24"/>
                    <a:pt x="4" y="16"/>
                    <a:pt x="10" y="9"/>
                  </a:cubicBezTo>
                  <a:cubicBezTo>
                    <a:pt x="16" y="3"/>
                    <a:pt x="25" y="0"/>
                    <a:pt x="34" y="0"/>
                  </a:cubicBezTo>
                  <a:cubicBezTo>
                    <a:pt x="43" y="0"/>
                    <a:pt x="51" y="3"/>
                    <a:pt x="57" y="9"/>
                  </a:cubicBezTo>
                  <a:cubicBezTo>
                    <a:pt x="57" y="1"/>
                    <a:pt x="57" y="1"/>
                    <a:pt x="57" y="1"/>
                  </a:cubicBezTo>
                  <a:cubicBezTo>
                    <a:pt x="63" y="1"/>
                    <a:pt x="63" y="1"/>
                    <a:pt x="63" y="1"/>
                  </a:cubicBezTo>
                  <a:cubicBezTo>
                    <a:pt x="63" y="17"/>
                    <a:pt x="63" y="17"/>
                    <a:pt x="63" y="17"/>
                  </a:cubicBezTo>
                  <a:lnTo>
                    <a:pt x="57" y="17"/>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9" name="Freeform 19"/>
            <p:cNvSpPr>
              <a:spLocks noEditPoints="1"/>
            </p:cNvSpPr>
            <p:nvPr userDrawn="1"/>
          </p:nvSpPr>
          <p:spPr bwMode="auto">
            <a:xfrm>
              <a:off x="7518400" y="6211888"/>
              <a:ext cx="58738" cy="50800"/>
            </a:xfrm>
            <a:custGeom>
              <a:avLst/>
              <a:gdLst>
                <a:gd name="T0" fmla="*/ 2147483647 w 58"/>
                <a:gd name="T1" fmla="*/ 2147483647 h 50"/>
                <a:gd name="T2" fmla="*/ 2147483647 w 58"/>
                <a:gd name="T3" fmla="*/ 2147483647 h 50"/>
                <a:gd name="T4" fmla="*/ 2147483647 w 58"/>
                <a:gd name="T5" fmla="*/ 2147483647 h 50"/>
                <a:gd name="T6" fmla="*/ 0 w 58"/>
                <a:gd name="T7" fmla="*/ 2147483647 h 50"/>
                <a:gd name="T8" fmla="*/ 2147483647 w 58"/>
                <a:gd name="T9" fmla="*/ 2147483647 h 50"/>
                <a:gd name="T10" fmla="*/ 2147483647 w 58"/>
                <a:gd name="T11" fmla="*/ 0 h 50"/>
                <a:gd name="T12" fmla="*/ 2147483647 w 58"/>
                <a:gd name="T13" fmla="*/ 2147483647 h 50"/>
                <a:gd name="T14" fmla="*/ 2147483647 w 58"/>
                <a:gd name="T15" fmla="*/ 2147483647 h 50"/>
                <a:gd name="T16" fmla="*/ 2147483647 w 58"/>
                <a:gd name="T17" fmla="*/ 2147483647 h 50"/>
                <a:gd name="T18" fmla="*/ 2147483647 w 58"/>
                <a:gd name="T19" fmla="*/ 2147483647 h 50"/>
                <a:gd name="T20" fmla="*/ 2147483647 w 58"/>
                <a:gd name="T21" fmla="*/ 2147483647 h 50"/>
                <a:gd name="T22" fmla="*/ 2147483647 w 58"/>
                <a:gd name="T23" fmla="*/ 2147483647 h 50"/>
                <a:gd name="T24" fmla="*/ 2147483647 w 58"/>
                <a:gd name="T25" fmla="*/ 2147483647 h 50"/>
                <a:gd name="T26" fmla="*/ 2147483647 w 58"/>
                <a:gd name="T27" fmla="*/ 2147483647 h 50"/>
                <a:gd name="T28" fmla="*/ 2147483647 w 58"/>
                <a:gd name="T29" fmla="*/ 2147483647 h 50"/>
                <a:gd name="T30" fmla="*/ 2147483647 w 58"/>
                <a:gd name="T31" fmla="*/ 2147483647 h 50"/>
                <a:gd name="T32" fmla="*/ 2147483647 w 58"/>
                <a:gd name="T33" fmla="*/ 2147483647 h 50"/>
                <a:gd name="T34" fmla="*/ 2147483647 w 58"/>
                <a:gd name="T35" fmla="*/ 2147483647 h 50"/>
                <a:gd name="T36" fmla="*/ 2147483647 w 58"/>
                <a:gd name="T37" fmla="*/ 2147483647 h 50"/>
                <a:gd name="T38" fmla="*/ 2147483647 w 58"/>
                <a:gd name="T39" fmla="*/ 2147483647 h 50"/>
                <a:gd name="T40" fmla="*/ 2147483647 w 58"/>
                <a:gd name="T41" fmla="*/ 2147483647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8" h="50">
                  <a:moveTo>
                    <a:pt x="44" y="39"/>
                  </a:moveTo>
                  <a:cubicBezTo>
                    <a:pt x="40" y="46"/>
                    <a:pt x="33" y="50"/>
                    <a:pt x="25" y="50"/>
                  </a:cubicBezTo>
                  <a:cubicBezTo>
                    <a:pt x="16" y="50"/>
                    <a:pt x="8" y="45"/>
                    <a:pt x="4" y="39"/>
                  </a:cubicBezTo>
                  <a:cubicBezTo>
                    <a:pt x="2" y="35"/>
                    <a:pt x="0" y="30"/>
                    <a:pt x="0" y="25"/>
                  </a:cubicBezTo>
                  <a:cubicBezTo>
                    <a:pt x="0" y="18"/>
                    <a:pt x="2" y="15"/>
                    <a:pt x="4" y="11"/>
                  </a:cubicBezTo>
                  <a:cubicBezTo>
                    <a:pt x="8" y="4"/>
                    <a:pt x="16" y="0"/>
                    <a:pt x="25" y="0"/>
                  </a:cubicBezTo>
                  <a:cubicBezTo>
                    <a:pt x="33" y="0"/>
                    <a:pt x="40" y="4"/>
                    <a:pt x="44" y="11"/>
                  </a:cubicBezTo>
                  <a:cubicBezTo>
                    <a:pt x="44" y="1"/>
                    <a:pt x="44" y="1"/>
                    <a:pt x="44" y="1"/>
                  </a:cubicBezTo>
                  <a:cubicBezTo>
                    <a:pt x="58" y="1"/>
                    <a:pt x="58" y="1"/>
                    <a:pt x="58" y="1"/>
                  </a:cubicBezTo>
                  <a:cubicBezTo>
                    <a:pt x="58" y="6"/>
                    <a:pt x="58" y="6"/>
                    <a:pt x="58" y="6"/>
                  </a:cubicBezTo>
                  <a:cubicBezTo>
                    <a:pt x="51" y="6"/>
                    <a:pt x="51" y="6"/>
                    <a:pt x="51" y="6"/>
                  </a:cubicBezTo>
                  <a:cubicBezTo>
                    <a:pt x="51" y="43"/>
                    <a:pt x="51" y="43"/>
                    <a:pt x="51" y="43"/>
                  </a:cubicBezTo>
                  <a:cubicBezTo>
                    <a:pt x="58" y="43"/>
                    <a:pt x="58" y="43"/>
                    <a:pt x="58" y="43"/>
                  </a:cubicBezTo>
                  <a:cubicBezTo>
                    <a:pt x="58" y="49"/>
                    <a:pt x="58" y="49"/>
                    <a:pt x="58" y="49"/>
                  </a:cubicBezTo>
                  <a:cubicBezTo>
                    <a:pt x="44" y="49"/>
                    <a:pt x="44" y="49"/>
                    <a:pt x="44" y="49"/>
                  </a:cubicBezTo>
                  <a:lnTo>
                    <a:pt x="44" y="39"/>
                  </a:lnTo>
                  <a:close/>
                  <a:moveTo>
                    <a:pt x="6" y="25"/>
                  </a:moveTo>
                  <a:cubicBezTo>
                    <a:pt x="6" y="35"/>
                    <a:pt x="15" y="44"/>
                    <a:pt x="25" y="44"/>
                  </a:cubicBezTo>
                  <a:cubicBezTo>
                    <a:pt x="36" y="44"/>
                    <a:pt x="45" y="35"/>
                    <a:pt x="45" y="25"/>
                  </a:cubicBezTo>
                  <a:cubicBezTo>
                    <a:pt x="45" y="14"/>
                    <a:pt x="36" y="6"/>
                    <a:pt x="25" y="6"/>
                  </a:cubicBezTo>
                  <a:cubicBezTo>
                    <a:pt x="15" y="6"/>
                    <a:pt x="6" y="14"/>
                    <a:pt x="6" y="25"/>
                  </a:cubicBez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0" name="Freeform 20"/>
            <p:cNvSpPr>
              <a:spLocks noEditPoints="1"/>
            </p:cNvSpPr>
            <p:nvPr userDrawn="1"/>
          </p:nvSpPr>
          <p:spPr bwMode="auto">
            <a:xfrm>
              <a:off x="7578725" y="6211888"/>
              <a:ext cx="58738" cy="66675"/>
            </a:xfrm>
            <a:custGeom>
              <a:avLst/>
              <a:gdLst>
                <a:gd name="T0" fmla="*/ 2147483647 w 58"/>
                <a:gd name="T1" fmla="*/ 2147483647 h 66"/>
                <a:gd name="T2" fmla="*/ 2147483647 w 58"/>
                <a:gd name="T3" fmla="*/ 0 h 66"/>
                <a:gd name="T4" fmla="*/ 2147483647 w 58"/>
                <a:gd name="T5" fmla="*/ 2147483647 h 66"/>
                <a:gd name="T6" fmla="*/ 2147483647 w 58"/>
                <a:gd name="T7" fmla="*/ 2147483647 h 66"/>
                <a:gd name="T8" fmla="*/ 2147483647 w 58"/>
                <a:gd name="T9" fmla="*/ 2147483647 h 66"/>
                <a:gd name="T10" fmla="*/ 2147483647 w 58"/>
                <a:gd name="T11" fmla="*/ 2147483647 h 66"/>
                <a:gd name="T12" fmla="*/ 2147483647 w 58"/>
                <a:gd name="T13" fmla="*/ 2147483647 h 66"/>
                <a:gd name="T14" fmla="*/ 2147483647 w 58"/>
                <a:gd name="T15" fmla="*/ 2147483647 h 66"/>
                <a:gd name="T16" fmla="*/ 2147483647 w 58"/>
                <a:gd name="T17" fmla="*/ 2147483647 h 66"/>
                <a:gd name="T18" fmla="*/ 0 w 58"/>
                <a:gd name="T19" fmla="*/ 2147483647 h 66"/>
                <a:gd name="T20" fmla="*/ 0 w 58"/>
                <a:gd name="T21" fmla="*/ 2147483647 h 66"/>
                <a:gd name="T22" fmla="*/ 2147483647 w 58"/>
                <a:gd name="T23" fmla="*/ 2147483647 h 66"/>
                <a:gd name="T24" fmla="*/ 2147483647 w 58"/>
                <a:gd name="T25" fmla="*/ 2147483647 h 66"/>
                <a:gd name="T26" fmla="*/ 0 w 58"/>
                <a:gd name="T27" fmla="*/ 2147483647 h 66"/>
                <a:gd name="T28" fmla="*/ 0 w 58"/>
                <a:gd name="T29" fmla="*/ 2147483647 h 66"/>
                <a:gd name="T30" fmla="*/ 2147483647 w 58"/>
                <a:gd name="T31" fmla="*/ 2147483647 h 66"/>
                <a:gd name="T32" fmla="*/ 2147483647 w 58"/>
                <a:gd name="T33" fmla="*/ 2147483647 h 66"/>
                <a:gd name="T34" fmla="*/ 2147483647 w 58"/>
                <a:gd name="T35" fmla="*/ 2147483647 h 66"/>
                <a:gd name="T36" fmla="*/ 2147483647 w 58"/>
                <a:gd name="T37" fmla="*/ 2147483647 h 66"/>
                <a:gd name="T38" fmla="*/ 2147483647 w 58"/>
                <a:gd name="T39" fmla="*/ 2147483647 h 66"/>
                <a:gd name="T40" fmla="*/ 2147483647 w 58"/>
                <a:gd name="T41" fmla="*/ 2147483647 h 66"/>
                <a:gd name="T42" fmla="*/ 2147483647 w 58"/>
                <a:gd name="T43" fmla="*/ 2147483647 h 6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8" h="66">
                  <a:moveTo>
                    <a:pt x="14" y="11"/>
                  </a:moveTo>
                  <a:cubicBezTo>
                    <a:pt x="18" y="4"/>
                    <a:pt x="25" y="0"/>
                    <a:pt x="34" y="0"/>
                  </a:cubicBezTo>
                  <a:cubicBezTo>
                    <a:pt x="41" y="0"/>
                    <a:pt x="50" y="3"/>
                    <a:pt x="54" y="11"/>
                  </a:cubicBezTo>
                  <a:cubicBezTo>
                    <a:pt x="56" y="14"/>
                    <a:pt x="58" y="19"/>
                    <a:pt x="58" y="25"/>
                  </a:cubicBezTo>
                  <a:cubicBezTo>
                    <a:pt x="58" y="39"/>
                    <a:pt x="47" y="50"/>
                    <a:pt x="34" y="50"/>
                  </a:cubicBezTo>
                  <a:cubicBezTo>
                    <a:pt x="25" y="50"/>
                    <a:pt x="18" y="46"/>
                    <a:pt x="14" y="38"/>
                  </a:cubicBezTo>
                  <a:cubicBezTo>
                    <a:pt x="14" y="61"/>
                    <a:pt x="14" y="61"/>
                    <a:pt x="14" y="61"/>
                  </a:cubicBezTo>
                  <a:cubicBezTo>
                    <a:pt x="22" y="61"/>
                    <a:pt x="22" y="61"/>
                    <a:pt x="22" y="61"/>
                  </a:cubicBezTo>
                  <a:cubicBezTo>
                    <a:pt x="22" y="66"/>
                    <a:pt x="22" y="66"/>
                    <a:pt x="22" y="66"/>
                  </a:cubicBezTo>
                  <a:cubicBezTo>
                    <a:pt x="0" y="66"/>
                    <a:pt x="0" y="66"/>
                    <a:pt x="0" y="66"/>
                  </a:cubicBezTo>
                  <a:cubicBezTo>
                    <a:pt x="0" y="61"/>
                    <a:pt x="0" y="61"/>
                    <a:pt x="0" y="61"/>
                  </a:cubicBezTo>
                  <a:cubicBezTo>
                    <a:pt x="8" y="61"/>
                    <a:pt x="8" y="61"/>
                    <a:pt x="8" y="61"/>
                  </a:cubicBezTo>
                  <a:cubicBezTo>
                    <a:pt x="8" y="6"/>
                    <a:pt x="8" y="6"/>
                    <a:pt x="8" y="6"/>
                  </a:cubicBezTo>
                  <a:cubicBezTo>
                    <a:pt x="0" y="6"/>
                    <a:pt x="0" y="6"/>
                    <a:pt x="0" y="6"/>
                  </a:cubicBezTo>
                  <a:cubicBezTo>
                    <a:pt x="0" y="1"/>
                    <a:pt x="0" y="1"/>
                    <a:pt x="0" y="1"/>
                  </a:cubicBezTo>
                  <a:cubicBezTo>
                    <a:pt x="14" y="1"/>
                    <a:pt x="14" y="1"/>
                    <a:pt x="14" y="1"/>
                  </a:cubicBezTo>
                  <a:lnTo>
                    <a:pt x="14" y="11"/>
                  </a:lnTo>
                  <a:close/>
                  <a:moveTo>
                    <a:pt x="52" y="25"/>
                  </a:moveTo>
                  <a:cubicBezTo>
                    <a:pt x="52" y="13"/>
                    <a:pt x="43" y="5"/>
                    <a:pt x="33" y="5"/>
                  </a:cubicBezTo>
                  <a:cubicBezTo>
                    <a:pt x="23" y="6"/>
                    <a:pt x="14" y="13"/>
                    <a:pt x="14" y="25"/>
                  </a:cubicBezTo>
                  <a:cubicBezTo>
                    <a:pt x="14" y="35"/>
                    <a:pt x="22" y="44"/>
                    <a:pt x="33" y="44"/>
                  </a:cubicBezTo>
                  <a:cubicBezTo>
                    <a:pt x="43" y="44"/>
                    <a:pt x="52" y="35"/>
                    <a:pt x="52" y="25"/>
                  </a:cubicBez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1" name="Freeform 21"/>
            <p:cNvSpPr>
              <a:spLocks noEditPoints="1"/>
            </p:cNvSpPr>
            <p:nvPr userDrawn="1"/>
          </p:nvSpPr>
          <p:spPr bwMode="auto">
            <a:xfrm>
              <a:off x="7637463" y="6211888"/>
              <a:ext cx="58737" cy="50800"/>
            </a:xfrm>
            <a:custGeom>
              <a:avLst/>
              <a:gdLst>
                <a:gd name="T0" fmla="*/ 2147483647 w 58"/>
                <a:gd name="T1" fmla="*/ 2147483647 h 50"/>
                <a:gd name="T2" fmla="*/ 2147483647 w 58"/>
                <a:gd name="T3" fmla="*/ 2147483647 h 50"/>
                <a:gd name="T4" fmla="*/ 2147483647 w 58"/>
                <a:gd name="T5" fmla="*/ 2147483647 h 50"/>
                <a:gd name="T6" fmla="*/ 0 w 58"/>
                <a:gd name="T7" fmla="*/ 2147483647 h 50"/>
                <a:gd name="T8" fmla="*/ 2147483647 w 58"/>
                <a:gd name="T9" fmla="*/ 2147483647 h 50"/>
                <a:gd name="T10" fmla="*/ 2147483647 w 58"/>
                <a:gd name="T11" fmla="*/ 0 h 50"/>
                <a:gd name="T12" fmla="*/ 2147483647 w 58"/>
                <a:gd name="T13" fmla="*/ 2147483647 h 50"/>
                <a:gd name="T14" fmla="*/ 2147483647 w 58"/>
                <a:gd name="T15" fmla="*/ 2147483647 h 50"/>
                <a:gd name="T16" fmla="*/ 2147483647 w 58"/>
                <a:gd name="T17" fmla="*/ 2147483647 h 50"/>
                <a:gd name="T18" fmla="*/ 2147483647 w 58"/>
                <a:gd name="T19" fmla="*/ 2147483647 h 50"/>
                <a:gd name="T20" fmla="*/ 2147483647 w 58"/>
                <a:gd name="T21" fmla="*/ 2147483647 h 50"/>
                <a:gd name="T22" fmla="*/ 2147483647 w 58"/>
                <a:gd name="T23" fmla="*/ 2147483647 h 50"/>
                <a:gd name="T24" fmla="*/ 2147483647 w 58"/>
                <a:gd name="T25" fmla="*/ 2147483647 h 50"/>
                <a:gd name="T26" fmla="*/ 2147483647 w 58"/>
                <a:gd name="T27" fmla="*/ 2147483647 h 50"/>
                <a:gd name="T28" fmla="*/ 2147483647 w 58"/>
                <a:gd name="T29" fmla="*/ 2147483647 h 50"/>
                <a:gd name="T30" fmla="*/ 2147483647 w 58"/>
                <a:gd name="T31" fmla="*/ 2147483647 h 50"/>
                <a:gd name="T32" fmla="*/ 2147483647 w 58"/>
                <a:gd name="T33" fmla="*/ 2147483647 h 50"/>
                <a:gd name="T34" fmla="*/ 2147483647 w 58"/>
                <a:gd name="T35" fmla="*/ 2147483647 h 50"/>
                <a:gd name="T36" fmla="*/ 2147483647 w 58"/>
                <a:gd name="T37" fmla="*/ 2147483647 h 50"/>
                <a:gd name="T38" fmla="*/ 2147483647 w 58"/>
                <a:gd name="T39" fmla="*/ 2147483647 h 50"/>
                <a:gd name="T40" fmla="*/ 2147483647 w 58"/>
                <a:gd name="T41" fmla="*/ 2147483647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8" h="50">
                  <a:moveTo>
                    <a:pt x="44" y="39"/>
                  </a:moveTo>
                  <a:cubicBezTo>
                    <a:pt x="40" y="46"/>
                    <a:pt x="33" y="50"/>
                    <a:pt x="25" y="50"/>
                  </a:cubicBezTo>
                  <a:cubicBezTo>
                    <a:pt x="16" y="50"/>
                    <a:pt x="8" y="45"/>
                    <a:pt x="4" y="39"/>
                  </a:cubicBezTo>
                  <a:cubicBezTo>
                    <a:pt x="2" y="35"/>
                    <a:pt x="0" y="30"/>
                    <a:pt x="0" y="25"/>
                  </a:cubicBezTo>
                  <a:cubicBezTo>
                    <a:pt x="0" y="18"/>
                    <a:pt x="2" y="15"/>
                    <a:pt x="4" y="11"/>
                  </a:cubicBezTo>
                  <a:cubicBezTo>
                    <a:pt x="8" y="4"/>
                    <a:pt x="16" y="0"/>
                    <a:pt x="25" y="0"/>
                  </a:cubicBezTo>
                  <a:cubicBezTo>
                    <a:pt x="34" y="0"/>
                    <a:pt x="40" y="4"/>
                    <a:pt x="44" y="11"/>
                  </a:cubicBezTo>
                  <a:cubicBezTo>
                    <a:pt x="44" y="1"/>
                    <a:pt x="44" y="1"/>
                    <a:pt x="44" y="1"/>
                  </a:cubicBezTo>
                  <a:cubicBezTo>
                    <a:pt x="58" y="1"/>
                    <a:pt x="58" y="1"/>
                    <a:pt x="58" y="1"/>
                  </a:cubicBezTo>
                  <a:cubicBezTo>
                    <a:pt x="58" y="6"/>
                    <a:pt x="58" y="6"/>
                    <a:pt x="58" y="6"/>
                  </a:cubicBezTo>
                  <a:cubicBezTo>
                    <a:pt x="51" y="6"/>
                    <a:pt x="51" y="6"/>
                    <a:pt x="51" y="6"/>
                  </a:cubicBezTo>
                  <a:cubicBezTo>
                    <a:pt x="51" y="43"/>
                    <a:pt x="51" y="43"/>
                    <a:pt x="51" y="43"/>
                  </a:cubicBezTo>
                  <a:cubicBezTo>
                    <a:pt x="58" y="43"/>
                    <a:pt x="58" y="43"/>
                    <a:pt x="58" y="43"/>
                  </a:cubicBezTo>
                  <a:cubicBezTo>
                    <a:pt x="58" y="49"/>
                    <a:pt x="58" y="49"/>
                    <a:pt x="58" y="49"/>
                  </a:cubicBezTo>
                  <a:cubicBezTo>
                    <a:pt x="44" y="49"/>
                    <a:pt x="44" y="49"/>
                    <a:pt x="44" y="49"/>
                  </a:cubicBezTo>
                  <a:lnTo>
                    <a:pt x="44" y="39"/>
                  </a:lnTo>
                  <a:close/>
                  <a:moveTo>
                    <a:pt x="6" y="25"/>
                  </a:moveTo>
                  <a:cubicBezTo>
                    <a:pt x="6" y="35"/>
                    <a:pt x="15" y="44"/>
                    <a:pt x="25" y="44"/>
                  </a:cubicBezTo>
                  <a:cubicBezTo>
                    <a:pt x="36" y="44"/>
                    <a:pt x="45" y="35"/>
                    <a:pt x="45" y="25"/>
                  </a:cubicBezTo>
                  <a:cubicBezTo>
                    <a:pt x="45" y="14"/>
                    <a:pt x="36" y="6"/>
                    <a:pt x="25" y="6"/>
                  </a:cubicBezTo>
                  <a:cubicBezTo>
                    <a:pt x="15" y="6"/>
                    <a:pt x="6" y="14"/>
                    <a:pt x="6" y="25"/>
                  </a:cubicBez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2" name="Freeform 22"/>
            <p:cNvSpPr>
              <a:spLocks noEditPoints="1"/>
            </p:cNvSpPr>
            <p:nvPr userDrawn="1"/>
          </p:nvSpPr>
          <p:spPr bwMode="auto">
            <a:xfrm>
              <a:off x="7697788" y="6194425"/>
              <a:ext cx="58737" cy="68263"/>
            </a:xfrm>
            <a:custGeom>
              <a:avLst/>
              <a:gdLst>
                <a:gd name="T0" fmla="*/ 2147483647 w 58"/>
                <a:gd name="T1" fmla="*/ 2147483647 h 67"/>
                <a:gd name="T2" fmla="*/ 2147483647 w 58"/>
                <a:gd name="T3" fmla="*/ 2147483647 h 67"/>
                <a:gd name="T4" fmla="*/ 2147483647 w 58"/>
                <a:gd name="T5" fmla="*/ 2147483647 h 67"/>
                <a:gd name="T6" fmla="*/ 2147483647 w 58"/>
                <a:gd name="T7" fmla="*/ 2147483647 h 67"/>
                <a:gd name="T8" fmla="*/ 2147483647 w 58"/>
                <a:gd name="T9" fmla="*/ 2147483647 h 67"/>
                <a:gd name="T10" fmla="*/ 2147483647 w 58"/>
                <a:gd name="T11" fmla="*/ 2147483647 h 67"/>
                <a:gd name="T12" fmla="*/ 2147483647 w 58"/>
                <a:gd name="T13" fmla="*/ 2147483647 h 67"/>
                <a:gd name="T14" fmla="*/ 0 w 58"/>
                <a:gd name="T15" fmla="*/ 2147483647 h 67"/>
                <a:gd name="T16" fmla="*/ 0 w 58"/>
                <a:gd name="T17" fmla="*/ 2147483647 h 67"/>
                <a:gd name="T18" fmla="*/ 2147483647 w 58"/>
                <a:gd name="T19" fmla="*/ 2147483647 h 67"/>
                <a:gd name="T20" fmla="*/ 2147483647 w 58"/>
                <a:gd name="T21" fmla="*/ 2147483647 h 67"/>
                <a:gd name="T22" fmla="*/ 0 w 58"/>
                <a:gd name="T23" fmla="*/ 2147483647 h 67"/>
                <a:gd name="T24" fmla="*/ 0 w 58"/>
                <a:gd name="T25" fmla="*/ 0 h 67"/>
                <a:gd name="T26" fmla="*/ 2147483647 w 58"/>
                <a:gd name="T27" fmla="*/ 0 h 67"/>
                <a:gd name="T28" fmla="*/ 2147483647 w 58"/>
                <a:gd name="T29" fmla="*/ 2147483647 h 67"/>
                <a:gd name="T30" fmla="*/ 2147483647 w 58"/>
                <a:gd name="T31" fmla="*/ 2147483647 h 67"/>
                <a:gd name="T32" fmla="*/ 2147483647 w 58"/>
                <a:gd name="T33" fmla="*/ 2147483647 h 67"/>
                <a:gd name="T34" fmla="*/ 2147483647 w 58"/>
                <a:gd name="T35" fmla="*/ 2147483647 h 67"/>
                <a:gd name="T36" fmla="*/ 2147483647 w 58"/>
                <a:gd name="T37" fmla="*/ 2147483647 h 67"/>
                <a:gd name="T38" fmla="*/ 2147483647 w 58"/>
                <a:gd name="T39" fmla="*/ 2147483647 h 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8" h="67">
                  <a:moveTo>
                    <a:pt x="14" y="28"/>
                  </a:moveTo>
                  <a:cubicBezTo>
                    <a:pt x="18" y="21"/>
                    <a:pt x="25" y="17"/>
                    <a:pt x="33" y="17"/>
                  </a:cubicBezTo>
                  <a:cubicBezTo>
                    <a:pt x="47" y="17"/>
                    <a:pt x="58" y="28"/>
                    <a:pt x="58" y="42"/>
                  </a:cubicBezTo>
                  <a:cubicBezTo>
                    <a:pt x="58" y="47"/>
                    <a:pt x="56" y="52"/>
                    <a:pt x="54" y="56"/>
                  </a:cubicBezTo>
                  <a:cubicBezTo>
                    <a:pt x="50" y="61"/>
                    <a:pt x="42" y="67"/>
                    <a:pt x="33" y="67"/>
                  </a:cubicBezTo>
                  <a:cubicBezTo>
                    <a:pt x="25" y="67"/>
                    <a:pt x="18" y="63"/>
                    <a:pt x="14" y="56"/>
                  </a:cubicBezTo>
                  <a:cubicBezTo>
                    <a:pt x="14" y="66"/>
                    <a:pt x="14" y="66"/>
                    <a:pt x="14" y="66"/>
                  </a:cubicBezTo>
                  <a:cubicBezTo>
                    <a:pt x="0" y="66"/>
                    <a:pt x="0" y="66"/>
                    <a:pt x="0" y="66"/>
                  </a:cubicBezTo>
                  <a:cubicBezTo>
                    <a:pt x="0" y="60"/>
                    <a:pt x="0" y="60"/>
                    <a:pt x="0" y="60"/>
                  </a:cubicBezTo>
                  <a:cubicBezTo>
                    <a:pt x="8" y="60"/>
                    <a:pt x="8" y="60"/>
                    <a:pt x="8" y="60"/>
                  </a:cubicBezTo>
                  <a:cubicBezTo>
                    <a:pt x="8" y="6"/>
                    <a:pt x="8" y="6"/>
                    <a:pt x="8" y="6"/>
                  </a:cubicBezTo>
                  <a:cubicBezTo>
                    <a:pt x="0" y="6"/>
                    <a:pt x="0" y="6"/>
                    <a:pt x="0" y="6"/>
                  </a:cubicBezTo>
                  <a:cubicBezTo>
                    <a:pt x="0" y="0"/>
                    <a:pt x="0" y="0"/>
                    <a:pt x="0" y="0"/>
                  </a:cubicBezTo>
                  <a:cubicBezTo>
                    <a:pt x="14" y="0"/>
                    <a:pt x="14" y="0"/>
                    <a:pt x="14" y="0"/>
                  </a:cubicBezTo>
                  <a:lnTo>
                    <a:pt x="14" y="28"/>
                  </a:lnTo>
                  <a:close/>
                  <a:moveTo>
                    <a:pt x="52" y="42"/>
                  </a:moveTo>
                  <a:cubicBezTo>
                    <a:pt x="52" y="31"/>
                    <a:pt x="43" y="23"/>
                    <a:pt x="33" y="23"/>
                  </a:cubicBezTo>
                  <a:cubicBezTo>
                    <a:pt x="22" y="23"/>
                    <a:pt x="13" y="31"/>
                    <a:pt x="13" y="42"/>
                  </a:cubicBezTo>
                  <a:cubicBezTo>
                    <a:pt x="13" y="53"/>
                    <a:pt x="22" y="61"/>
                    <a:pt x="33" y="61"/>
                  </a:cubicBezTo>
                  <a:cubicBezTo>
                    <a:pt x="43" y="61"/>
                    <a:pt x="52" y="52"/>
                    <a:pt x="52" y="42"/>
                  </a:cubicBez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3" name="Freeform 23"/>
            <p:cNvSpPr>
              <a:spLocks noEditPoints="1"/>
            </p:cNvSpPr>
            <p:nvPr userDrawn="1"/>
          </p:nvSpPr>
          <p:spPr bwMode="auto">
            <a:xfrm>
              <a:off x="7756525" y="6194425"/>
              <a:ext cx="22225" cy="66675"/>
            </a:xfrm>
            <a:custGeom>
              <a:avLst/>
              <a:gdLst>
                <a:gd name="T0" fmla="*/ 2147483647 w 14"/>
                <a:gd name="T1" fmla="*/ 2147483647 h 42"/>
                <a:gd name="T2" fmla="*/ 2147483647 w 14"/>
                <a:gd name="T3" fmla="*/ 2147483647 h 42"/>
                <a:gd name="T4" fmla="*/ 2147483647 w 14"/>
                <a:gd name="T5" fmla="*/ 2147483647 h 42"/>
                <a:gd name="T6" fmla="*/ 0 w 14"/>
                <a:gd name="T7" fmla="*/ 2147483647 h 42"/>
                <a:gd name="T8" fmla="*/ 0 w 14"/>
                <a:gd name="T9" fmla="*/ 2147483647 h 42"/>
                <a:gd name="T10" fmla="*/ 2147483647 w 14"/>
                <a:gd name="T11" fmla="*/ 2147483647 h 42"/>
                <a:gd name="T12" fmla="*/ 2147483647 w 14"/>
                <a:gd name="T13" fmla="*/ 2147483647 h 42"/>
                <a:gd name="T14" fmla="*/ 0 w 14"/>
                <a:gd name="T15" fmla="*/ 2147483647 h 42"/>
                <a:gd name="T16" fmla="*/ 0 w 14"/>
                <a:gd name="T17" fmla="*/ 2147483647 h 42"/>
                <a:gd name="T18" fmla="*/ 2147483647 w 14"/>
                <a:gd name="T19" fmla="*/ 2147483647 h 42"/>
                <a:gd name="T20" fmla="*/ 2147483647 w 14"/>
                <a:gd name="T21" fmla="*/ 2147483647 h 42"/>
                <a:gd name="T22" fmla="*/ 2147483647 w 14"/>
                <a:gd name="T23" fmla="*/ 2147483647 h 42"/>
                <a:gd name="T24" fmla="*/ 2147483647 w 14"/>
                <a:gd name="T25" fmla="*/ 2147483647 h 42"/>
                <a:gd name="T26" fmla="*/ 2147483647 w 14"/>
                <a:gd name="T27" fmla="*/ 0 h 42"/>
                <a:gd name="T28" fmla="*/ 2147483647 w 14"/>
                <a:gd name="T29" fmla="*/ 0 h 42"/>
                <a:gd name="T30" fmla="*/ 2147483647 w 14"/>
                <a:gd name="T31" fmla="*/ 2147483647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 h="42">
                  <a:moveTo>
                    <a:pt x="9" y="38"/>
                  </a:moveTo>
                  <a:lnTo>
                    <a:pt x="14" y="38"/>
                  </a:lnTo>
                  <a:lnTo>
                    <a:pt x="14" y="42"/>
                  </a:lnTo>
                  <a:lnTo>
                    <a:pt x="0" y="42"/>
                  </a:lnTo>
                  <a:lnTo>
                    <a:pt x="0" y="38"/>
                  </a:lnTo>
                  <a:lnTo>
                    <a:pt x="5" y="38"/>
                  </a:lnTo>
                  <a:lnTo>
                    <a:pt x="5" y="15"/>
                  </a:lnTo>
                  <a:lnTo>
                    <a:pt x="0" y="15"/>
                  </a:lnTo>
                  <a:lnTo>
                    <a:pt x="0" y="12"/>
                  </a:lnTo>
                  <a:lnTo>
                    <a:pt x="9" y="12"/>
                  </a:lnTo>
                  <a:lnTo>
                    <a:pt x="9" y="38"/>
                  </a:lnTo>
                  <a:close/>
                  <a:moveTo>
                    <a:pt x="9" y="6"/>
                  </a:moveTo>
                  <a:lnTo>
                    <a:pt x="5" y="6"/>
                  </a:lnTo>
                  <a:lnTo>
                    <a:pt x="5" y="0"/>
                  </a:lnTo>
                  <a:lnTo>
                    <a:pt x="9" y="0"/>
                  </a:lnTo>
                  <a:lnTo>
                    <a:pt x="9" y="6"/>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4" name="Freeform 24"/>
            <p:cNvSpPr>
              <a:spLocks/>
            </p:cNvSpPr>
            <p:nvPr userDrawn="1"/>
          </p:nvSpPr>
          <p:spPr bwMode="auto">
            <a:xfrm>
              <a:off x="7778750" y="6194425"/>
              <a:ext cx="23813" cy="66675"/>
            </a:xfrm>
            <a:custGeom>
              <a:avLst/>
              <a:gdLst>
                <a:gd name="T0" fmla="*/ 2147483647 w 15"/>
                <a:gd name="T1" fmla="*/ 2147483647 h 42"/>
                <a:gd name="T2" fmla="*/ 2147483647 w 15"/>
                <a:gd name="T3" fmla="*/ 2147483647 h 42"/>
                <a:gd name="T4" fmla="*/ 2147483647 w 15"/>
                <a:gd name="T5" fmla="*/ 2147483647 h 42"/>
                <a:gd name="T6" fmla="*/ 0 w 15"/>
                <a:gd name="T7" fmla="*/ 2147483647 h 42"/>
                <a:gd name="T8" fmla="*/ 0 w 15"/>
                <a:gd name="T9" fmla="*/ 2147483647 h 42"/>
                <a:gd name="T10" fmla="*/ 2147483647 w 15"/>
                <a:gd name="T11" fmla="*/ 2147483647 h 42"/>
                <a:gd name="T12" fmla="*/ 2147483647 w 15"/>
                <a:gd name="T13" fmla="*/ 2147483647 h 42"/>
                <a:gd name="T14" fmla="*/ 0 w 15"/>
                <a:gd name="T15" fmla="*/ 2147483647 h 42"/>
                <a:gd name="T16" fmla="*/ 0 w 15"/>
                <a:gd name="T17" fmla="*/ 0 h 42"/>
                <a:gd name="T18" fmla="*/ 2147483647 w 15"/>
                <a:gd name="T19" fmla="*/ 0 h 42"/>
                <a:gd name="T20" fmla="*/ 2147483647 w 15"/>
                <a:gd name="T21" fmla="*/ 2147483647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 h="42">
                  <a:moveTo>
                    <a:pt x="9" y="38"/>
                  </a:moveTo>
                  <a:lnTo>
                    <a:pt x="15" y="38"/>
                  </a:lnTo>
                  <a:lnTo>
                    <a:pt x="15" y="42"/>
                  </a:lnTo>
                  <a:lnTo>
                    <a:pt x="0" y="42"/>
                  </a:lnTo>
                  <a:lnTo>
                    <a:pt x="0" y="38"/>
                  </a:lnTo>
                  <a:lnTo>
                    <a:pt x="6" y="38"/>
                  </a:lnTo>
                  <a:lnTo>
                    <a:pt x="6" y="4"/>
                  </a:lnTo>
                  <a:lnTo>
                    <a:pt x="0" y="4"/>
                  </a:lnTo>
                  <a:lnTo>
                    <a:pt x="0" y="0"/>
                  </a:lnTo>
                  <a:lnTo>
                    <a:pt x="9" y="0"/>
                  </a:lnTo>
                  <a:lnTo>
                    <a:pt x="9" y="38"/>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5" name="Freeform 25"/>
            <p:cNvSpPr>
              <a:spLocks noEditPoints="1"/>
            </p:cNvSpPr>
            <p:nvPr userDrawn="1"/>
          </p:nvSpPr>
          <p:spPr bwMode="auto">
            <a:xfrm>
              <a:off x="7802563" y="6194425"/>
              <a:ext cx="22225" cy="66675"/>
            </a:xfrm>
            <a:custGeom>
              <a:avLst/>
              <a:gdLst>
                <a:gd name="T0" fmla="*/ 2147483647 w 14"/>
                <a:gd name="T1" fmla="*/ 2147483647 h 42"/>
                <a:gd name="T2" fmla="*/ 2147483647 w 14"/>
                <a:gd name="T3" fmla="*/ 2147483647 h 42"/>
                <a:gd name="T4" fmla="*/ 2147483647 w 14"/>
                <a:gd name="T5" fmla="*/ 2147483647 h 42"/>
                <a:gd name="T6" fmla="*/ 0 w 14"/>
                <a:gd name="T7" fmla="*/ 2147483647 h 42"/>
                <a:gd name="T8" fmla="*/ 0 w 14"/>
                <a:gd name="T9" fmla="*/ 2147483647 h 42"/>
                <a:gd name="T10" fmla="*/ 2147483647 w 14"/>
                <a:gd name="T11" fmla="*/ 2147483647 h 42"/>
                <a:gd name="T12" fmla="*/ 2147483647 w 14"/>
                <a:gd name="T13" fmla="*/ 2147483647 h 42"/>
                <a:gd name="T14" fmla="*/ 0 w 14"/>
                <a:gd name="T15" fmla="*/ 2147483647 h 42"/>
                <a:gd name="T16" fmla="*/ 0 w 14"/>
                <a:gd name="T17" fmla="*/ 2147483647 h 42"/>
                <a:gd name="T18" fmla="*/ 2147483647 w 14"/>
                <a:gd name="T19" fmla="*/ 2147483647 h 42"/>
                <a:gd name="T20" fmla="*/ 2147483647 w 14"/>
                <a:gd name="T21" fmla="*/ 2147483647 h 42"/>
                <a:gd name="T22" fmla="*/ 2147483647 w 14"/>
                <a:gd name="T23" fmla="*/ 2147483647 h 42"/>
                <a:gd name="T24" fmla="*/ 2147483647 w 14"/>
                <a:gd name="T25" fmla="*/ 2147483647 h 42"/>
                <a:gd name="T26" fmla="*/ 2147483647 w 14"/>
                <a:gd name="T27" fmla="*/ 0 h 42"/>
                <a:gd name="T28" fmla="*/ 2147483647 w 14"/>
                <a:gd name="T29" fmla="*/ 0 h 42"/>
                <a:gd name="T30" fmla="*/ 2147483647 w 14"/>
                <a:gd name="T31" fmla="*/ 2147483647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 h="42">
                  <a:moveTo>
                    <a:pt x="9" y="38"/>
                  </a:moveTo>
                  <a:lnTo>
                    <a:pt x="14" y="38"/>
                  </a:lnTo>
                  <a:lnTo>
                    <a:pt x="14" y="42"/>
                  </a:lnTo>
                  <a:lnTo>
                    <a:pt x="0" y="42"/>
                  </a:lnTo>
                  <a:lnTo>
                    <a:pt x="0" y="38"/>
                  </a:lnTo>
                  <a:lnTo>
                    <a:pt x="5" y="38"/>
                  </a:lnTo>
                  <a:lnTo>
                    <a:pt x="5" y="15"/>
                  </a:lnTo>
                  <a:lnTo>
                    <a:pt x="0" y="15"/>
                  </a:lnTo>
                  <a:lnTo>
                    <a:pt x="0" y="12"/>
                  </a:lnTo>
                  <a:lnTo>
                    <a:pt x="9" y="12"/>
                  </a:lnTo>
                  <a:lnTo>
                    <a:pt x="9" y="38"/>
                  </a:lnTo>
                  <a:close/>
                  <a:moveTo>
                    <a:pt x="9" y="6"/>
                  </a:moveTo>
                  <a:lnTo>
                    <a:pt x="5" y="6"/>
                  </a:lnTo>
                  <a:lnTo>
                    <a:pt x="5" y="0"/>
                  </a:lnTo>
                  <a:lnTo>
                    <a:pt x="9" y="0"/>
                  </a:lnTo>
                  <a:lnTo>
                    <a:pt x="9" y="6"/>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6" name="Freeform 26"/>
            <p:cNvSpPr>
              <a:spLocks/>
            </p:cNvSpPr>
            <p:nvPr userDrawn="1"/>
          </p:nvSpPr>
          <p:spPr bwMode="auto">
            <a:xfrm>
              <a:off x="7824788" y="6194425"/>
              <a:ext cx="26987" cy="66675"/>
            </a:xfrm>
            <a:custGeom>
              <a:avLst/>
              <a:gdLst>
                <a:gd name="T0" fmla="*/ 2147483647 w 17"/>
                <a:gd name="T1" fmla="*/ 2147483647 h 42"/>
                <a:gd name="T2" fmla="*/ 2147483647 w 17"/>
                <a:gd name="T3" fmla="*/ 2147483647 h 42"/>
                <a:gd name="T4" fmla="*/ 2147483647 w 17"/>
                <a:gd name="T5" fmla="*/ 2147483647 h 42"/>
                <a:gd name="T6" fmla="*/ 2147483647 w 17"/>
                <a:gd name="T7" fmla="*/ 2147483647 h 42"/>
                <a:gd name="T8" fmla="*/ 2147483647 w 17"/>
                <a:gd name="T9" fmla="*/ 2147483647 h 42"/>
                <a:gd name="T10" fmla="*/ 0 w 17"/>
                <a:gd name="T11" fmla="*/ 2147483647 h 42"/>
                <a:gd name="T12" fmla="*/ 0 w 17"/>
                <a:gd name="T13" fmla="*/ 2147483647 h 42"/>
                <a:gd name="T14" fmla="*/ 2147483647 w 17"/>
                <a:gd name="T15" fmla="*/ 2147483647 h 42"/>
                <a:gd name="T16" fmla="*/ 2147483647 w 17"/>
                <a:gd name="T17" fmla="*/ 0 h 42"/>
                <a:gd name="T18" fmla="*/ 2147483647 w 17"/>
                <a:gd name="T19" fmla="*/ 0 h 42"/>
                <a:gd name="T20" fmla="*/ 2147483647 w 17"/>
                <a:gd name="T21" fmla="*/ 2147483647 h 42"/>
                <a:gd name="T22" fmla="*/ 2147483647 w 17"/>
                <a:gd name="T23" fmla="*/ 2147483647 h 42"/>
                <a:gd name="T24" fmla="*/ 2147483647 w 17"/>
                <a:gd name="T25" fmla="*/ 2147483647 h 42"/>
                <a:gd name="T26" fmla="*/ 2147483647 w 17"/>
                <a:gd name="T27" fmla="*/ 2147483647 h 42"/>
                <a:gd name="T28" fmla="*/ 2147483647 w 17"/>
                <a:gd name="T29" fmla="*/ 2147483647 h 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 h="42">
                  <a:moveTo>
                    <a:pt x="10" y="38"/>
                  </a:moveTo>
                  <a:lnTo>
                    <a:pt x="17" y="38"/>
                  </a:lnTo>
                  <a:lnTo>
                    <a:pt x="17" y="42"/>
                  </a:lnTo>
                  <a:lnTo>
                    <a:pt x="6" y="42"/>
                  </a:lnTo>
                  <a:lnTo>
                    <a:pt x="6" y="15"/>
                  </a:lnTo>
                  <a:lnTo>
                    <a:pt x="0" y="15"/>
                  </a:lnTo>
                  <a:lnTo>
                    <a:pt x="0" y="12"/>
                  </a:lnTo>
                  <a:lnTo>
                    <a:pt x="6" y="12"/>
                  </a:lnTo>
                  <a:lnTo>
                    <a:pt x="6" y="0"/>
                  </a:lnTo>
                  <a:lnTo>
                    <a:pt x="10" y="0"/>
                  </a:lnTo>
                  <a:lnTo>
                    <a:pt x="10" y="12"/>
                  </a:lnTo>
                  <a:lnTo>
                    <a:pt x="16" y="12"/>
                  </a:lnTo>
                  <a:lnTo>
                    <a:pt x="16" y="15"/>
                  </a:lnTo>
                  <a:lnTo>
                    <a:pt x="10" y="15"/>
                  </a:lnTo>
                  <a:lnTo>
                    <a:pt x="10" y="38"/>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7" name="Freeform 27"/>
            <p:cNvSpPr>
              <a:spLocks/>
            </p:cNvSpPr>
            <p:nvPr userDrawn="1"/>
          </p:nvSpPr>
          <p:spPr bwMode="auto">
            <a:xfrm>
              <a:off x="7851775" y="6213475"/>
              <a:ext cx="57150" cy="65088"/>
            </a:xfrm>
            <a:custGeom>
              <a:avLst/>
              <a:gdLst>
                <a:gd name="T0" fmla="*/ 2147483647 w 36"/>
                <a:gd name="T1" fmla="*/ 2147483647 h 41"/>
                <a:gd name="T2" fmla="*/ 2147483647 w 36"/>
                <a:gd name="T3" fmla="*/ 2147483647 h 41"/>
                <a:gd name="T4" fmla="*/ 2147483647 w 36"/>
                <a:gd name="T5" fmla="*/ 2147483647 h 41"/>
                <a:gd name="T6" fmla="*/ 2147483647 w 36"/>
                <a:gd name="T7" fmla="*/ 2147483647 h 41"/>
                <a:gd name="T8" fmla="*/ 2147483647 w 36"/>
                <a:gd name="T9" fmla="*/ 2147483647 h 41"/>
                <a:gd name="T10" fmla="*/ 2147483647 w 36"/>
                <a:gd name="T11" fmla="*/ 2147483647 h 41"/>
                <a:gd name="T12" fmla="*/ 2147483647 w 36"/>
                <a:gd name="T13" fmla="*/ 2147483647 h 41"/>
                <a:gd name="T14" fmla="*/ 2147483647 w 36"/>
                <a:gd name="T15" fmla="*/ 2147483647 h 41"/>
                <a:gd name="T16" fmla="*/ 0 w 36"/>
                <a:gd name="T17" fmla="*/ 2147483647 h 41"/>
                <a:gd name="T18" fmla="*/ 0 w 36"/>
                <a:gd name="T19" fmla="*/ 0 h 41"/>
                <a:gd name="T20" fmla="*/ 2147483647 w 36"/>
                <a:gd name="T21" fmla="*/ 0 h 41"/>
                <a:gd name="T22" fmla="*/ 2147483647 w 36"/>
                <a:gd name="T23" fmla="*/ 2147483647 h 41"/>
                <a:gd name="T24" fmla="*/ 2147483647 w 36"/>
                <a:gd name="T25" fmla="*/ 2147483647 h 41"/>
                <a:gd name="T26" fmla="*/ 2147483647 w 36"/>
                <a:gd name="T27" fmla="*/ 2147483647 h 41"/>
                <a:gd name="T28" fmla="*/ 2147483647 w 36"/>
                <a:gd name="T29" fmla="*/ 2147483647 h 41"/>
                <a:gd name="T30" fmla="*/ 2147483647 w 36"/>
                <a:gd name="T31" fmla="*/ 2147483647 h 41"/>
                <a:gd name="T32" fmla="*/ 2147483647 w 36"/>
                <a:gd name="T33" fmla="*/ 0 h 41"/>
                <a:gd name="T34" fmla="*/ 2147483647 w 36"/>
                <a:gd name="T35" fmla="*/ 0 h 41"/>
                <a:gd name="T36" fmla="*/ 2147483647 w 36"/>
                <a:gd name="T37" fmla="*/ 2147483647 h 41"/>
                <a:gd name="T38" fmla="*/ 2147483647 w 36"/>
                <a:gd name="T39" fmla="*/ 2147483647 h 41"/>
                <a:gd name="T40" fmla="*/ 2147483647 w 36"/>
                <a:gd name="T41" fmla="*/ 2147483647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6" h="41">
                  <a:moveTo>
                    <a:pt x="17" y="38"/>
                  </a:moveTo>
                  <a:lnTo>
                    <a:pt x="22" y="38"/>
                  </a:lnTo>
                  <a:lnTo>
                    <a:pt x="22" y="41"/>
                  </a:lnTo>
                  <a:lnTo>
                    <a:pt x="8" y="41"/>
                  </a:lnTo>
                  <a:lnTo>
                    <a:pt x="8" y="38"/>
                  </a:lnTo>
                  <a:lnTo>
                    <a:pt x="13" y="38"/>
                  </a:lnTo>
                  <a:lnTo>
                    <a:pt x="16" y="30"/>
                  </a:lnTo>
                  <a:lnTo>
                    <a:pt x="5" y="3"/>
                  </a:lnTo>
                  <a:lnTo>
                    <a:pt x="0" y="3"/>
                  </a:lnTo>
                  <a:lnTo>
                    <a:pt x="0" y="0"/>
                  </a:lnTo>
                  <a:lnTo>
                    <a:pt x="14" y="0"/>
                  </a:lnTo>
                  <a:lnTo>
                    <a:pt x="14" y="3"/>
                  </a:lnTo>
                  <a:lnTo>
                    <a:pt x="10" y="3"/>
                  </a:lnTo>
                  <a:lnTo>
                    <a:pt x="18" y="25"/>
                  </a:lnTo>
                  <a:lnTo>
                    <a:pt x="28" y="3"/>
                  </a:lnTo>
                  <a:lnTo>
                    <a:pt x="22" y="3"/>
                  </a:lnTo>
                  <a:lnTo>
                    <a:pt x="22" y="0"/>
                  </a:lnTo>
                  <a:lnTo>
                    <a:pt x="36" y="0"/>
                  </a:lnTo>
                  <a:lnTo>
                    <a:pt x="36" y="3"/>
                  </a:lnTo>
                  <a:lnTo>
                    <a:pt x="31" y="3"/>
                  </a:lnTo>
                  <a:lnTo>
                    <a:pt x="17" y="38"/>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8" name="Freeform 28"/>
            <p:cNvSpPr>
              <a:spLocks noEditPoints="1"/>
            </p:cNvSpPr>
            <p:nvPr userDrawn="1"/>
          </p:nvSpPr>
          <p:spPr bwMode="auto">
            <a:xfrm>
              <a:off x="7935913" y="6211888"/>
              <a:ext cx="52387" cy="50800"/>
            </a:xfrm>
            <a:custGeom>
              <a:avLst/>
              <a:gdLst>
                <a:gd name="T0" fmla="*/ 0 w 51"/>
                <a:gd name="T1" fmla="*/ 2147483647 h 50"/>
                <a:gd name="T2" fmla="*/ 2147483647 w 51"/>
                <a:gd name="T3" fmla="*/ 0 h 50"/>
                <a:gd name="T4" fmla="*/ 2147483647 w 51"/>
                <a:gd name="T5" fmla="*/ 2147483647 h 50"/>
                <a:gd name="T6" fmla="*/ 2147483647 w 51"/>
                <a:gd name="T7" fmla="*/ 2147483647 h 50"/>
                <a:gd name="T8" fmla="*/ 0 w 51"/>
                <a:gd name="T9" fmla="*/ 2147483647 h 50"/>
                <a:gd name="T10" fmla="*/ 2147483647 w 51"/>
                <a:gd name="T11" fmla="*/ 2147483647 h 50"/>
                <a:gd name="T12" fmla="*/ 2147483647 w 51"/>
                <a:gd name="T13" fmla="*/ 2147483647 h 50"/>
                <a:gd name="T14" fmla="*/ 2147483647 w 51"/>
                <a:gd name="T15" fmla="*/ 2147483647 h 50"/>
                <a:gd name="T16" fmla="*/ 2147483647 w 51"/>
                <a:gd name="T17" fmla="*/ 2147483647 h 50"/>
                <a:gd name="T18" fmla="*/ 2147483647 w 51"/>
                <a:gd name="T19" fmla="*/ 2147483647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1" h="50">
                  <a:moveTo>
                    <a:pt x="0" y="25"/>
                  </a:moveTo>
                  <a:cubicBezTo>
                    <a:pt x="0" y="11"/>
                    <a:pt x="12" y="0"/>
                    <a:pt x="26" y="0"/>
                  </a:cubicBezTo>
                  <a:cubicBezTo>
                    <a:pt x="39" y="0"/>
                    <a:pt x="51" y="11"/>
                    <a:pt x="51" y="24"/>
                  </a:cubicBezTo>
                  <a:cubicBezTo>
                    <a:pt x="51" y="38"/>
                    <a:pt x="40" y="50"/>
                    <a:pt x="25" y="50"/>
                  </a:cubicBezTo>
                  <a:cubicBezTo>
                    <a:pt x="12" y="50"/>
                    <a:pt x="0" y="39"/>
                    <a:pt x="0" y="25"/>
                  </a:cubicBezTo>
                  <a:close/>
                  <a:moveTo>
                    <a:pt x="45" y="25"/>
                  </a:moveTo>
                  <a:cubicBezTo>
                    <a:pt x="45" y="14"/>
                    <a:pt x="36" y="6"/>
                    <a:pt x="26" y="6"/>
                  </a:cubicBezTo>
                  <a:cubicBezTo>
                    <a:pt x="15" y="6"/>
                    <a:pt x="6" y="14"/>
                    <a:pt x="6" y="25"/>
                  </a:cubicBezTo>
                  <a:cubicBezTo>
                    <a:pt x="6" y="35"/>
                    <a:pt x="15" y="44"/>
                    <a:pt x="25" y="44"/>
                  </a:cubicBezTo>
                  <a:cubicBezTo>
                    <a:pt x="36" y="44"/>
                    <a:pt x="45" y="35"/>
                    <a:pt x="45" y="25"/>
                  </a:cubicBez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9" name="Freeform 29"/>
            <p:cNvSpPr>
              <a:spLocks/>
            </p:cNvSpPr>
            <p:nvPr userDrawn="1"/>
          </p:nvSpPr>
          <p:spPr bwMode="auto">
            <a:xfrm>
              <a:off x="7988300" y="6211888"/>
              <a:ext cx="58738" cy="49212"/>
            </a:xfrm>
            <a:custGeom>
              <a:avLst/>
              <a:gdLst>
                <a:gd name="T0" fmla="*/ 2147483647 w 57"/>
                <a:gd name="T1" fmla="*/ 2147483647 h 49"/>
                <a:gd name="T2" fmla="*/ 2147483647 w 57"/>
                <a:gd name="T3" fmla="*/ 0 h 49"/>
                <a:gd name="T4" fmla="*/ 2147483647 w 57"/>
                <a:gd name="T5" fmla="*/ 2147483647 h 49"/>
                <a:gd name="T6" fmla="*/ 2147483647 w 57"/>
                <a:gd name="T7" fmla="*/ 2147483647 h 49"/>
                <a:gd name="T8" fmla="*/ 2147483647 w 57"/>
                <a:gd name="T9" fmla="*/ 2147483647 h 49"/>
                <a:gd name="T10" fmla="*/ 2147483647 w 57"/>
                <a:gd name="T11" fmla="*/ 2147483647 h 49"/>
                <a:gd name="T12" fmla="*/ 2147483647 w 57"/>
                <a:gd name="T13" fmla="*/ 2147483647 h 49"/>
                <a:gd name="T14" fmla="*/ 2147483647 w 57"/>
                <a:gd name="T15" fmla="*/ 2147483647 h 49"/>
                <a:gd name="T16" fmla="*/ 2147483647 w 57"/>
                <a:gd name="T17" fmla="*/ 2147483647 h 49"/>
                <a:gd name="T18" fmla="*/ 2147483647 w 57"/>
                <a:gd name="T19" fmla="*/ 2147483647 h 49"/>
                <a:gd name="T20" fmla="*/ 2147483647 w 57"/>
                <a:gd name="T21" fmla="*/ 2147483647 h 49"/>
                <a:gd name="T22" fmla="*/ 2147483647 w 57"/>
                <a:gd name="T23" fmla="*/ 2147483647 h 49"/>
                <a:gd name="T24" fmla="*/ 2147483647 w 57"/>
                <a:gd name="T25" fmla="*/ 2147483647 h 49"/>
                <a:gd name="T26" fmla="*/ 2147483647 w 57"/>
                <a:gd name="T27" fmla="*/ 2147483647 h 49"/>
                <a:gd name="T28" fmla="*/ 2147483647 w 57"/>
                <a:gd name="T29" fmla="*/ 2147483647 h 49"/>
                <a:gd name="T30" fmla="*/ 2147483647 w 57"/>
                <a:gd name="T31" fmla="*/ 2147483647 h 49"/>
                <a:gd name="T32" fmla="*/ 2147483647 w 57"/>
                <a:gd name="T33" fmla="*/ 2147483647 h 49"/>
                <a:gd name="T34" fmla="*/ 2147483647 w 57"/>
                <a:gd name="T35" fmla="*/ 2147483647 h 49"/>
                <a:gd name="T36" fmla="*/ 0 w 57"/>
                <a:gd name="T37" fmla="*/ 2147483647 h 49"/>
                <a:gd name="T38" fmla="*/ 0 w 57"/>
                <a:gd name="T39" fmla="*/ 2147483647 h 49"/>
                <a:gd name="T40" fmla="*/ 2147483647 w 57"/>
                <a:gd name="T41" fmla="*/ 2147483647 h 49"/>
                <a:gd name="T42" fmla="*/ 2147483647 w 57"/>
                <a:gd name="T43" fmla="*/ 2147483647 h 49"/>
                <a:gd name="T44" fmla="*/ 0 w 57"/>
                <a:gd name="T45" fmla="*/ 2147483647 h 49"/>
                <a:gd name="T46" fmla="*/ 0 w 57"/>
                <a:gd name="T47" fmla="*/ 2147483647 h 49"/>
                <a:gd name="T48" fmla="*/ 2147483647 w 57"/>
                <a:gd name="T49" fmla="*/ 2147483647 h 49"/>
                <a:gd name="T50" fmla="*/ 2147483647 w 57"/>
                <a:gd name="T51" fmla="*/ 2147483647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7" h="49">
                  <a:moveTo>
                    <a:pt x="14" y="9"/>
                  </a:moveTo>
                  <a:cubicBezTo>
                    <a:pt x="17" y="3"/>
                    <a:pt x="23" y="0"/>
                    <a:pt x="30" y="0"/>
                  </a:cubicBezTo>
                  <a:cubicBezTo>
                    <a:pt x="35" y="0"/>
                    <a:pt x="43" y="3"/>
                    <a:pt x="46" y="9"/>
                  </a:cubicBezTo>
                  <a:cubicBezTo>
                    <a:pt x="48" y="11"/>
                    <a:pt x="49" y="16"/>
                    <a:pt x="49" y="21"/>
                  </a:cubicBezTo>
                  <a:cubicBezTo>
                    <a:pt x="49" y="43"/>
                    <a:pt x="49" y="43"/>
                    <a:pt x="49" y="43"/>
                  </a:cubicBezTo>
                  <a:cubicBezTo>
                    <a:pt x="57" y="43"/>
                    <a:pt x="57" y="43"/>
                    <a:pt x="57" y="43"/>
                  </a:cubicBezTo>
                  <a:cubicBezTo>
                    <a:pt x="57" y="49"/>
                    <a:pt x="57" y="49"/>
                    <a:pt x="57" y="49"/>
                  </a:cubicBezTo>
                  <a:cubicBezTo>
                    <a:pt x="35" y="49"/>
                    <a:pt x="35" y="49"/>
                    <a:pt x="35" y="49"/>
                  </a:cubicBezTo>
                  <a:cubicBezTo>
                    <a:pt x="35" y="43"/>
                    <a:pt x="35" y="43"/>
                    <a:pt x="35" y="43"/>
                  </a:cubicBezTo>
                  <a:cubicBezTo>
                    <a:pt x="43" y="43"/>
                    <a:pt x="43" y="43"/>
                    <a:pt x="43" y="43"/>
                  </a:cubicBezTo>
                  <a:cubicBezTo>
                    <a:pt x="43" y="24"/>
                    <a:pt x="43" y="24"/>
                    <a:pt x="43" y="24"/>
                  </a:cubicBezTo>
                  <a:cubicBezTo>
                    <a:pt x="43" y="19"/>
                    <a:pt x="43" y="15"/>
                    <a:pt x="41" y="11"/>
                  </a:cubicBezTo>
                  <a:cubicBezTo>
                    <a:pt x="38" y="7"/>
                    <a:pt x="33" y="6"/>
                    <a:pt x="28" y="6"/>
                  </a:cubicBezTo>
                  <a:cubicBezTo>
                    <a:pt x="24" y="6"/>
                    <a:pt x="20" y="7"/>
                    <a:pt x="17" y="11"/>
                  </a:cubicBezTo>
                  <a:cubicBezTo>
                    <a:pt x="14" y="14"/>
                    <a:pt x="14" y="18"/>
                    <a:pt x="14" y="23"/>
                  </a:cubicBezTo>
                  <a:cubicBezTo>
                    <a:pt x="14" y="43"/>
                    <a:pt x="14" y="43"/>
                    <a:pt x="14" y="43"/>
                  </a:cubicBezTo>
                  <a:cubicBezTo>
                    <a:pt x="22" y="43"/>
                    <a:pt x="22" y="43"/>
                    <a:pt x="22" y="43"/>
                  </a:cubicBezTo>
                  <a:cubicBezTo>
                    <a:pt x="22" y="49"/>
                    <a:pt x="22" y="49"/>
                    <a:pt x="22" y="49"/>
                  </a:cubicBezTo>
                  <a:cubicBezTo>
                    <a:pt x="0" y="49"/>
                    <a:pt x="0" y="49"/>
                    <a:pt x="0" y="49"/>
                  </a:cubicBezTo>
                  <a:cubicBezTo>
                    <a:pt x="0" y="43"/>
                    <a:pt x="0" y="43"/>
                    <a:pt x="0" y="43"/>
                  </a:cubicBezTo>
                  <a:cubicBezTo>
                    <a:pt x="8" y="43"/>
                    <a:pt x="8" y="43"/>
                    <a:pt x="8" y="43"/>
                  </a:cubicBezTo>
                  <a:cubicBezTo>
                    <a:pt x="8" y="6"/>
                    <a:pt x="8" y="6"/>
                    <a:pt x="8" y="6"/>
                  </a:cubicBezTo>
                  <a:cubicBezTo>
                    <a:pt x="0" y="6"/>
                    <a:pt x="0" y="6"/>
                    <a:pt x="0" y="6"/>
                  </a:cubicBezTo>
                  <a:cubicBezTo>
                    <a:pt x="0" y="1"/>
                    <a:pt x="0" y="1"/>
                    <a:pt x="0" y="1"/>
                  </a:cubicBezTo>
                  <a:cubicBezTo>
                    <a:pt x="14" y="1"/>
                    <a:pt x="14" y="1"/>
                    <a:pt x="14" y="1"/>
                  </a:cubicBezTo>
                  <a:lnTo>
                    <a:pt x="14" y="9"/>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0" name="Freeform 30"/>
            <p:cNvSpPr>
              <a:spLocks noEditPoints="1"/>
            </p:cNvSpPr>
            <p:nvPr userDrawn="1"/>
          </p:nvSpPr>
          <p:spPr bwMode="auto">
            <a:xfrm>
              <a:off x="8074025" y="6211888"/>
              <a:ext cx="50800" cy="50800"/>
            </a:xfrm>
            <a:custGeom>
              <a:avLst/>
              <a:gdLst>
                <a:gd name="T0" fmla="*/ 2147483647 w 49"/>
                <a:gd name="T1" fmla="*/ 2147483647 h 50"/>
                <a:gd name="T2" fmla="*/ 2147483647 w 49"/>
                <a:gd name="T3" fmla="*/ 2147483647 h 50"/>
                <a:gd name="T4" fmla="*/ 0 w 49"/>
                <a:gd name="T5" fmla="*/ 2147483647 h 50"/>
                <a:gd name="T6" fmla="*/ 2147483647 w 49"/>
                <a:gd name="T7" fmla="*/ 0 h 50"/>
                <a:gd name="T8" fmla="*/ 2147483647 w 49"/>
                <a:gd name="T9" fmla="*/ 2147483647 h 50"/>
                <a:gd name="T10" fmla="*/ 2147483647 w 49"/>
                <a:gd name="T11" fmla="*/ 2147483647 h 50"/>
                <a:gd name="T12" fmla="*/ 2147483647 w 49"/>
                <a:gd name="T13" fmla="*/ 2147483647 h 50"/>
                <a:gd name="T14" fmla="*/ 2147483647 w 49"/>
                <a:gd name="T15" fmla="*/ 2147483647 h 50"/>
                <a:gd name="T16" fmla="*/ 2147483647 w 49"/>
                <a:gd name="T17" fmla="*/ 2147483647 h 50"/>
                <a:gd name="T18" fmla="*/ 2147483647 w 49"/>
                <a:gd name="T19" fmla="*/ 2147483647 h 50"/>
                <a:gd name="T20" fmla="*/ 2147483647 w 49"/>
                <a:gd name="T21" fmla="*/ 2147483647 h 50"/>
                <a:gd name="T22" fmla="*/ 2147483647 w 49"/>
                <a:gd name="T23" fmla="*/ 2147483647 h 50"/>
                <a:gd name="T24" fmla="*/ 2147483647 w 49"/>
                <a:gd name="T25" fmla="*/ 2147483647 h 50"/>
                <a:gd name="T26" fmla="*/ 2147483647 w 49"/>
                <a:gd name="T27" fmla="*/ 2147483647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9" h="50">
                  <a:moveTo>
                    <a:pt x="47" y="35"/>
                  </a:moveTo>
                  <a:cubicBezTo>
                    <a:pt x="43" y="44"/>
                    <a:pt x="35" y="50"/>
                    <a:pt x="25" y="50"/>
                  </a:cubicBezTo>
                  <a:cubicBezTo>
                    <a:pt x="11" y="50"/>
                    <a:pt x="0" y="39"/>
                    <a:pt x="0" y="25"/>
                  </a:cubicBezTo>
                  <a:cubicBezTo>
                    <a:pt x="0" y="11"/>
                    <a:pt x="10" y="0"/>
                    <a:pt x="24" y="0"/>
                  </a:cubicBezTo>
                  <a:cubicBezTo>
                    <a:pt x="39" y="0"/>
                    <a:pt x="49" y="11"/>
                    <a:pt x="49" y="25"/>
                  </a:cubicBezTo>
                  <a:cubicBezTo>
                    <a:pt x="49" y="27"/>
                    <a:pt x="49" y="27"/>
                    <a:pt x="49" y="27"/>
                  </a:cubicBezTo>
                  <a:cubicBezTo>
                    <a:pt x="6" y="27"/>
                    <a:pt x="6" y="27"/>
                    <a:pt x="6" y="27"/>
                  </a:cubicBezTo>
                  <a:cubicBezTo>
                    <a:pt x="6" y="37"/>
                    <a:pt x="15" y="44"/>
                    <a:pt x="24" y="44"/>
                  </a:cubicBezTo>
                  <a:cubicBezTo>
                    <a:pt x="31" y="44"/>
                    <a:pt x="38" y="41"/>
                    <a:pt x="41" y="35"/>
                  </a:cubicBezTo>
                  <a:lnTo>
                    <a:pt x="47" y="35"/>
                  </a:lnTo>
                  <a:close/>
                  <a:moveTo>
                    <a:pt x="44" y="22"/>
                  </a:moveTo>
                  <a:cubicBezTo>
                    <a:pt x="42" y="12"/>
                    <a:pt x="34" y="5"/>
                    <a:pt x="24" y="5"/>
                  </a:cubicBezTo>
                  <a:cubicBezTo>
                    <a:pt x="15" y="5"/>
                    <a:pt x="7" y="13"/>
                    <a:pt x="6" y="22"/>
                  </a:cubicBezTo>
                  <a:lnTo>
                    <a:pt x="44" y="22"/>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1" name="Freeform 31"/>
            <p:cNvSpPr>
              <a:spLocks/>
            </p:cNvSpPr>
            <p:nvPr userDrawn="1"/>
          </p:nvSpPr>
          <p:spPr bwMode="auto">
            <a:xfrm>
              <a:off x="8124825" y="6213475"/>
              <a:ext cx="58738" cy="47625"/>
            </a:xfrm>
            <a:custGeom>
              <a:avLst/>
              <a:gdLst>
                <a:gd name="T0" fmla="*/ 2147483647 w 37"/>
                <a:gd name="T1" fmla="*/ 2147483647 h 30"/>
                <a:gd name="T2" fmla="*/ 2147483647 w 37"/>
                <a:gd name="T3" fmla="*/ 2147483647 h 30"/>
                <a:gd name="T4" fmla="*/ 2147483647 w 37"/>
                <a:gd name="T5" fmla="*/ 2147483647 h 30"/>
                <a:gd name="T6" fmla="*/ 0 w 37"/>
                <a:gd name="T7" fmla="*/ 2147483647 h 30"/>
                <a:gd name="T8" fmla="*/ 0 w 37"/>
                <a:gd name="T9" fmla="*/ 0 h 30"/>
                <a:gd name="T10" fmla="*/ 2147483647 w 37"/>
                <a:gd name="T11" fmla="*/ 0 h 30"/>
                <a:gd name="T12" fmla="*/ 2147483647 w 37"/>
                <a:gd name="T13" fmla="*/ 2147483647 h 30"/>
                <a:gd name="T14" fmla="*/ 2147483647 w 37"/>
                <a:gd name="T15" fmla="*/ 2147483647 h 30"/>
                <a:gd name="T16" fmla="*/ 2147483647 w 37"/>
                <a:gd name="T17" fmla="*/ 2147483647 h 30"/>
                <a:gd name="T18" fmla="*/ 2147483647 w 37"/>
                <a:gd name="T19" fmla="*/ 2147483647 h 30"/>
                <a:gd name="T20" fmla="*/ 2147483647 w 37"/>
                <a:gd name="T21" fmla="*/ 2147483647 h 30"/>
                <a:gd name="T22" fmla="*/ 2147483647 w 37"/>
                <a:gd name="T23" fmla="*/ 0 h 30"/>
                <a:gd name="T24" fmla="*/ 2147483647 w 37"/>
                <a:gd name="T25" fmla="*/ 0 h 30"/>
                <a:gd name="T26" fmla="*/ 2147483647 w 37"/>
                <a:gd name="T27" fmla="*/ 2147483647 h 30"/>
                <a:gd name="T28" fmla="*/ 2147483647 w 37"/>
                <a:gd name="T29" fmla="*/ 2147483647 h 30"/>
                <a:gd name="T30" fmla="*/ 2147483647 w 37"/>
                <a:gd name="T31" fmla="*/ 2147483647 h 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7" h="30">
                  <a:moveTo>
                    <a:pt x="21" y="30"/>
                  </a:moveTo>
                  <a:lnTo>
                    <a:pt x="16" y="30"/>
                  </a:lnTo>
                  <a:lnTo>
                    <a:pt x="5" y="3"/>
                  </a:lnTo>
                  <a:lnTo>
                    <a:pt x="0" y="3"/>
                  </a:lnTo>
                  <a:lnTo>
                    <a:pt x="0" y="0"/>
                  </a:lnTo>
                  <a:lnTo>
                    <a:pt x="14" y="0"/>
                  </a:lnTo>
                  <a:lnTo>
                    <a:pt x="14" y="3"/>
                  </a:lnTo>
                  <a:lnTo>
                    <a:pt x="10" y="3"/>
                  </a:lnTo>
                  <a:lnTo>
                    <a:pt x="19" y="25"/>
                  </a:lnTo>
                  <a:lnTo>
                    <a:pt x="28" y="3"/>
                  </a:lnTo>
                  <a:lnTo>
                    <a:pt x="23" y="3"/>
                  </a:lnTo>
                  <a:lnTo>
                    <a:pt x="23" y="0"/>
                  </a:lnTo>
                  <a:lnTo>
                    <a:pt x="37" y="0"/>
                  </a:lnTo>
                  <a:lnTo>
                    <a:pt x="37" y="3"/>
                  </a:lnTo>
                  <a:lnTo>
                    <a:pt x="32" y="3"/>
                  </a:lnTo>
                  <a:lnTo>
                    <a:pt x="21" y="30"/>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2" name="Freeform 32"/>
            <p:cNvSpPr>
              <a:spLocks noEditPoints="1"/>
            </p:cNvSpPr>
            <p:nvPr userDrawn="1"/>
          </p:nvSpPr>
          <p:spPr bwMode="auto">
            <a:xfrm>
              <a:off x="8183563" y="6211888"/>
              <a:ext cx="50800" cy="50800"/>
            </a:xfrm>
            <a:custGeom>
              <a:avLst/>
              <a:gdLst>
                <a:gd name="T0" fmla="*/ 2147483647 w 50"/>
                <a:gd name="T1" fmla="*/ 2147483647 h 50"/>
                <a:gd name="T2" fmla="*/ 2147483647 w 50"/>
                <a:gd name="T3" fmla="*/ 2147483647 h 50"/>
                <a:gd name="T4" fmla="*/ 0 w 50"/>
                <a:gd name="T5" fmla="*/ 2147483647 h 50"/>
                <a:gd name="T6" fmla="*/ 2147483647 w 50"/>
                <a:gd name="T7" fmla="*/ 0 h 50"/>
                <a:gd name="T8" fmla="*/ 2147483647 w 50"/>
                <a:gd name="T9" fmla="*/ 2147483647 h 50"/>
                <a:gd name="T10" fmla="*/ 2147483647 w 50"/>
                <a:gd name="T11" fmla="*/ 2147483647 h 50"/>
                <a:gd name="T12" fmla="*/ 2147483647 w 50"/>
                <a:gd name="T13" fmla="*/ 2147483647 h 50"/>
                <a:gd name="T14" fmla="*/ 2147483647 w 50"/>
                <a:gd name="T15" fmla="*/ 2147483647 h 50"/>
                <a:gd name="T16" fmla="*/ 2147483647 w 50"/>
                <a:gd name="T17" fmla="*/ 2147483647 h 50"/>
                <a:gd name="T18" fmla="*/ 2147483647 w 50"/>
                <a:gd name="T19" fmla="*/ 2147483647 h 50"/>
                <a:gd name="T20" fmla="*/ 2147483647 w 50"/>
                <a:gd name="T21" fmla="*/ 2147483647 h 50"/>
                <a:gd name="T22" fmla="*/ 2147483647 w 50"/>
                <a:gd name="T23" fmla="*/ 2147483647 h 50"/>
                <a:gd name="T24" fmla="*/ 2147483647 w 50"/>
                <a:gd name="T25" fmla="*/ 2147483647 h 50"/>
                <a:gd name="T26" fmla="*/ 2147483647 w 50"/>
                <a:gd name="T27" fmla="*/ 2147483647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0" h="50">
                  <a:moveTo>
                    <a:pt x="48" y="35"/>
                  </a:moveTo>
                  <a:cubicBezTo>
                    <a:pt x="44" y="44"/>
                    <a:pt x="35" y="50"/>
                    <a:pt x="25" y="50"/>
                  </a:cubicBezTo>
                  <a:cubicBezTo>
                    <a:pt x="12" y="50"/>
                    <a:pt x="0" y="39"/>
                    <a:pt x="0" y="25"/>
                  </a:cubicBezTo>
                  <a:cubicBezTo>
                    <a:pt x="0" y="11"/>
                    <a:pt x="11" y="0"/>
                    <a:pt x="25" y="0"/>
                  </a:cubicBezTo>
                  <a:cubicBezTo>
                    <a:pt x="39" y="0"/>
                    <a:pt x="50" y="11"/>
                    <a:pt x="50" y="25"/>
                  </a:cubicBezTo>
                  <a:cubicBezTo>
                    <a:pt x="50" y="27"/>
                    <a:pt x="50" y="27"/>
                    <a:pt x="50" y="27"/>
                  </a:cubicBezTo>
                  <a:cubicBezTo>
                    <a:pt x="6" y="27"/>
                    <a:pt x="6" y="27"/>
                    <a:pt x="6" y="27"/>
                  </a:cubicBezTo>
                  <a:cubicBezTo>
                    <a:pt x="7" y="37"/>
                    <a:pt x="15" y="44"/>
                    <a:pt x="25" y="44"/>
                  </a:cubicBezTo>
                  <a:cubicBezTo>
                    <a:pt x="32" y="44"/>
                    <a:pt x="38" y="41"/>
                    <a:pt x="42" y="35"/>
                  </a:cubicBezTo>
                  <a:lnTo>
                    <a:pt x="48" y="35"/>
                  </a:lnTo>
                  <a:close/>
                  <a:moveTo>
                    <a:pt x="45" y="22"/>
                  </a:moveTo>
                  <a:cubicBezTo>
                    <a:pt x="43" y="12"/>
                    <a:pt x="35" y="5"/>
                    <a:pt x="25" y="5"/>
                  </a:cubicBezTo>
                  <a:cubicBezTo>
                    <a:pt x="16" y="5"/>
                    <a:pt x="8" y="13"/>
                    <a:pt x="6" y="22"/>
                  </a:cubicBezTo>
                  <a:lnTo>
                    <a:pt x="45" y="22"/>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3" name="Freeform 33"/>
            <p:cNvSpPr>
              <a:spLocks/>
            </p:cNvSpPr>
            <p:nvPr userDrawn="1"/>
          </p:nvSpPr>
          <p:spPr bwMode="auto">
            <a:xfrm>
              <a:off x="8235950" y="6213475"/>
              <a:ext cx="30163" cy="47625"/>
            </a:xfrm>
            <a:custGeom>
              <a:avLst/>
              <a:gdLst>
                <a:gd name="T0" fmla="*/ 2147483647 w 29"/>
                <a:gd name="T1" fmla="*/ 2147483647 h 48"/>
                <a:gd name="T2" fmla="*/ 2147483647 w 29"/>
                <a:gd name="T3" fmla="*/ 0 h 48"/>
                <a:gd name="T4" fmla="*/ 2147483647 w 29"/>
                <a:gd name="T5" fmla="*/ 2147483647 h 48"/>
                <a:gd name="T6" fmla="*/ 2147483647 w 29"/>
                <a:gd name="T7" fmla="*/ 2147483647 h 48"/>
                <a:gd name="T8" fmla="*/ 2147483647 w 29"/>
                <a:gd name="T9" fmla="*/ 2147483647 h 48"/>
                <a:gd name="T10" fmla="*/ 2147483647 w 29"/>
                <a:gd name="T11" fmla="*/ 2147483647 h 48"/>
                <a:gd name="T12" fmla="*/ 2147483647 w 29"/>
                <a:gd name="T13" fmla="*/ 2147483647 h 48"/>
                <a:gd name="T14" fmla="*/ 0 w 29"/>
                <a:gd name="T15" fmla="*/ 2147483647 h 48"/>
                <a:gd name="T16" fmla="*/ 0 w 29"/>
                <a:gd name="T17" fmla="*/ 2147483647 h 48"/>
                <a:gd name="T18" fmla="*/ 2147483647 w 29"/>
                <a:gd name="T19" fmla="*/ 2147483647 h 48"/>
                <a:gd name="T20" fmla="*/ 2147483647 w 29"/>
                <a:gd name="T21" fmla="*/ 2147483647 h 48"/>
                <a:gd name="T22" fmla="*/ 0 w 29"/>
                <a:gd name="T23" fmla="*/ 2147483647 h 48"/>
                <a:gd name="T24" fmla="*/ 0 w 29"/>
                <a:gd name="T25" fmla="*/ 0 h 48"/>
                <a:gd name="T26" fmla="*/ 2147483647 w 29"/>
                <a:gd name="T27" fmla="*/ 0 h 48"/>
                <a:gd name="T28" fmla="*/ 2147483647 w 29"/>
                <a:gd name="T29" fmla="*/ 2147483647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 h="48">
                  <a:moveTo>
                    <a:pt x="14" y="9"/>
                  </a:moveTo>
                  <a:cubicBezTo>
                    <a:pt x="16" y="3"/>
                    <a:pt x="22" y="0"/>
                    <a:pt x="29" y="0"/>
                  </a:cubicBezTo>
                  <a:cubicBezTo>
                    <a:pt x="29" y="5"/>
                    <a:pt x="29" y="5"/>
                    <a:pt x="29" y="5"/>
                  </a:cubicBezTo>
                  <a:cubicBezTo>
                    <a:pt x="19" y="6"/>
                    <a:pt x="14" y="12"/>
                    <a:pt x="14" y="23"/>
                  </a:cubicBezTo>
                  <a:cubicBezTo>
                    <a:pt x="14" y="42"/>
                    <a:pt x="14" y="42"/>
                    <a:pt x="14" y="42"/>
                  </a:cubicBezTo>
                  <a:cubicBezTo>
                    <a:pt x="22" y="42"/>
                    <a:pt x="22" y="42"/>
                    <a:pt x="22" y="42"/>
                  </a:cubicBezTo>
                  <a:cubicBezTo>
                    <a:pt x="22" y="48"/>
                    <a:pt x="22" y="48"/>
                    <a:pt x="22" y="48"/>
                  </a:cubicBezTo>
                  <a:cubicBezTo>
                    <a:pt x="0" y="48"/>
                    <a:pt x="0" y="48"/>
                    <a:pt x="0" y="48"/>
                  </a:cubicBezTo>
                  <a:cubicBezTo>
                    <a:pt x="0" y="42"/>
                    <a:pt x="0" y="42"/>
                    <a:pt x="0" y="42"/>
                  </a:cubicBezTo>
                  <a:cubicBezTo>
                    <a:pt x="8" y="42"/>
                    <a:pt x="8" y="42"/>
                    <a:pt x="8" y="42"/>
                  </a:cubicBezTo>
                  <a:cubicBezTo>
                    <a:pt x="8" y="5"/>
                    <a:pt x="8" y="5"/>
                    <a:pt x="8" y="5"/>
                  </a:cubicBezTo>
                  <a:cubicBezTo>
                    <a:pt x="0" y="5"/>
                    <a:pt x="0" y="5"/>
                    <a:pt x="0" y="5"/>
                  </a:cubicBezTo>
                  <a:cubicBezTo>
                    <a:pt x="0" y="0"/>
                    <a:pt x="0" y="0"/>
                    <a:pt x="0" y="0"/>
                  </a:cubicBezTo>
                  <a:cubicBezTo>
                    <a:pt x="14" y="0"/>
                    <a:pt x="14" y="0"/>
                    <a:pt x="14" y="0"/>
                  </a:cubicBezTo>
                  <a:lnTo>
                    <a:pt x="14" y="9"/>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4" name="Freeform 34"/>
            <p:cNvSpPr>
              <a:spLocks/>
            </p:cNvSpPr>
            <p:nvPr userDrawn="1"/>
          </p:nvSpPr>
          <p:spPr bwMode="auto">
            <a:xfrm>
              <a:off x="8266113" y="6213475"/>
              <a:ext cx="58737" cy="65088"/>
            </a:xfrm>
            <a:custGeom>
              <a:avLst/>
              <a:gdLst>
                <a:gd name="T0" fmla="*/ 2147483647 w 37"/>
                <a:gd name="T1" fmla="*/ 2147483647 h 41"/>
                <a:gd name="T2" fmla="*/ 2147483647 w 37"/>
                <a:gd name="T3" fmla="*/ 2147483647 h 41"/>
                <a:gd name="T4" fmla="*/ 2147483647 w 37"/>
                <a:gd name="T5" fmla="*/ 2147483647 h 41"/>
                <a:gd name="T6" fmla="*/ 2147483647 w 37"/>
                <a:gd name="T7" fmla="*/ 2147483647 h 41"/>
                <a:gd name="T8" fmla="*/ 2147483647 w 37"/>
                <a:gd name="T9" fmla="*/ 2147483647 h 41"/>
                <a:gd name="T10" fmla="*/ 2147483647 w 37"/>
                <a:gd name="T11" fmla="*/ 2147483647 h 41"/>
                <a:gd name="T12" fmla="*/ 2147483647 w 37"/>
                <a:gd name="T13" fmla="*/ 2147483647 h 41"/>
                <a:gd name="T14" fmla="*/ 2147483647 w 37"/>
                <a:gd name="T15" fmla="*/ 2147483647 h 41"/>
                <a:gd name="T16" fmla="*/ 0 w 37"/>
                <a:gd name="T17" fmla="*/ 2147483647 h 41"/>
                <a:gd name="T18" fmla="*/ 0 w 37"/>
                <a:gd name="T19" fmla="*/ 0 h 41"/>
                <a:gd name="T20" fmla="*/ 2147483647 w 37"/>
                <a:gd name="T21" fmla="*/ 0 h 41"/>
                <a:gd name="T22" fmla="*/ 2147483647 w 37"/>
                <a:gd name="T23" fmla="*/ 2147483647 h 41"/>
                <a:gd name="T24" fmla="*/ 2147483647 w 37"/>
                <a:gd name="T25" fmla="*/ 2147483647 h 41"/>
                <a:gd name="T26" fmla="*/ 2147483647 w 37"/>
                <a:gd name="T27" fmla="*/ 2147483647 h 41"/>
                <a:gd name="T28" fmla="*/ 2147483647 w 37"/>
                <a:gd name="T29" fmla="*/ 2147483647 h 41"/>
                <a:gd name="T30" fmla="*/ 2147483647 w 37"/>
                <a:gd name="T31" fmla="*/ 2147483647 h 41"/>
                <a:gd name="T32" fmla="*/ 2147483647 w 37"/>
                <a:gd name="T33" fmla="*/ 0 h 41"/>
                <a:gd name="T34" fmla="*/ 2147483647 w 37"/>
                <a:gd name="T35" fmla="*/ 0 h 41"/>
                <a:gd name="T36" fmla="*/ 2147483647 w 37"/>
                <a:gd name="T37" fmla="*/ 2147483647 h 41"/>
                <a:gd name="T38" fmla="*/ 2147483647 w 37"/>
                <a:gd name="T39" fmla="*/ 2147483647 h 41"/>
                <a:gd name="T40" fmla="*/ 2147483647 w 37"/>
                <a:gd name="T41" fmla="*/ 2147483647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 h="41">
                  <a:moveTo>
                    <a:pt x="17" y="38"/>
                  </a:moveTo>
                  <a:lnTo>
                    <a:pt x="22" y="38"/>
                  </a:lnTo>
                  <a:lnTo>
                    <a:pt x="22" y="41"/>
                  </a:lnTo>
                  <a:lnTo>
                    <a:pt x="8" y="41"/>
                  </a:lnTo>
                  <a:lnTo>
                    <a:pt x="8" y="38"/>
                  </a:lnTo>
                  <a:lnTo>
                    <a:pt x="13" y="38"/>
                  </a:lnTo>
                  <a:lnTo>
                    <a:pt x="16" y="30"/>
                  </a:lnTo>
                  <a:lnTo>
                    <a:pt x="6" y="3"/>
                  </a:lnTo>
                  <a:lnTo>
                    <a:pt x="0" y="3"/>
                  </a:lnTo>
                  <a:lnTo>
                    <a:pt x="0" y="0"/>
                  </a:lnTo>
                  <a:lnTo>
                    <a:pt x="15" y="0"/>
                  </a:lnTo>
                  <a:lnTo>
                    <a:pt x="15" y="3"/>
                  </a:lnTo>
                  <a:lnTo>
                    <a:pt x="10" y="3"/>
                  </a:lnTo>
                  <a:lnTo>
                    <a:pt x="18" y="25"/>
                  </a:lnTo>
                  <a:lnTo>
                    <a:pt x="27" y="3"/>
                  </a:lnTo>
                  <a:lnTo>
                    <a:pt x="23" y="3"/>
                  </a:lnTo>
                  <a:lnTo>
                    <a:pt x="23" y="0"/>
                  </a:lnTo>
                  <a:lnTo>
                    <a:pt x="37" y="0"/>
                  </a:lnTo>
                  <a:lnTo>
                    <a:pt x="37" y="3"/>
                  </a:lnTo>
                  <a:lnTo>
                    <a:pt x="32" y="3"/>
                  </a:lnTo>
                  <a:lnTo>
                    <a:pt x="17" y="38"/>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5" name="Freeform 35"/>
            <p:cNvSpPr>
              <a:spLocks/>
            </p:cNvSpPr>
            <p:nvPr userDrawn="1"/>
          </p:nvSpPr>
          <p:spPr bwMode="auto">
            <a:xfrm>
              <a:off x="8351838" y="6194425"/>
              <a:ext cx="22225" cy="66675"/>
            </a:xfrm>
            <a:custGeom>
              <a:avLst/>
              <a:gdLst>
                <a:gd name="T0" fmla="*/ 2147483647 w 14"/>
                <a:gd name="T1" fmla="*/ 2147483647 h 42"/>
                <a:gd name="T2" fmla="*/ 2147483647 w 14"/>
                <a:gd name="T3" fmla="*/ 2147483647 h 42"/>
                <a:gd name="T4" fmla="*/ 2147483647 w 14"/>
                <a:gd name="T5" fmla="*/ 2147483647 h 42"/>
                <a:gd name="T6" fmla="*/ 0 w 14"/>
                <a:gd name="T7" fmla="*/ 2147483647 h 42"/>
                <a:gd name="T8" fmla="*/ 0 w 14"/>
                <a:gd name="T9" fmla="*/ 2147483647 h 42"/>
                <a:gd name="T10" fmla="*/ 2147483647 w 14"/>
                <a:gd name="T11" fmla="*/ 2147483647 h 42"/>
                <a:gd name="T12" fmla="*/ 2147483647 w 14"/>
                <a:gd name="T13" fmla="*/ 2147483647 h 42"/>
                <a:gd name="T14" fmla="*/ 0 w 14"/>
                <a:gd name="T15" fmla="*/ 2147483647 h 42"/>
                <a:gd name="T16" fmla="*/ 0 w 14"/>
                <a:gd name="T17" fmla="*/ 0 h 42"/>
                <a:gd name="T18" fmla="*/ 2147483647 w 14"/>
                <a:gd name="T19" fmla="*/ 0 h 42"/>
                <a:gd name="T20" fmla="*/ 2147483647 w 14"/>
                <a:gd name="T21" fmla="*/ 2147483647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 h="42">
                  <a:moveTo>
                    <a:pt x="9" y="38"/>
                  </a:moveTo>
                  <a:lnTo>
                    <a:pt x="14" y="38"/>
                  </a:lnTo>
                  <a:lnTo>
                    <a:pt x="14" y="42"/>
                  </a:lnTo>
                  <a:lnTo>
                    <a:pt x="0" y="42"/>
                  </a:lnTo>
                  <a:lnTo>
                    <a:pt x="0" y="38"/>
                  </a:lnTo>
                  <a:lnTo>
                    <a:pt x="5" y="38"/>
                  </a:lnTo>
                  <a:lnTo>
                    <a:pt x="5" y="4"/>
                  </a:lnTo>
                  <a:lnTo>
                    <a:pt x="0" y="4"/>
                  </a:lnTo>
                  <a:lnTo>
                    <a:pt x="0" y="0"/>
                  </a:lnTo>
                  <a:lnTo>
                    <a:pt x="9" y="0"/>
                  </a:lnTo>
                  <a:lnTo>
                    <a:pt x="9" y="38"/>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6" name="Freeform 36"/>
            <p:cNvSpPr>
              <a:spLocks noEditPoints="1"/>
            </p:cNvSpPr>
            <p:nvPr userDrawn="1"/>
          </p:nvSpPr>
          <p:spPr bwMode="auto">
            <a:xfrm>
              <a:off x="8375650" y="6211888"/>
              <a:ext cx="50800" cy="50800"/>
            </a:xfrm>
            <a:custGeom>
              <a:avLst/>
              <a:gdLst>
                <a:gd name="T0" fmla="*/ 2147483647 w 50"/>
                <a:gd name="T1" fmla="*/ 2147483647 h 50"/>
                <a:gd name="T2" fmla="*/ 2147483647 w 50"/>
                <a:gd name="T3" fmla="*/ 2147483647 h 50"/>
                <a:gd name="T4" fmla="*/ 0 w 50"/>
                <a:gd name="T5" fmla="*/ 2147483647 h 50"/>
                <a:gd name="T6" fmla="*/ 2147483647 w 50"/>
                <a:gd name="T7" fmla="*/ 0 h 50"/>
                <a:gd name="T8" fmla="*/ 2147483647 w 50"/>
                <a:gd name="T9" fmla="*/ 2147483647 h 50"/>
                <a:gd name="T10" fmla="*/ 2147483647 w 50"/>
                <a:gd name="T11" fmla="*/ 2147483647 h 50"/>
                <a:gd name="T12" fmla="*/ 2147483647 w 50"/>
                <a:gd name="T13" fmla="*/ 2147483647 h 50"/>
                <a:gd name="T14" fmla="*/ 2147483647 w 50"/>
                <a:gd name="T15" fmla="*/ 2147483647 h 50"/>
                <a:gd name="T16" fmla="*/ 2147483647 w 50"/>
                <a:gd name="T17" fmla="*/ 2147483647 h 50"/>
                <a:gd name="T18" fmla="*/ 2147483647 w 50"/>
                <a:gd name="T19" fmla="*/ 2147483647 h 50"/>
                <a:gd name="T20" fmla="*/ 2147483647 w 50"/>
                <a:gd name="T21" fmla="*/ 2147483647 h 50"/>
                <a:gd name="T22" fmla="*/ 2147483647 w 50"/>
                <a:gd name="T23" fmla="*/ 2147483647 h 50"/>
                <a:gd name="T24" fmla="*/ 2147483647 w 50"/>
                <a:gd name="T25" fmla="*/ 2147483647 h 50"/>
                <a:gd name="T26" fmla="*/ 2147483647 w 50"/>
                <a:gd name="T27" fmla="*/ 2147483647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0" h="50">
                  <a:moveTo>
                    <a:pt x="48" y="35"/>
                  </a:moveTo>
                  <a:cubicBezTo>
                    <a:pt x="44" y="44"/>
                    <a:pt x="35" y="50"/>
                    <a:pt x="25" y="50"/>
                  </a:cubicBezTo>
                  <a:cubicBezTo>
                    <a:pt x="11" y="50"/>
                    <a:pt x="0" y="39"/>
                    <a:pt x="0" y="25"/>
                  </a:cubicBezTo>
                  <a:cubicBezTo>
                    <a:pt x="0" y="11"/>
                    <a:pt x="11" y="0"/>
                    <a:pt x="24" y="0"/>
                  </a:cubicBezTo>
                  <a:cubicBezTo>
                    <a:pt x="39" y="0"/>
                    <a:pt x="50" y="11"/>
                    <a:pt x="50" y="25"/>
                  </a:cubicBezTo>
                  <a:cubicBezTo>
                    <a:pt x="50" y="27"/>
                    <a:pt x="50" y="27"/>
                    <a:pt x="50" y="27"/>
                  </a:cubicBezTo>
                  <a:cubicBezTo>
                    <a:pt x="6" y="27"/>
                    <a:pt x="6" y="27"/>
                    <a:pt x="6" y="27"/>
                  </a:cubicBezTo>
                  <a:cubicBezTo>
                    <a:pt x="6" y="37"/>
                    <a:pt x="15" y="44"/>
                    <a:pt x="25" y="44"/>
                  </a:cubicBezTo>
                  <a:cubicBezTo>
                    <a:pt x="32" y="44"/>
                    <a:pt x="38" y="41"/>
                    <a:pt x="41" y="35"/>
                  </a:cubicBezTo>
                  <a:lnTo>
                    <a:pt x="48" y="35"/>
                  </a:lnTo>
                  <a:close/>
                  <a:moveTo>
                    <a:pt x="44" y="22"/>
                  </a:moveTo>
                  <a:cubicBezTo>
                    <a:pt x="43" y="12"/>
                    <a:pt x="34" y="5"/>
                    <a:pt x="24" y="5"/>
                  </a:cubicBezTo>
                  <a:cubicBezTo>
                    <a:pt x="15" y="5"/>
                    <a:pt x="7" y="13"/>
                    <a:pt x="6" y="22"/>
                  </a:cubicBezTo>
                  <a:lnTo>
                    <a:pt x="44" y="22"/>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7" name="Freeform 37"/>
            <p:cNvSpPr>
              <a:spLocks/>
            </p:cNvSpPr>
            <p:nvPr userDrawn="1"/>
          </p:nvSpPr>
          <p:spPr bwMode="auto">
            <a:xfrm>
              <a:off x="8426450" y="6213475"/>
              <a:ext cx="58738" cy="47625"/>
            </a:xfrm>
            <a:custGeom>
              <a:avLst/>
              <a:gdLst>
                <a:gd name="T0" fmla="*/ 2147483647 w 37"/>
                <a:gd name="T1" fmla="*/ 2147483647 h 30"/>
                <a:gd name="T2" fmla="*/ 2147483647 w 37"/>
                <a:gd name="T3" fmla="*/ 2147483647 h 30"/>
                <a:gd name="T4" fmla="*/ 2147483647 w 37"/>
                <a:gd name="T5" fmla="*/ 2147483647 h 30"/>
                <a:gd name="T6" fmla="*/ 0 w 37"/>
                <a:gd name="T7" fmla="*/ 2147483647 h 30"/>
                <a:gd name="T8" fmla="*/ 0 w 37"/>
                <a:gd name="T9" fmla="*/ 0 h 30"/>
                <a:gd name="T10" fmla="*/ 2147483647 w 37"/>
                <a:gd name="T11" fmla="*/ 0 h 30"/>
                <a:gd name="T12" fmla="*/ 2147483647 w 37"/>
                <a:gd name="T13" fmla="*/ 2147483647 h 30"/>
                <a:gd name="T14" fmla="*/ 2147483647 w 37"/>
                <a:gd name="T15" fmla="*/ 2147483647 h 30"/>
                <a:gd name="T16" fmla="*/ 2147483647 w 37"/>
                <a:gd name="T17" fmla="*/ 2147483647 h 30"/>
                <a:gd name="T18" fmla="*/ 2147483647 w 37"/>
                <a:gd name="T19" fmla="*/ 2147483647 h 30"/>
                <a:gd name="T20" fmla="*/ 2147483647 w 37"/>
                <a:gd name="T21" fmla="*/ 2147483647 h 30"/>
                <a:gd name="T22" fmla="*/ 2147483647 w 37"/>
                <a:gd name="T23" fmla="*/ 0 h 30"/>
                <a:gd name="T24" fmla="*/ 2147483647 w 37"/>
                <a:gd name="T25" fmla="*/ 0 h 30"/>
                <a:gd name="T26" fmla="*/ 2147483647 w 37"/>
                <a:gd name="T27" fmla="*/ 2147483647 h 30"/>
                <a:gd name="T28" fmla="*/ 2147483647 w 37"/>
                <a:gd name="T29" fmla="*/ 2147483647 h 30"/>
                <a:gd name="T30" fmla="*/ 2147483647 w 37"/>
                <a:gd name="T31" fmla="*/ 2147483647 h 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7" h="30">
                  <a:moveTo>
                    <a:pt x="21" y="30"/>
                  </a:moveTo>
                  <a:lnTo>
                    <a:pt x="17" y="30"/>
                  </a:lnTo>
                  <a:lnTo>
                    <a:pt x="5" y="3"/>
                  </a:lnTo>
                  <a:lnTo>
                    <a:pt x="0" y="3"/>
                  </a:lnTo>
                  <a:lnTo>
                    <a:pt x="0" y="0"/>
                  </a:lnTo>
                  <a:lnTo>
                    <a:pt x="14" y="0"/>
                  </a:lnTo>
                  <a:lnTo>
                    <a:pt x="14" y="3"/>
                  </a:lnTo>
                  <a:lnTo>
                    <a:pt x="10" y="3"/>
                  </a:lnTo>
                  <a:lnTo>
                    <a:pt x="19" y="25"/>
                  </a:lnTo>
                  <a:lnTo>
                    <a:pt x="28" y="3"/>
                  </a:lnTo>
                  <a:lnTo>
                    <a:pt x="23" y="3"/>
                  </a:lnTo>
                  <a:lnTo>
                    <a:pt x="23" y="0"/>
                  </a:lnTo>
                  <a:lnTo>
                    <a:pt x="37" y="0"/>
                  </a:lnTo>
                  <a:lnTo>
                    <a:pt x="37" y="3"/>
                  </a:lnTo>
                  <a:lnTo>
                    <a:pt x="32" y="3"/>
                  </a:lnTo>
                  <a:lnTo>
                    <a:pt x="21" y="30"/>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8" name="Freeform 38"/>
            <p:cNvSpPr>
              <a:spLocks noEditPoints="1"/>
            </p:cNvSpPr>
            <p:nvPr userDrawn="1"/>
          </p:nvSpPr>
          <p:spPr bwMode="auto">
            <a:xfrm>
              <a:off x="8485188" y="6211888"/>
              <a:ext cx="50800" cy="50800"/>
            </a:xfrm>
            <a:custGeom>
              <a:avLst/>
              <a:gdLst>
                <a:gd name="T0" fmla="*/ 2147483647 w 50"/>
                <a:gd name="T1" fmla="*/ 2147483647 h 50"/>
                <a:gd name="T2" fmla="*/ 2147483647 w 50"/>
                <a:gd name="T3" fmla="*/ 2147483647 h 50"/>
                <a:gd name="T4" fmla="*/ 0 w 50"/>
                <a:gd name="T5" fmla="*/ 2147483647 h 50"/>
                <a:gd name="T6" fmla="*/ 2147483647 w 50"/>
                <a:gd name="T7" fmla="*/ 0 h 50"/>
                <a:gd name="T8" fmla="*/ 2147483647 w 50"/>
                <a:gd name="T9" fmla="*/ 2147483647 h 50"/>
                <a:gd name="T10" fmla="*/ 2147483647 w 50"/>
                <a:gd name="T11" fmla="*/ 2147483647 h 50"/>
                <a:gd name="T12" fmla="*/ 2147483647 w 50"/>
                <a:gd name="T13" fmla="*/ 2147483647 h 50"/>
                <a:gd name="T14" fmla="*/ 2147483647 w 50"/>
                <a:gd name="T15" fmla="*/ 2147483647 h 50"/>
                <a:gd name="T16" fmla="*/ 2147483647 w 50"/>
                <a:gd name="T17" fmla="*/ 2147483647 h 50"/>
                <a:gd name="T18" fmla="*/ 2147483647 w 50"/>
                <a:gd name="T19" fmla="*/ 2147483647 h 50"/>
                <a:gd name="T20" fmla="*/ 2147483647 w 50"/>
                <a:gd name="T21" fmla="*/ 2147483647 h 50"/>
                <a:gd name="T22" fmla="*/ 2147483647 w 50"/>
                <a:gd name="T23" fmla="*/ 2147483647 h 50"/>
                <a:gd name="T24" fmla="*/ 2147483647 w 50"/>
                <a:gd name="T25" fmla="*/ 2147483647 h 50"/>
                <a:gd name="T26" fmla="*/ 2147483647 w 50"/>
                <a:gd name="T27" fmla="*/ 2147483647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0" h="50">
                  <a:moveTo>
                    <a:pt x="48" y="35"/>
                  </a:moveTo>
                  <a:cubicBezTo>
                    <a:pt x="43" y="44"/>
                    <a:pt x="35" y="50"/>
                    <a:pt x="25" y="50"/>
                  </a:cubicBezTo>
                  <a:cubicBezTo>
                    <a:pt x="11" y="50"/>
                    <a:pt x="0" y="39"/>
                    <a:pt x="0" y="25"/>
                  </a:cubicBezTo>
                  <a:cubicBezTo>
                    <a:pt x="0" y="11"/>
                    <a:pt x="10" y="0"/>
                    <a:pt x="24" y="0"/>
                  </a:cubicBezTo>
                  <a:cubicBezTo>
                    <a:pt x="39" y="0"/>
                    <a:pt x="50" y="11"/>
                    <a:pt x="50" y="25"/>
                  </a:cubicBezTo>
                  <a:cubicBezTo>
                    <a:pt x="50" y="27"/>
                    <a:pt x="50" y="27"/>
                    <a:pt x="50" y="27"/>
                  </a:cubicBezTo>
                  <a:cubicBezTo>
                    <a:pt x="6" y="27"/>
                    <a:pt x="6" y="27"/>
                    <a:pt x="6" y="27"/>
                  </a:cubicBezTo>
                  <a:cubicBezTo>
                    <a:pt x="6" y="37"/>
                    <a:pt x="15" y="44"/>
                    <a:pt x="24" y="44"/>
                  </a:cubicBezTo>
                  <a:cubicBezTo>
                    <a:pt x="31" y="44"/>
                    <a:pt x="38" y="41"/>
                    <a:pt x="41" y="35"/>
                  </a:cubicBezTo>
                  <a:lnTo>
                    <a:pt x="48" y="35"/>
                  </a:lnTo>
                  <a:close/>
                  <a:moveTo>
                    <a:pt x="44" y="22"/>
                  </a:moveTo>
                  <a:cubicBezTo>
                    <a:pt x="42" y="12"/>
                    <a:pt x="34" y="5"/>
                    <a:pt x="24" y="5"/>
                  </a:cubicBezTo>
                  <a:cubicBezTo>
                    <a:pt x="15" y="5"/>
                    <a:pt x="7" y="13"/>
                    <a:pt x="6" y="22"/>
                  </a:cubicBezTo>
                  <a:lnTo>
                    <a:pt x="44" y="22"/>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9" name="Freeform 39"/>
            <p:cNvSpPr>
              <a:spLocks/>
            </p:cNvSpPr>
            <p:nvPr userDrawn="1"/>
          </p:nvSpPr>
          <p:spPr bwMode="auto">
            <a:xfrm>
              <a:off x="8537575" y="6194425"/>
              <a:ext cx="23813" cy="66675"/>
            </a:xfrm>
            <a:custGeom>
              <a:avLst/>
              <a:gdLst>
                <a:gd name="T0" fmla="*/ 2147483647 w 15"/>
                <a:gd name="T1" fmla="*/ 2147483647 h 42"/>
                <a:gd name="T2" fmla="*/ 2147483647 w 15"/>
                <a:gd name="T3" fmla="*/ 2147483647 h 42"/>
                <a:gd name="T4" fmla="*/ 2147483647 w 15"/>
                <a:gd name="T5" fmla="*/ 2147483647 h 42"/>
                <a:gd name="T6" fmla="*/ 0 w 15"/>
                <a:gd name="T7" fmla="*/ 2147483647 h 42"/>
                <a:gd name="T8" fmla="*/ 0 w 15"/>
                <a:gd name="T9" fmla="*/ 2147483647 h 42"/>
                <a:gd name="T10" fmla="*/ 2147483647 w 15"/>
                <a:gd name="T11" fmla="*/ 2147483647 h 42"/>
                <a:gd name="T12" fmla="*/ 2147483647 w 15"/>
                <a:gd name="T13" fmla="*/ 2147483647 h 42"/>
                <a:gd name="T14" fmla="*/ 2147483647 w 15"/>
                <a:gd name="T15" fmla="*/ 2147483647 h 42"/>
                <a:gd name="T16" fmla="*/ 2147483647 w 15"/>
                <a:gd name="T17" fmla="*/ 0 h 42"/>
                <a:gd name="T18" fmla="*/ 2147483647 w 15"/>
                <a:gd name="T19" fmla="*/ 0 h 42"/>
                <a:gd name="T20" fmla="*/ 2147483647 w 15"/>
                <a:gd name="T21" fmla="*/ 2147483647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 h="42">
                  <a:moveTo>
                    <a:pt x="9" y="38"/>
                  </a:moveTo>
                  <a:lnTo>
                    <a:pt x="15" y="38"/>
                  </a:lnTo>
                  <a:lnTo>
                    <a:pt x="15" y="42"/>
                  </a:lnTo>
                  <a:lnTo>
                    <a:pt x="0" y="42"/>
                  </a:lnTo>
                  <a:lnTo>
                    <a:pt x="0" y="38"/>
                  </a:lnTo>
                  <a:lnTo>
                    <a:pt x="6" y="38"/>
                  </a:lnTo>
                  <a:lnTo>
                    <a:pt x="6" y="4"/>
                  </a:lnTo>
                  <a:lnTo>
                    <a:pt x="1" y="4"/>
                  </a:lnTo>
                  <a:lnTo>
                    <a:pt x="1" y="0"/>
                  </a:lnTo>
                  <a:lnTo>
                    <a:pt x="9" y="0"/>
                  </a:lnTo>
                  <a:lnTo>
                    <a:pt x="9" y="38"/>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0" name="Rectangle 40"/>
            <p:cNvSpPr>
              <a:spLocks noChangeArrowheads="1"/>
            </p:cNvSpPr>
            <p:nvPr userDrawn="1"/>
          </p:nvSpPr>
          <p:spPr bwMode="auto">
            <a:xfrm>
              <a:off x="8570913" y="6251575"/>
              <a:ext cx="6350" cy="9525"/>
            </a:xfrm>
            <a:prstGeom prst="rect">
              <a:avLst/>
            </a:prstGeom>
            <a:solidFill>
              <a:srgbClr val="75AF3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defRPr/>
              </a:pPr>
              <a:endParaRPr lang="en-GB" altLang="en-US" dirty="0" smtClean="0">
                <a:solidFill>
                  <a:srgbClr val="000000"/>
                </a:solidFill>
                <a:latin typeface="Calibri" pitchFamily="34" charset="0"/>
              </a:endParaRPr>
            </a:p>
          </p:txBody>
        </p:sp>
        <p:sp>
          <p:nvSpPr>
            <p:cNvPr id="41" name="Freeform 41"/>
            <p:cNvSpPr>
              <a:spLocks/>
            </p:cNvSpPr>
            <p:nvPr userDrawn="1"/>
          </p:nvSpPr>
          <p:spPr bwMode="auto">
            <a:xfrm>
              <a:off x="7450138" y="6337300"/>
              <a:ext cx="82550" cy="49213"/>
            </a:xfrm>
            <a:custGeom>
              <a:avLst/>
              <a:gdLst>
                <a:gd name="T0" fmla="*/ 2147483647 w 52"/>
                <a:gd name="T1" fmla="*/ 2147483647 h 31"/>
                <a:gd name="T2" fmla="*/ 2147483647 w 52"/>
                <a:gd name="T3" fmla="*/ 2147483647 h 31"/>
                <a:gd name="T4" fmla="*/ 2147483647 w 52"/>
                <a:gd name="T5" fmla="*/ 2147483647 h 31"/>
                <a:gd name="T6" fmla="*/ 2147483647 w 52"/>
                <a:gd name="T7" fmla="*/ 2147483647 h 31"/>
                <a:gd name="T8" fmla="*/ 2147483647 w 52"/>
                <a:gd name="T9" fmla="*/ 2147483647 h 31"/>
                <a:gd name="T10" fmla="*/ 2147483647 w 52"/>
                <a:gd name="T11" fmla="*/ 2147483647 h 31"/>
                <a:gd name="T12" fmla="*/ 0 w 52"/>
                <a:gd name="T13" fmla="*/ 2147483647 h 31"/>
                <a:gd name="T14" fmla="*/ 0 w 52"/>
                <a:gd name="T15" fmla="*/ 0 h 31"/>
                <a:gd name="T16" fmla="*/ 2147483647 w 52"/>
                <a:gd name="T17" fmla="*/ 0 h 31"/>
                <a:gd name="T18" fmla="*/ 2147483647 w 52"/>
                <a:gd name="T19" fmla="*/ 2147483647 h 31"/>
                <a:gd name="T20" fmla="*/ 2147483647 w 52"/>
                <a:gd name="T21" fmla="*/ 2147483647 h 31"/>
                <a:gd name="T22" fmla="*/ 2147483647 w 52"/>
                <a:gd name="T23" fmla="*/ 2147483647 h 31"/>
                <a:gd name="T24" fmla="*/ 2147483647 w 52"/>
                <a:gd name="T25" fmla="*/ 2147483647 h 31"/>
                <a:gd name="T26" fmla="*/ 2147483647 w 52"/>
                <a:gd name="T27" fmla="*/ 2147483647 h 31"/>
                <a:gd name="T28" fmla="*/ 2147483647 w 52"/>
                <a:gd name="T29" fmla="*/ 2147483647 h 31"/>
                <a:gd name="T30" fmla="*/ 2147483647 w 52"/>
                <a:gd name="T31" fmla="*/ 2147483647 h 31"/>
                <a:gd name="T32" fmla="*/ 2147483647 w 52"/>
                <a:gd name="T33" fmla="*/ 2147483647 h 31"/>
                <a:gd name="T34" fmla="*/ 2147483647 w 52"/>
                <a:gd name="T35" fmla="*/ 0 h 31"/>
                <a:gd name="T36" fmla="*/ 2147483647 w 52"/>
                <a:gd name="T37" fmla="*/ 0 h 31"/>
                <a:gd name="T38" fmla="*/ 2147483647 w 52"/>
                <a:gd name="T39" fmla="*/ 2147483647 h 31"/>
                <a:gd name="T40" fmla="*/ 2147483647 w 52"/>
                <a:gd name="T41" fmla="*/ 2147483647 h 31"/>
                <a:gd name="T42" fmla="*/ 2147483647 w 52"/>
                <a:gd name="T43" fmla="*/ 2147483647 h 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2" h="31">
                  <a:moveTo>
                    <a:pt x="38" y="31"/>
                  </a:moveTo>
                  <a:lnTo>
                    <a:pt x="33" y="31"/>
                  </a:lnTo>
                  <a:lnTo>
                    <a:pt x="27" y="9"/>
                  </a:lnTo>
                  <a:lnTo>
                    <a:pt x="18" y="31"/>
                  </a:lnTo>
                  <a:lnTo>
                    <a:pt x="15" y="31"/>
                  </a:lnTo>
                  <a:lnTo>
                    <a:pt x="6" y="3"/>
                  </a:lnTo>
                  <a:lnTo>
                    <a:pt x="0" y="3"/>
                  </a:lnTo>
                  <a:lnTo>
                    <a:pt x="0" y="0"/>
                  </a:lnTo>
                  <a:lnTo>
                    <a:pt x="14" y="0"/>
                  </a:lnTo>
                  <a:lnTo>
                    <a:pt x="14" y="3"/>
                  </a:lnTo>
                  <a:lnTo>
                    <a:pt x="9" y="3"/>
                  </a:lnTo>
                  <a:lnTo>
                    <a:pt x="17" y="25"/>
                  </a:lnTo>
                  <a:lnTo>
                    <a:pt x="25" y="3"/>
                  </a:lnTo>
                  <a:lnTo>
                    <a:pt x="28" y="3"/>
                  </a:lnTo>
                  <a:lnTo>
                    <a:pt x="35" y="25"/>
                  </a:lnTo>
                  <a:lnTo>
                    <a:pt x="43" y="3"/>
                  </a:lnTo>
                  <a:lnTo>
                    <a:pt x="38" y="3"/>
                  </a:lnTo>
                  <a:lnTo>
                    <a:pt x="38" y="0"/>
                  </a:lnTo>
                  <a:lnTo>
                    <a:pt x="52" y="0"/>
                  </a:lnTo>
                  <a:lnTo>
                    <a:pt x="52" y="3"/>
                  </a:lnTo>
                  <a:lnTo>
                    <a:pt x="47" y="3"/>
                  </a:lnTo>
                  <a:lnTo>
                    <a:pt x="38" y="31"/>
                  </a:lnTo>
                  <a:close/>
                </a:path>
              </a:pathLst>
            </a:custGeom>
            <a:solidFill>
              <a:srgbClr val="1E41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2" name="Freeform 42"/>
            <p:cNvSpPr>
              <a:spLocks/>
            </p:cNvSpPr>
            <p:nvPr userDrawn="1"/>
          </p:nvSpPr>
          <p:spPr bwMode="auto">
            <a:xfrm>
              <a:off x="7532688" y="6337300"/>
              <a:ext cx="82550" cy="49213"/>
            </a:xfrm>
            <a:custGeom>
              <a:avLst/>
              <a:gdLst>
                <a:gd name="T0" fmla="*/ 2147483647 w 52"/>
                <a:gd name="T1" fmla="*/ 2147483647 h 31"/>
                <a:gd name="T2" fmla="*/ 2147483647 w 52"/>
                <a:gd name="T3" fmla="*/ 2147483647 h 31"/>
                <a:gd name="T4" fmla="*/ 2147483647 w 52"/>
                <a:gd name="T5" fmla="*/ 2147483647 h 31"/>
                <a:gd name="T6" fmla="*/ 2147483647 w 52"/>
                <a:gd name="T7" fmla="*/ 2147483647 h 31"/>
                <a:gd name="T8" fmla="*/ 2147483647 w 52"/>
                <a:gd name="T9" fmla="*/ 2147483647 h 31"/>
                <a:gd name="T10" fmla="*/ 2147483647 w 52"/>
                <a:gd name="T11" fmla="*/ 2147483647 h 31"/>
                <a:gd name="T12" fmla="*/ 0 w 52"/>
                <a:gd name="T13" fmla="*/ 2147483647 h 31"/>
                <a:gd name="T14" fmla="*/ 0 w 52"/>
                <a:gd name="T15" fmla="*/ 0 h 31"/>
                <a:gd name="T16" fmla="*/ 2147483647 w 52"/>
                <a:gd name="T17" fmla="*/ 0 h 31"/>
                <a:gd name="T18" fmla="*/ 2147483647 w 52"/>
                <a:gd name="T19" fmla="*/ 2147483647 h 31"/>
                <a:gd name="T20" fmla="*/ 2147483647 w 52"/>
                <a:gd name="T21" fmla="*/ 2147483647 h 31"/>
                <a:gd name="T22" fmla="*/ 2147483647 w 52"/>
                <a:gd name="T23" fmla="*/ 2147483647 h 31"/>
                <a:gd name="T24" fmla="*/ 2147483647 w 52"/>
                <a:gd name="T25" fmla="*/ 2147483647 h 31"/>
                <a:gd name="T26" fmla="*/ 2147483647 w 52"/>
                <a:gd name="T27" fmla="*/ 2147483647 h 31"/>
                <a:gd name="T28" fmla="*/ 2147483647 w 52"/>
                <a:gd name="T29" fmla="*/ 2147483647 h 31"/>
                <a:gd name="T30" fmla="*/ 2147483647 w 52"/>
                <a:gd name="T31" fmla="*/ 2147483647 h 31"/>
                <a:gd name="T32" fmla="*/ 2147483647 w 52"/>
                <a:gd name="T33" fmla="*/ 2147483647 h 31"/>
                <a:gd name="T34" fmla="*/ 2147483647 w 52"/>
                <a:gd name="T35" fmla="*/ 0 h 31"/>
                <a:gd name="T36" fmla="*/ 2147483647 w 52"/>
                <a:gd name="T37" fmla="*/ 0 h 31"/>
                <a:gd name="T38" fmla="*/ 2147483647 w 52"/>
                <a:gd name="T39" fmla="*/ 2147483647 h 31"/>
                <a:gd name="T40" fmla="*/ 2147483647 w 52"/>
                <a:gd name="T41" fmla="*/ 2147483647 h 31"/>
                <a:gd name="T42" fmla="*/ 2147483647 w 52"/>
                <a:gd name="T43" fmla="*/ 2147483647 h 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2" h="31">
                  <a:moveTo>
                    <a:pt x="37" y="31"/>
                  </a:moveTo>
                  <a:lnTo>
                    <a:pt x="33" y="31"/>
                  </a:lnTo>
                  <a:lnTo>
                    <a:pt x="26" y="9"/>
                  </a:lnTo>
                  <a:lnTo>
                    <a:pt x="18" y="31"/>
                  </a:lnTo>
                  <a:lnTo>
                    <a:pt x="14" y="31"/>
                  </a:lnTo>
                  <a:lnTo>
                    <a:pt x="5" y="3"/>
                  </a:lnTo>
                  <a:lnTo>
                    <a:pt x="0" y="3"/>
                  </a:lnTo>
                  <a:lnTo>
                    <a:pt x="0" y="0"/>
                  </a:lnTo>
                  <a:lnTo>
                    <a:pt x="14" y="0"/>
                  </a:lnTo>
                  <a:lnTo>
                    <a:pt x="14" y="3"/>
                  </a:lnTo>
                  <a:lnTo>
                    <a:pt x="9" y="3"/>
                  </a:lnTo>
                  <a:lnTo>
                    <a:pt x="16" y="25"/>
                  </a:lnTo>
                  <a:lnTo>
                    <a:pt x="25" y="3"/>
                  </a:lnTo>
                  <a:lnTo>
                    <a:pt x="28" y="3"/>
                  </a:lnTo>
                  <a:lnTo>
                    <a:pt x="35" y="25"/>
                  </a:lnTo>
                  <a:lnTo>
                    <a:pt x="43" y="3"/>
                  </a:lnTo>
                  <a:lnTo>
                    <a:pt x="38" y="3"/>
                  </a:lnTo>
                  <a:lnTo>
                    <a:pt x="38" y="0"/>
                  </a:lnTo>
                  <a:lnTo>
                    <a:pt x="52" y="0"/>
                  </a:lnTo>
                  <a:lnTo>
                    <a:pt x="52" y="3"/>
                  </a:lnTo>
                  <a:lnTo>
                    <a:pt x="46" y="3"/>
                  </a:lnTo>
                  <a:lnTo>
                    <a:pt x="37" y="31"/>
                  </a:lnTo>
                  <a:close/>
                </a:path>
              </a:pathLst>
            </a:custGeom>
            <a:solidFill>
              <a:srgbClr val="1E41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3" name="Freeform 43"/>
            <p:cNvSpPr>
              <a:spLocks/>
            </p:cNvSpPr>
            <p:nvPr userDrawn="1"/>
          </p:nvSpPr>
          <p:spPr bwMode="auto">
            <a:xfrm>
              <a:off x="7613650" y="6337300"/>
              <a:ext cx="84138" cy="49213"/>
            </a:xfrm>
            <a:custGeom>
              <a:avLst/>
              <a:gdLst>
                <a:gd name="T0" fmla="*/ 2147483647 w 53"/>
                <a:gd name="T1" fmla="*/ 2147483647 h 31"/>
                <a:gd name="T2" fmla="*/ 2147483647 w 53"/>
                <a:gd name="T3" fmla="*/ 2147483647 h 31"/>
                <a:gd name="T4" fmla="*/ 2147483647 w 53"/>
                <a:gd name="T5" fmla="*/ 2147483647 h 31"/>
                <a:gd name="T6" fmla="*/ 2147483647 w 53"/>
                <a:gd name="T7" fmla="*/ 2147483647 h 31"/>
                <a:gd name="T8" fmla="*/ 2147483647 w 53"/>
                <a:gd name="T9" fmla="*/ 2147483647 h 31"/>
                <a:gd name="T10" fmla="*/ 2147483647 w 53"/>
                <a:gd name="T11" fmla="*/ 2147483647 h 31"/>
                <a:gd name="T12" fmla="*/ 0 w 53"/>
                <a:gd name="T13" fmla="*/ 2147483647 h 31"/>
                <a:gd name="T14" fmla="*/ 0 w 53"/>
                <a:gd name="T15" fmla="*/ 0 h 31"/>
                <a:gd name="T16" fmla="*/ 2147483647 w 53"/>
                <a:gd name="T17" fmla="*/ 0 h 31"/>
                <a:gd name="T18" fmla="*/ 2147483647 w 53"/>
                <a:gd name="T19" fmla="*/ 2147483647 h 31"/>
                <a:gd name="T20" fmla="*/ 2147483647 w 53"/>
                <a:gd name="T21" fmla="*/ 2147483647 h 31"/>
                <a:gd name="T22" fmla="*/ 2147483647 w 53"/>
                <a:gd name="T23" fmla="*/ 2147483647 h 31"/>
                <a:gd name="T24" fmla="*/ 2147483647 w 53"/>
                <a:gd name="T25" fmla="*/ 2147483647 h 31"/>
                <a:gd name="T26" fmla="*/ 2147483647 w 53"/>
                <a:gd name="T27" fmla="*/ 2147483647 h 31"/>
                <a:gd name="T28" fmla="*/ 2147483647 w 53"/>
                <a:gd name="T29" fmla="*/ 2147483647 h 31"/>
                <a:gd name="T30" fmla="*/ 2147483647 w 53"/>
                <a:gd name="T31" fmla="*/ 2147483647 h 31"/>
                <a:gd name="T32" fmla="*/ 2147483647 w 53"/>
                <a:gd name="T33" fmla="*/ 2147483647 h 31"/>
                <a:gd name="T34" fmla="*/ 2147483647 w 53"/>
                <a:gd name="T35" fmla="*/ 0 h 31"/>
                <a:gd name="T36" fmla="*/ 2147483647 w 53"/>
                <a:gd name="T37" fmla="*/ 0 h 31"/>
                <a:gd name="T38" fmla="*/ 2147483647 w 53"/>
                <a:gd name="T39" fmla="*/ 2147483647 h 31"/>
                <a:gd name="T40" fmla="*/ 2147483647 w 53"/>
                <a:gd name="T41" fmla="*/ 2147483647 h 31"/>
                <a:gd name="T42" fmla="*/ 2147483647 w 53"/>
                <a:gd name="T43" fmla="*/ 2147483647 h 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3" h="31">
                  <a:moveTo>
                    <a:pt x="37" y="31"/>
                  </a:moveTo>
                  <a:lnTo>
                    <a:pt x="33" y="31"/>
                  </a:lnTo>
                  <a:lnTo>
                    <a:pt x="26" y="9"/>
                  </a:lnTo>
                  <a:lnTo>
                    <a:pt x="19" y="31"/>
                  </a:lnTo>
                  <a:lnTo>
                    <a:pt x="15" y="31"/>
                  </a:lnTo>
                  <a:lnTo>
                    <a:pt x="6" y="3"/>
                  </a:lnTo>
                  <a:lnTo>
                    <a:pt x="0" y="3"/>
                  </a:lnTo>
                  <a:lnTo>
                    <a:pt x="0" y="0"/>
                  </a:lnTo>
                  <a:lnTo>
                    <a:pt x="14" y="0"/>
                  </a:lnTo>
                  <a:lnTo>
                    <a:pt x="14" y="3"/>
                  </a:lnTo>
                  <a:lnTo>
                    <a:pt x="10" y="3"/>
                  </a:lnTo>
                  <a:lnTo>
                    <a:pt x="17" y="25"/>
                  </a:lnTo>
                  <a:lnTo>
                    <a:pt x="25" y="3"/>
                  </a:lnTo>
                  <a:lnTo>
                    <a:pt x="28" y="3"/>
                  </a:lnTo>
                  <a:lnTo>
                    <a:pt x="35" y="25"/>
                  </a:lnTo>
                  <a:lnTo>
                    <a:pt x="44" y="3"/>
                  </a:lnTo>
                  <a:lnTo>
                    <a:pt x="38" y="3"/>
                  </a:lnTo>
                  <a:lnTo>
                    <a:pt x="38" y="0"/>
                  </a:lnTo>
                  <a:lnTo>
                    <a:pt x="53" y="0"/>
                  </a:lnTo>
                  <a:lnTo>
                    <a:pt x="53" y="3"/>
                  </a:lnTo>
                  <a:lnTo>
                    <a:pt x="47" y="3"/>
                  </a:lnTo>
                  <a:lnTo>
                    <a:pt x="37" y="31"/>
                  </a:lnTo>
                  <a:close/>
                </a:path>
              </a:pathLst>
            </a:custGeom>
            <a:solidFill>
              <a:srgbClr val="1E41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4" name="Rectangle 44"/>
            <p:cNvSpPr>
              <a:spLocks noChangeArrowheads="1"/>
            </p:cNvSpPr>
            <p:nvPr userDrawn="1"/>
          </p:nvSpPr>
          <p:spPr bwMode="auto">
            <a:xfrm>
              <a:off x="7705725" y="6375400"/>
              <a:ext cx="6350" cy="11113"/>
            </a:xfrm>
            <a:prstGeom prst="rect">
              <a:avLst/>
            </a:prstGeom>
            <a:solidFill>
              <a:srgbClr val="1E416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defRPr/>
              </a:pPr>
              <a:endParaRPr lang="en-GB" altLang="en-US" dirty="0" smtClean="0">
                <a:solidFill>
                  <a:srgbClr val="000000"/>
                </a:solidFill>
                <a:latin typeface="Calibri" pitchFamily="34" charset="0"/>
              </a:endParaRPr>
            </a:p>
          </p:txBody>
        </p:sp>
        <p:sp>
          <p:nvSpPr>
            <p:cNvPr id="45" name="Freeform 45"/>
            <p:cNvSpPr>
              <a:spLocks noEditPoints="1"/>
            </p:cNvSpPr>
            <p:nvPr userDrawn="1"/>
          </p:nvSpPr>
          <p:spPr bwMode="auto">
            <a:xfrm>
              <a:off x="7723188" y="6318250"/>
              <a:ext cx="58737" cy="68263"/>
            </a:xfrm>
            <a:custGeom>
              <a:avLst/>
              <a:gdLst>
                <a:gd name="T0" fmla="*/ 2147483647 w 59"/>
                <a:gd name="T1" fmla="*/ 2147483647 h 67"/>
                <a:gd name="T2" fmla="*/ 2147483647 w 59"/>
                <a:gd name="T3" fmla="*/ 2147483647 h 67"/>
                <a:gd name="T4" fmla="*/ 2147483647 w 59"/>
                <a:gd name="T5" fmla="*/ 2147483647 h 67"/>
                <a:gd name="T6" fmla="*/ 0 w 59"/>
                <a:gd name="T7" fmla="*/ 2147483647 h 67"/>
                <a:gd name="T8" fmla="*/ 2147483647 w 59"/>
                <a:gd name="T9" fmla="*/ 2147483647 h 67"/>
                <a:gd name="T10" fmla="*/ 2147483647 w 59"/>
                <a:gd name="T11" fmla="*/ 2147483647 h 67"/>
                <a:gd name="T12" fmla="*/ 2147483647 w 59"/>
                <a:gd name="T13" fmla="*/ 2147483647 h 67"/>
                <a:gd name="T14" fmla="*/ 2147483647 w 59"/>
                <a:gd name="T15" fmla="*/ 2147483647 h 67"/>
                <a:gd name="T16" fmla="*/ 2147483647 w 59"/>
                <a:gd name="T17" fmla="*/ 0 h 67"/>
                <a:gd name="T18" fmla="*/ 2147483647 w 59"/>
                <a:gd name="T19" fmla="*/ 0 h 67"/>
                <a:gd name="T20" fmla="*/ 2147483647 w 59"/>
                <a:gd name="T21" fmla="*/ 2147483647 h 67"/>
                <a:gd name="T22" fmla="*/ 2147483647 w 59"/>
                <a:gd name="T23" fmla="*/ 2147483647 h 67"/>
                <a:gd name="T24" fmla="*/ 2147483647 w 59"/>
                <a:gd name="T25" fmla="*/ 2147483647 h 67"/>
                <a:gd name="T26" fmla="*/ 2147483647 w 59"/>
                <a:gd name="T27" fmla="*/ 2147483647 h 67"/>
                <a:gd name="T28" fmla="*/ 2147483647 w 59"/>
                <a:gd name="T29" fmla="*/ 2147483647 h 67"/>
                <a:gd name="T30" fmla="*/ 2147483647 w 59"/>
                <a:gd name="T31" fmla="*/ 2147483647 h 67"/>
                <a:gd name="T32" fmla="*/ 2147483647 w 59"/>
                <a:gd name="T33" fmla="*/ 2147483647 h 67"/>
                <a:gd name="T34" fmla="*/ 2147483647 w 59"/>
                <a:gd name="T35" fmla="*/ 2147483647 h 67"/>
                <a:gd name="T36" fmla="*/ 2147483647 w 59"/>
                <a:gd name="T37" fmla="*/ 2147483647 h 67"/>
                <a:gd name="T38" fmla="*/ 2147483647 w 59"/>
                <a:gd name="T39" fmla="*/ 2147483647 h 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9" h="67">
                  <a:moveTo>
                    <a:pt x="45" y="55"/>
                  </a:moveTo>
                  <a:cubicBezTo>
                    <a:pt x="40" y="63"/>
                    <a:pt x="33" y="67"/>
                    <a:pt x="25" y="67"/>
                  </a:cubicBezTo>
                  <a:cubicBezTo>
                    <a:pt x="17" y="67"/>
                    <a:pt x="9" y="62"/>
                    <a:pt x="4" y="55"/>
                  </a:cubicBezTo>
                  <a:cubicBezTo>
                    <a:pt x="2" y="51"/>
                    <a:pt x="0" y="46"/>
                    <a:pt x="0" y="42"/>
                  </a:cubicBezTo>
                  <a:cubicBezTo>
                    <a:pt x="0" y="28"/>
                    <a:pt x="11" y="17"/>
                    <a:pt x="25" y="17"/>
                  </a:cubicBezTo>
                  <a:cubicBezTo>
                    <a:pt x="33" y="17"/>
                    <a:pt x="41" y="21"/>
                    <a:pt x="45" y="29"/>
                  </a:cubicBezTo>
                  <a:cubicBezTo>
                    <a:pt x="45" y="6"/>
                    <a:pt x="45" y="6"/>
                    <a:pt x="45" y="6"/>
                  </a:cubicBezTo>
                  <a:cubicBezTo>
                    <a:pt x="37" y="6"/>
                    <a:pt x="37" y="6"/>
                    <a:pt x="37" y="6"/>
                  </a:cubicBezTo>
                  <a:cubicBezTo>
                    <a:pt x="37" y="0"/>
                    <a:pt x="37" y="0"/>
                    <a:pt x="37" y="0"/>
                  </a:cubicBezTo>
                  <a:cubicBezTo>
                    <a:pt x="51" y="0"/>
                    <a:pt x="51" y="0"/>
                    <a:pt x="51" y="0"/>
                  </a:cubicBezTo>
                  <a:cubicBezTo>
                    <a:pt x="51" y="60"/>
                    <a:pt x="51" y="60"/>
                    <a:pt x="51" y="60"/>
                  </a:cubicBezTo>
                  <a:cubicBezTo>
                    <a:pt x="59" y="60"/>
                    <a:pt x="59" y="60"/>
                    <a:pt x="59" y="60"/>
                  </a:cubicBezTo>
                  <a:cubicBezTo>
                    <a:pt x="59" y="66"/>
                    <a:pt x="59" y="66"/>
                    <a:pt x="59" y="66"/>
                  </a:cubicBezTo>
                  <a:cubicBezTo>
                    <a:pt x="45" y="66"/>
                    <a:pt x="45" y="66"/>
                    <a:pt x="45" y="66"/>
                  </a:cubicBezTo>
                  <a:lnTo>
                    <a:pt x="45" y="55"/>
                  </a:lnTo>
                  <a:close/>
                  <a:moveTo>
                    <a:pt x="45" y="42"/>
                  </a:moveTo>
                  <a:cubicBezTo>
                    <a:pt x="45" y="31"/>
                    <a:pt x="36" y="23"/>
                    <a:pt x="26" y="23"/>
                  </a:cubicBezTo>
                  <a:cubicBezTo>
                    <a:pt x="15" y="23"/>
                    <a:pt x="6" y="31"/>
                    <a:pt x="6" y="42"/>
                  </a:cubicBezTo>
                  <a:cubicBezTo>
                    <a:pt x="6" y="53"/>
                    <a:pt x="15" y="61"/>
                    <a:pt x="26" y="61"/>
                  </a:cubicBezTo>
                  <a:cubicBezTo>
                    <a:pt x="36" y="61"/>
                    <a:pt x="45" y="52"/>
                    <a:pt x="45" y="42"/>
                  </a:cubicBezTo>
                  <a:close/>
                </a:path>
              </a:pathLst>
            </a:custGeom>
            <a:solidFill>
              <a:srgbClr val="1E41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6" name="Freeform 46"/>
            <p:cNvSpPr>
              <a:spLocks noEditPoints="1"/>
            </p:cNvSpPr>
            <p:nvPr userDrawn="1"/>
          </p:nvSpPr>
          <p:spPr bwMode="auto">
            <a:xfrm>
              <a:off x="7781925" y="6335713"/>
              <a:ext cx="50800" cy="50800"/>
            </a:xfrm>
            <a:custGeom>
              <a:avLst/>
              <a:gdLst>
                <a:gd name="T0" fmla="*/ 2147483647 w 49"/>
                <a:gd name="T1" fmla="*/ 2147483647 h 50"/>
                <a:gd name="T2" fmla="*/ 2147483647 w 49"/>
                <a:gd name="T3" fmla="*/ 2147483647 h 50"/>
                <a:gd name="T4" fmla="*/ 0 w 49"/>
                <a:gd name="T5" fmla="*/ 2147483647 h 50"/>
                <a:gd name="T6" fmla="*/ 2147483647 w 49"/>
                <a:gd name="T7" fmla="*/ 0 h 50"/>
                <a:gd name="T8" fmla="*/ 2147483647 w 49"/>
                <a:gd name="T9" fmla="*/ 2147483647 h 50"/>
                <a:gd name="T10" fmla="*/ 2147483647 w 49"/>
                <a:gd name="T11" fmla="*/ 2147483647 h 50"/>
                <a:gd name="T12" fmla="*/ 2147483647 w 49"/>
                <a:gd name="T13" fmla="*/ 2147483647 h 50"/>
                <a:gd name="T14" fmla="*/ 2147483647 w 49"/>
                <a:gd name="T15" fmla="*/ 2147483647 h 50"/>
                <a:gd name="T16" fmla="*/ 2147483647 w 49"/>
                <a:gd name="T17" fmla="*/ 2147483647 h 50"/>
                <a:gd name="T18" fmla="*/ 2147483647 w 49"/>
                <a:gd name="T19" fmla="*/ 2147483647 h 50"/>
                <a:gd name="T20" fmla="*/ 2147483647 w 49"/>
                <a:gd name="T21" fmla="*/ 2147483647 h 50"/>
                <a:gd name="T22" fmla="*/ 2147483647 w 49"/>
                <a:gd name="T23" fmla="*/ 2147483647 h 50"/>
                <a:gd name="T24" fmla="*/ 2147483647 w 49"/>
                <a:gd name="T25" fmla="*/ 2147483647 h 50"/>
                <a:gd name="T26" fmla="*/ 2147483647 w 49"/>
                <a:gd name="T27" fmla="*/ 2147483647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9" h="50">
                  <a:moveTo>
                    <a:pt x="47" y="35"/>
                  </a:moveTo>
                  <a:cubicBezTo>
                    <a:pt x="43" y="44"/>
                    <a:pt x="34" y="50"/>
                    <a:pt x="25" y="50"/>
                  </a:cubicBezTo>
                  <a:cubicBezTo>
                    <a:pt x="11" y="50"/>
                    <a:pt x="0" y="39"/>
                    <a:pt x="0" y="25"/>
                  </a:cubicBezTo>
                  <a:cubicBezTo>
                    <a:pt x="0" y="11"/>
                    <a:pt x="10" y="0"/>
                    <a:pt x="24" y="0"/>
                  </a:cubicBezTo>
                  <a:cubicBezTo>
                    <a:pt x="39" y="0"/>
                    <a:pt x="49" y="11"/>
                    <a:pt x="49" y="25"/>
                  </a:cubicBezTo>
                  <a:cubicBezTo>
                    <a:pt x="49" y="27"/>
                    <a:pt x="49" y="27"/>
                    <a:pt x="49" y="27"/>
                  </a:cubicBezTo>
                  <a:cubicBezTo>
                    <a:pt x="6" y="27"/>
                    <a:pt x="6" y="27"/>
                    <a:pt x="6" y="27"/>
                  </a:cubicBezTo>
                  <a:cubicBezTo>
                    <a:pt x="6" y="37"/>
                    <a:pt x="15" y="44"/>
                    <a:pt x="24" y="44"/>
                  </a:cubicBezTo>
                  <a:cubicBezTo>
                    <a:pt x="31" y="44"/>
                    <a:pt x="38" y="41"/>
                    <a:pt x="41" y="35"/>
                  </a:cubicBezTo>
                  <a:lnTo>
                    <a:pt x="47" y="35"/>
                  </a:lnTo>
                  <a:close/>
                  <a:moveTo>
                    <a:pt x="44" y="22"/>
                  </a:moveTo>
                  <a:cubicBezTo>
                    <a:pt x="42" y="12"/>
                    <a:pt x="34" y="5"/>
                    <a:pt x="24" y="5"/>
                  </a:cubicBezTo>
                  <a:cubicBezTo>
                    <a:pt x="15" y="5"/>
                    <a:pt x="7" y="13"/>
                    <a:pt x="6" y="22"/>
                  </a:cubicBezTo>
                  <a:lnTo>
                    <a:pt x="44" y="22"/>
                  </a:lnTo>
                  <a:close/>
                </a:path>
              </a:pathLst>
            </a:custGeom>
            <a:solidFill>
              <a:srgbClr val="1E41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7" name="Freeform 47"/>
            <p:cNvSpPr>
              <a:spLocks/>
            </p:cNvSpPr>
            <p:nvPr userDrawn="1"/>
          </p:nvSpPr>
          <p:spPr bwMode="auto">
            <a:xfrm>
              <a:off x="7834313" y="6335713"/>
              <a:ext cx="58737" cy="50800"/>
            </a:xfrm>
            <a:custGeom>
              <a:avLst/>
              <a:gdLst>
                <a:gd name="T0" fmla="*/ 2147483647 w 57"/>
                <a:gd name="T1" fmla="*/ 2147483647 h 49"/>
                <a:gd name="T2" fmla="*/ 2147483647 w 57"/>
                <a:gd name="T3" fmla="*/ 0 h 49"/>
                <a:gd name="T4" fmla="*/ 2147483647 w 57"/>
                <a:gd name="T5" fmla="*/ 2147483647 h 49"/>
                <a:gd name="T6" fmla="*/ 2147483647 w 57"/>
                <a:gd name="T7" fmla="*/ 2147483647 h 49"/>
                <a:gd name="T8" fmla="*/ 2147483647 w 57"/>
                <a:gd name="T9" fmla="*/ 2147483647 h 49"/>
                <a:gd name="T10" fmla="*/ 2147483647 w 57"/>
                <a:gd name="T11" fmla="*/ 2147483647 h 49"/>
                <a:gd name="T12" fmla="*/ 2147483647 w 57"/>
                <a:gd name="T13" fmla="*/ 2147483647 h 49"/>
                <a:gd name="T14" fmla="*/ 2147483647 w 57"/>
                <a:gd name="T15" fmla="*/ 2147483647 h 49"/>
                <a:gd name="T16" fmla="*/ 2147483647 w 57"/>
                <a:gd name="T17" fmla="*/ 2147483647 h 49"/>
                <a:gd name="T18" fmla="*/ 2147483647 w 57"/>
                <a:gd name="T19" fmla="*/ 2147483647 h 49"/>
                <a:gd name="T20" fmla="*/ 2147483647 w 57"/>
                <a:gd name="T21" fmla="*/ 2147483647 h 49"/>
                <a:gd name="T22" fmla="*/ 2147483647 w 57"/>
                <a:gd name="T23" fmla="*/ 2147483647 h 49"/>
                <a:gd name="T24" fmla="*/ 2147483647 w 57"/>
                <a:gd name="T25" fmla="*/ 2147483647 h 49"/>
                <a:gd name="T26" fmla="*/ 2147483647 w 57"/>
                <a:gd name="T27" fmla="*/ 2147483647 h 49"/>
                <a:gd name="T28" fmla="*/ 2147483647 w 57"/>
                <a:gd name="T29" fmla="*/ 2147483647 h 49"/>
                <a:gd name="T30" fmla="*/ 2147483647 w 57"/>
                <a:gd name="T31" fmla="*/ 2147483647 h 49"/>
                <a:gd name="T32" fmla="*/ 2147483647 w 57"/>
                <a:gd name="T33" fmla="*/ 2147483647 h 49"/>
                <a:gd name="T34" fmla="*/ 2147483647 w 57"/>
                <a:gd name="T35" fmla="*/ 2147483647 h 49"/>
                <a:gd name="T36" fmla="*/ 0 w 57"/>
                <a:gd name="T37" fmla="*/ 2147483647 h 49"/>
                <a:gd name="T38" fmla="*/ 0 w 57"/>
                <a:gd name="T39" fmla="*/ 2147483647 h 49"/>
                <a:gd name="T40" fmla="*/ 2147483647 w 57"/>
                <a:gd name="T41" fmla="*/ 2147483647 h 49"/>
                <a:gd name="T42" fmla="*/ 2147483647 w 57"/>
                <a:gd name="T43" fmla="*/ 2147483647 h 49"/>
                <a:gd name="T44" fmla="*/ 0 w 57"/>
                <a:gd name="T45" fmla="*/ 2147483647 h 49"/>
                <a:gd name="T46" fmla="*/ 0 w 57"/>
                <a:gd name="T47" fmla="*/ 2147483647 h 49"/>
                <a:gd name="T48" fmla="*/ 2147483647 w 57"/>
                <a:gd name="T49" fmla="*/ 2147483647 h 49"/>
                <a:gd name="T50" fmla="*/ 2147483647 w 57"/>
                <a:gd name="T51" fmla="*/ 2147483647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7" h="49">
                  <a:moveTo>
                    <a:pt x="14" y="9"/>
                  </a:moveTo>
                  <a:cubicBezTo>
                    <a:pt x="17" y="3"/>
                    <a:pt x="24" y="0"/>
                    <a:pt x="30" y="0"/>
                  </a:cubicBezTo>
                  <a:cubicBezTo>
                    <a:pt x="35" y="0"/>
                    <a:pt x="44" y="3"/>
                    <a:pt x="47" y="9"/>
                  </a:cubicBezTo>
                  <a:cubicBezTo>
                    <a:pt x="48" y="11"/>
                    <a:pt x="49" y="16"/>
                    <a:pt x="49" y="22"/>
                  </a:cubicBezTo>
                  <a:cubicBezTo>
                    <a:pt x="49" y="43"/>
                    <a:pt x="49" y="43"/>
                    <a:pt x="49" y="43"/>
                  </a:cubicBezTo>
                  <a:cubicBezTo>
                    <a:pt x="57" y="43"/>
                    <a:pt x="57" y="43"/>
                    <a:pt x="57" y="43"/>
                  </a:cubicBezTo>
                  <a:cubicBezTo>
                    <a:pt x="57" y="49"/>
                    <a:pt x="57" y="49"/>
                    <a:pt x="57" y="49"/>
                  </a:cubicBezTo>
                  <a:cubicBezTo>
                    <a:pt x="35" y="49"/>
                    <a:pt x="35" y="49"/>
                    <a:pt x="35" y="49"/>
                  </a:cubicBezTo>
                  <a:cubicBezTo>
                    <a:pt x="35" y="43"/>
                    <a:pt x="35" y="43"/>
                    <a:pt x="35" y="43"/>
                  </a:cubicBezTo>
                  <a:cubicBezTo>
                    <a:pt x="43" y="43"/>
                    <a:pt x="43" y="43"/>
                    <a:pt x="43" y="43"/>
                  </a:cubicBezTo>
                  <a:cubicBezTo>
                    <a:pt x="43" y="24"/>
                    <a:pt x="43" y="24"/>
                    <a:pt x="43" y="24"/>
                  </a:cubicBezTo>
                  <a:cubicBezTo>
                    <a:pt x="43" y="19"/>
                    <a:pt x="43" y="15"/>
                    <a:pt x="41" y="12"/>
                  </a:cubicBezTo>
                  <a:cubicBezTo>
                    <a:pt x="38" y="7"/>
                    <a:pt x="33" y="6"/>
                    <a:pt x="28" y="6"/>
                  </a:cubicBezTo>
                  <a:cubicBezTo>
                    <a:pt x="24" y="6"/>
                    <a:pt x="20" y="8"/>
                    <a:pt x="17" y="11"/>
                  </a:cubicBezTo>
                  <a:cubicBezTo>
                    <a:pt x="14" y="14"/>
                    <a:pt x="14" y="18"/>
                    <a:pt x="14" y="23"/>
                  </a:cubicBezTo>
                  <a:cubicBezTo>
                    <a:pt x="14" y="43"/>
                    <a:pt x="14" y="43"/>
                    <a:pt x="14" y="43"/>
                  </a:cubicBezTo>
                  <a:cubicBezTo>
                    <a:pt x="22" y="43"/>
                    <a:pt x="22" y="43"/>
                    <a:pt x="22" y="43"/>
                  </a:cubicBezTo>
                  <a:cubicBezTo>
                    <a:pt x="22" y="49"/>
                    <a:pt x="22" y="49"/>
                    <a:pt x="22" y="49"/>
                  </a:cubicBezTo>
                  <a:cubicBezTo>
                    <a:pt x="0" y="49"/>
                    <a:pt x="0" y="49"/>
                    <a:pt x="0" y="49"/>
                  </a:cubicBezTo>
                  <a:cubicBezTo>
                    <a:pt x="0" y="43"/>
                    <a:pt x="0" y="43"/>
                    <a:pt x="0" y="43"/>
                  </a:cubicBezTo>
                  <a:cubicBezTo>
                    <a:pt x="8" y="43"/>
                    <a:pt x="8" y="43"/>
                    <a:pt x="8" y="43"/>
                  </a:cubicBezTo>
                  <a:cubicBezTo>
                    <a:pt x="8" y="6"/>
                    <a:pt x="8" y="6"/>
                    <a:pt x="8" y="6"/>
                  </a:cubicBezTo>
                  <a:cubicBezTo>
                    <a:pt x="0" y="6"/>
                    <a:pt x="0" y="6"/>
                    <a:pt x="0" y="6"/>
                  </a:cubicBezTo>
                  <a:cubicBezTo>
                    <a:pt x="0" y="1"/>
                    <a:pt x="0" y="1"/>
                    <a:pt x="0" y="1"/>
                  </a:cubicBezTo>
                  <a:cubicBezTo>
                    <a:pt x="14" y="1"/>
                    <a:pt x="14" y="1"/>
                    <a:pt x="14" y="1"/>
                  </a:cubicBezTo>
                  <a:lnTo>
                    <a:pt x="14" y="9"/>
                  </a:lnTo>
                  <a:close/>
                </a:path>
              </a:pathLst>
            </a:custGeom>
            <a:solidFill>
              <a:srgbClr val="1E41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8" name="Freeform 48"/>
            <p:cNvSpPr>
              <a:spLocks/>
            </p:cNvSpPr>
            <p:nvPr userDrawn="1"/>
          </p:nvSpPr>
          <p:spPr bwMode="auto">
            <a:xfrm>
              <a:off x="7893050" y="6318250"/>
              <a:ext cx="28575" cy="68263"/>
            </a:xfrm>
            <a:custGeom>
              <a:avLst/>
              <a:gdLst>
                <a:gd name="T0" fmla="*/ 2147483647 w 18"/>
                <a:gd name="T1" fmla="*/ 2147483647 h 43"/>
                <a:gd name="T2" fmla="*/ 2147483647 w 18"/>
                <a:gd name="T3" fmla="*/ 2147483647 h 43"/>
                <a:gd name="T4" fmla="*/ 2147483647 w 18"/>
                <a:gd name="T5" fmla="*/ 2147483647 h 43"/>
                <a:gd name="T6" fmla="*/ 2147483647 w 18"/>
                <a:gd name="T7" fmla="*/ 2147483647 h 43"/>
                <a:gd name="T8" fmla="*/ 2147483647 w 18"/>
                <a:gd name="T9" fmla="*/ 2147483647 h 43"/>
                <a:gd name="T10" fmla="*/ 0 w 18"/>
                <a:gd name="T11" fmla="*/ 2147483647 h 43"/>
                <a:gd name="T12" fmla="*/ 0 w 18"/>
                <a:gd name="T13" fmla="*/ 2147483647 h 43"/>
                <a:gd name="T14" fmla="*/ 2147483647 w 18"/>
                <a:gd name="T15" fmla="*/ 2147483647 h 43"/>
                <a:gd name="T16" fmla="*/ 2147483647 w 18"/>
                <a:gd name="T17" fmla="*/ 0 h 43"/>
                <a:gd name="T18" fmla="*/ 2147483647 w 18"/>
                <a:gd name="T19" fmla="*/ 0 h 43"/>
                <a:gd name="T20" fmla="*/ 2147483647 w 18"/>
                <a:gd name="T21" fmla="*/ 2147483647 h 43"/>
                <a:gd name="T22" fmla="*/ 2147483647 w 18"/>
                <a:gd name="T23" fmla="*/ 2147483647 h 43"/>
                <a:gd name="T24" fmla="*/ 2147483647 w 18"/>
                <a:gd name="T25" fmla="*/ 2147483647 h 43"/>
                <a:gd name="T26" fmla="*/ 2147483647 w 18"/>
                <a:gd name="T27" fmla="*/ 2147483647 h 43"/>
                <a:gd name="T28" fmla="*/ 2147483647 w 18"/>
                <a:gd name="T29" fmla="*/ 2147483647 h 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8" h="43">
                  <a:moveTo>
                    <a:pt x="10" y="39"/>
                  </a:moveTo>
                  <a:lnTo>
                    <a:pt x="18" y="39"/>
                  </a:lnTo>
                  <a:lnTo>
                    <a:pt x="18" y="43"/>
                  </a:lnTo>
                  <a:lnTo>
                    <a:pt x="6" y="43"/>
                  </a:lnTo>
                  <a:lnTo>
                    <a:pt x="6" y="15"/>
                  </a:lnTo>
                  <a:lnTo>
                    <a:pt x="0" y="15"/>
                  </a:lnTo>
                  <a:lnTo>
                    <a:pt x="0" y="12"/>
                  </a:lnTo>
                  <a:lnTo>
                    <a:pt x="6" y="12"/>
                  </a:lnTo>
                  <a:lnTo>
                    <a:pt x="6" y="0"/>
                  </a:lnTo>
                  <a:lnTo>
                    <a:pt x="10" y="0"/>
                  </a:lnTo>
                  <a:lnTo>
                    <a:pt x="10" y="12"/>
                  </a:lnTo>
                  <a:lnTo>
                    <a:pt x="17" y="12"/>
                  </a:lnTo>
                  <a:lnTo>
                    <a:pt x="17" y="15"/>
                  </a:lnTo>
                  <a:lnTo>
                    <a:pt x="10" y="15"/>
                  </a:lnTo>
                  <a:lnTo>
                    <a:pt x="10" y="39"/>
                  </a:lnTo>
                  <a:close/>
                </a:path>
              </a:pathLst>
            </a:custGeom>
            <a:solidFill>
              <a:srgbClr val="1E41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9" name="Freeform 49"/>
            <p:cNvSpPr>
              <a:spLocks noEditPoints="1"/>
            </p:cNvSpPr>
            <p:nvPr userDrawn="1"/>
          </p:nvSpPr>
          <p:spPr bwMode="auto">
            <a:xfrm>
              <a:off x="7921625" y="6335713"/>
              <a:ext cx="50800" cy="50800"/>
            </a:xfrm>
            <a:custGeom>
              <a:avLst/>
              <a:gdLst>
                <a:gd name="T0" fmla="*/ 0 w 50"/>
                <a:gd name="T1" fmla="*/ 2147483647 h 50"/>
                <a:gd name="T2" fmla="*/ 2147483647 w 50"/>
                <a:gd name="T3" fmla="*/ 0 h 50"/>
                <a:gd name="T4" fmla="*/ 2147483647 w 50"/>
                <a:gd name="T5" fmla="*/ 2147483647 h 50"/>
                <a:gd name="T6" fmla="*/ 2147483647 w 50"/>
                <a:gd name="T7" fmla="*/ 2147483647 h 50"/>
                <a:gd name="T8" fmla="*/ 0 w 50"/>
                <a:gd name="T9" fmla="*/ 2147483647 h 50"/>
                <a:gd name="T10" fmla="*/ 2147483647 w 50"/>
                <a:gd name="T11" fmla="*/ 2147483647 h 50"/>
                <a:gd name="T12" fmla="*/ 2147483647 w 50"/>
                <a:gd name="T13" fmla="*/ 2147483647 h 50"/>
                <a:gd name="T14" fmla="*/ 2147483647 w 50"/>
                <a:gd name="T15" fmla="*/ 2147483647 h 50"/>
                <a:gd name="T16" fmla="*/ 2147483647 w 50"/>
                <a:gd name="T17" fmla="*/ 2147483647 h 50"/>
                <a:gd name="T18" fmla="*/ 2147483647 w 50"/>
                <a:gd name="T19" fmla="*/ 2147483647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 h="50">
                  <a:moveTo>
                    <a:pt x="0" y="25"/>
                  </a:moveTo>
                  <a:cubicBezTo>
                    <a:pt x="0" y="11"/>
                    <a:pt x="11" y="0"/>
                    <a:pt x="25" y="0"/>
                  </a:cubicBezTo>
                  <a:cubicBezTo>
                    <a:pt x="39" y="0"/>
                    <a:pt x="50" y="11"/>
                    <a:pt x="50" y="24"/>
                  </a:cubicBezTo>
                  <a:cubicBezTo>
                    <a:pt x="50" y="38"/>
                    <a:pt x="39" y="50"/>
                    <a:pt x="25" y="50"/>
                  </a:cubicBezTo>
                  <a:cubicBezTo>
                    <a:pt x="11" y="50"/>
                    <a:pt x="0" y="39"/>
                    <a:pt x="0" y="25"/>
                  </a:cubicBezTo>
                  <a:close/>
                  <a:moveTo>
                    <a:pt x="44" y="25"/>
                  </a:moveTo>
                  <a:cubicBezTo>
                    <a:pt x="44" y="14"/>
                    <a:pt x="36" y="6"/>
                    <a:pt x="25" y="6"/>
                  </a:cubicBezTo>
                  <a:cubicBezTo>
                    <a:pt x="14" y="6"/>
                    <a:pt x="6" y="14"/>
                    <a:pt x="6" y="25"/>
                  </a:cubicBezTo>
                  <a:cubicBezTo>
                    <a:pt x="6" y="35"/>
                    <a:pt x="14" y="44"/>
                    <a:pt x="25" y="44"/>
                  </a:cubicBezTo>
                  <a:cubicBezTo>
                    <a:pt x="35" y="44"/>
                    <a:pt x="44" y="35"/>
                    <a:pt x="44" y="25"/>
                  </a:cubicBezTo>
                  <a:close/>
                </a:path>
              </a:pathLst>
            </a:custGeom>
            <a:solidFill>
              <a:srgbClr val="1E41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50" name="Freeform 50"/>
            <p:cNvSpPr>
              <a:spLocks/>
            </p:cNvSpPr>
            <p:nvPr userDrawn="1"/>
          </p:nvSpPr>
          <p:spPr bwMode="auto">
            <a:xfrm>
              <a:off x="7974013" y="6335713"/>
              <a:ext cx="57150" cy="50800"/>
            </a:xfrm>
            <a:custGeom>
              <a:avLst/>
              <a:gdLst>
                <a:gd name="T0" fmla="*/ 2147483647 w 57"/>
                <a:gd name="T1" fmla="*/ 2147483647 h 49"/>
                <a:gd name="T2" fmla="*/ 2147483647 w 57"/>
                <a:gd name="T3" fmla="*/ 0 h 49"/>
                <a:gd name="T4" fmla="*/ 2147483647 w 57"/>
                <a:gd name="T5" fmla="*/ 2147483647 h 49"/>
                <a:gd name="T6" fmla="*/ 2147483647 w 57"/>
                <a:gd name="T7" fmla="*/ 2147483647 h 49"/>
                <a:gd name="T8" fmla="*/ 2147483647 w 57"/>
                <a:gd name="T9" fmla="*/ 2147483647 h 49"/>
                <a:gd name="T10" fmla="*/ 2147483647 w 57"/>
                <a:gd name="T11" fmla="*/ 2147483647 h 49"/>
                <a:gd name="T12" fmla="*/ 2147483647 w 57"/>
                <a:gd name="T13" fmla="*/ 2147483647 h 49"/>
                <a:gd name="T14" fmla="*/ 2147483647 w 57"/>
                <a:gd name="T15" fmla="*/ 2147483647 h 49"/>
                <a:gd name="T16" fmla="*/ 2147483647 w 57"/>
                <a:gd name="T17" fmla="*/ 2147483647 h 49"/>
                <a:gd name="T18" fmla="*/ 2147483647 w 57"/>
                <a:gd name="T19" fmla="*/ 2147483647 h 49"/>
                <a:gd name="T20" fmla="*/ 2147483647 w 57"/>
                <a:gd name="T21" fmla="*/ 2147483647 h 49"/>
                <a:gd name="T22" fmla="*/ 2147483647 w 57"/>
                <a:gd name="T23" fmla="*/ 2147483647 h 49"/>
                <a:gd name="T24" fmla="*/ 2147483647 w 57"/>
                <a:gd name="T25" fmla="*/ 2147483647 h 49"/>
                <a:gd name="T26" fmla="*/ 2147483647 w 57"/>
                <a:gd name="T27" fmla="*/ 2147483647 h 49"/>
                <a:gd name="T28" fmla="*/ 2147483647 w 57"/>
                <a:gd name="T29" fmla="*/ 2147483647 h 49"/>
                <a:gd name="T30" fmla="*/ 2147483647 w 57"/>
                <a:gd name="T31" fmla="*/ 2147483647 h 49"/>
                <a:gd name="T32" fmla="*/ 2147483647 w 57"/>
                <a:gd name="T33" fmla="*/ 2147483647 h 49"/>
                <a:gd name="T34" fmla="*/ 2147483647 w 57"/>
                <a:gd name="T35" fmla="*/ 2147483647 h 49"/>
                <a:gd name="T36" fmla="*/ 0 w 57"/>
                <a:gd name="T37" fmla="*/ 2147483647 h 49"/>
                <a:gd name="T38" fmla="*/ 0 w 57"/>
                <a:gd name="T39" fmla="*/ 2147483647 h 49"/>
                <a:gd name="T40" fmla="*/ 2147483647 w 57"/>
                <a:gd name="T41" fmla="*/ 2147483647 h 49"/>
                <a:gd name="T42" fmla="*/ 2147483647 w 57"/>
                <a:gd name="T43" fmla="*/ 2147483647 h 49"/>
                <a:gd name="T44" fmla="*/ 0 w 57"/>
                <a:gd name="T45" fmla="*/ 2147483647 h 49"/>
                <a:gd name="T46" fmla="*/ 0 w 57"/>
                <a:gd name="T47" fmla="*/ 2147483647 h 49"/>
                <a:gd name="T48" fmla="*/ 2147483647 w 57"/>
                <a:gd name="T49" fmla="*/ 2147483647 h 49"/>
                <a:gd name="T50" fmla="*/ 2147483647 w 57"/>
                <a:gd name="T51" fmla="*/ 2147483647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7" h="49">
                  <a:moveTo>
                    <a:pt x="14" y="9"/>
                  </a:moveTo>
                  <a:cubicBezTo>
                    <a:pt x="17" y="3"/>
                    <a:pt x="24" y="0"/>
                    <a:pt x="30" y="0"/>
                  </a:cubicBezTo>
                  <a:cubicBezTo>
                    <a:pt x="36" y="0"/>
                    <a:pt x="44" y="3"/>
                    <a:pt x="47" y="9"/>
                  </a:cubicBezTo>
                  <a:cubicBezTo>
                    <a:pt x="48" y="11"/>
                    <a:pt x="49" y="16"/>
                    <a:pt x="49" y="22"/>
                  </a:cubicBezTo>
                  <a:cubicBezTo>
                    <a:pt x="49" y="43"/>
                    <a:pt x="49" y="43"/>
                    <a:pt x="49" y="43"/>
                  </a:cubicBezTo>
                  <a:cubicBezTo>
                    <a:pt x="57" y="43"/>
                    <a:pt x="57" y="43"/>
                    <a:pt x="57" y="43"/>
                  </a:cubicBezTo>
                  <a:cubicBezTo>
                    <a:pt x="57" y="49"/>
                    <a:pt x="57" y="49"/>
                    <a:pt x="57" y="49"/>
                  </a:cubicBezTo>
                  <a:cubicBezTo>
                    <a:pt x="35" y="49"/>
                    <a:pt x="35" y="49"/>
                    <a:pt x="35" y="49"/>
                  </a:cubicBezTo>
                  <a:cubicBezTo>
                    <a:pt x="35" y="43"/>
                    <a:pt x="35" y="43"/>
                    <a:pt x="35" y="43"/>
                  </a:cubicBezTo>
                  <a:cubicBezTo>
                    <a:pt x="43" y="43"/>
                    <a:pt x="43" y="43"/>
                    <a:pt x="43" y="43"/>
                  </a:cubicBezTo>
                  <a:cubicBezTo>
                    <a:pt x="43" y="24"/>
                    <a:pt x="43" y="24"/>
                    <a:pt x="43" y="24"/>
                  </a:cubicBezTo>
                  <a:cubicBezTo>
                    <a:pt x="43" y="19"/>
                    <a:pt x="43" y="15"/>
                    <a:pt x="41" y="12"/>
                  </a:cubicBezTo>
                  <a:cubicBezTo>
                    <a:pt x="39" y="7"/>
                    <a:pt x="33" y="6"/>
                    <a:pt x="29" y="6"/>
                  </a:cubicBezTo>
                  <a:cubicBezTo>
                    <a:pt x="24" y="6"/>
                    <a:pt x="20" y="8"/>
                    <a:pt x="17" y="11"/>
                  </a:cubicBezTo>
                  <a:cubicBezTo>
                    <a:pt x="14" y="14"/>
                    <a:pt x="14" y="18"/>
                    <a:pt x="14" y="23"/>
                  </a:cubicBezTo>
                  <a:cubicBezTo>
                    <a:pt x="14" y="43"/>
                    <a:pt x="14" y="43"/>
                    <a:pt x="14" y="43"/>
                  </a:cubicBezTo>
                  <a:cubicBezTo>
                    <a:pt x="22" y="43"/>
                    <a:pt x="22" y="43"/>
                    <a:pt x="22" y="43"/>
                  </a:cubicBezTo>
                  <a:cubicBezTo>
                    <a:pt x="22" y="49"/>
                    <a:pt x="22" y="49"/>
                    <a:pt x="22" y="49"/>
                  </a:cubicBezTo>
                  <a:cubicBezTo>
                    <a:pt x="0" y="49"/>
                    <a:pt x="0" y="49"/>
                    <a:pt x="0" y="49"/>
                  </a:cubicBezTo>
                  <a:cubicBezTo>
                    <a:pt x="0" y="43"/>
                    <a:pt x="0" y="43"/>
                    <a:pt x="0" y="43"/>
                  </a:cubicBezTo>
                  <a:cubicBezTo>
                    <a:pt x="8" y="43"/>
                    <a:pt x="8" y="43"/>
                    <a:pt x="8" y="43"/>
                  </a:cubicBezTo>
                  <a:cubicBezTo>
                    <a:pt x="8" y="6"/>
                    <a:pt x="8" y="6"/>
                    <a:pt x="8" y="6"/>
                  </a:cubicBezTo>
                  <a:cubicBezTo>
                    <a:pt x="0" y="6"/>
                    <a:pt x="0" y="6"/>
                    <a:pt x="0" y="6"/>
                  </a:cubicBezTo>
                  <a:cubicBezTo>
                    <a:pt x="0" y="1"/>
                    <a:pt x="0" y="1"/>
                    <a:pt x="0" y="1"/>
                  </a:cubicBezTo>
                  <a:cubicBezTo>
                    <a:pt x="14" y="1"/>
                    <a:pt x="14" y="1"/>
                    <a:pt x="14" y="1"/>
                  </a:cubicBezTo>
                  <a:lnTo>
                    <a:pt x="14" y="9"/>
                  </a:lnTo>
                  <a:close/>
                </a:path>
              </a:pathLst>
            </a:custGeom>
            <a:solidFill>
              <a:srgbClr val="1E41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51" name="Freeform 51"/>
            <p:cNvSpPr>
              <a:spLocks/>
            </p:cNvSpPr>
            <p:nvPr userDrawn="1"/>
          </p:nvSpPr>
          <p:spPr bwMode="auto">
            <a:xfrm>
              <a:off x="8034338" y="6335713"/>
              <a:ext cx="34925" cy="50800"/>
            </a:xfrm>
            <a:custGeom>
              <a:avLst/>
              <a:gdLst>
                <a:gd name="T0" fmla="*/ 2147483647 w 34"/>
                <a:gd name="T1" fmla="*/ 2147483647 h 50"/>
                <a:gd name="T2" fmla="*/ 2147483647 w 34"/>
                <a:gd name="T3" fmla="*/ 2147483647 h 50"/>
                <a:gd name="T4" fmla="*/ 2147483647 w 34"/>
                <a:gd name="T5" fmla="*/ 2147483647 h 50"/>
                <a:gd name="T6" fmla="*/ 2147483647 w 34"/>
                <a:gd name="T7" fmla="*/ 2147483647 h 50"/>
                <a:gd name="T8" fmla="*/ 2147483647 w 34"/>
                <a:gd name="T9" fmla="*/ 2147483647 h 50"/>
                <a:gd name="T10" fmla="*/ 2147483647 w 34"/>
                <a:gd name="T11" fmla="*/ 2147483647 h 50"/>
                <a:gd name="T12" fmla="*/ 2147483647 w 34"/>
                <a:gd name="T13" fmla="*/ 2147483647 h 50"/>
                <a:gd name="T14" fmla="*/ 2147483647 w 34"/>
                <a:gd name="T15" fmla="*/ 2147483647 h 50"/>
                <a:gd name="T16" fmla="*/ 2147483647 w 34"/>
                <a:gd name="T17" fmla="*/ 2147483647 h 50"/>
                <a:gd name="T18" fmla="*/ 2147483647 w 34"/>
                <a:gd name="T19" fmla="*/ 2147483647 h 50"/>
                <a:gd name="T20" fmla="*/ 0 w 34"/>
                <a:gd name="T21" fmla="*/ 2147483647 h 50"/>
                <a:gd name="T22" fmla="*/ 0 w 34"/>
                <a:gd name="T23" fmla="*/ 2147483647 h 50"/>
                <a:gd name="T24" fmla="*/ 2147483647 w 34"/>
                <a:gd name="T25" fmla="*/ 2147483647 h 50"/>
                <a:gd name="T26" fmla="*/ 2147483647 w 34"/>
                <a:gd name="T27" fmla="*/ 2147483647 h 50"/>
                <a:gd name="T28" fmla="*/ 2147483647 w 34"/>
                <a:gd name="T29" fmla="*/ 2147483647 h 50"/>
                <a:gd name="T30" fmla="*/ 2147483647 w 34"/>
                <a:gd name="T31" fmla="*/ 2147483647 h 50"/>
                <a:gd name="T32" fmla="*/ 2147483647 w 34"/>
                <a:gd name="T33" fmla="*/ 2147483647 h 50"/>
                <a:gd name="T34" fmla="*/ 0 w 34"/>
                <a:gd name="T35" fmla="*/ 2147483647 h 50"/>
                <a:gd name="T36" fmla="*/ 2147483647 w 34"/>
                <a:gd name="T37" fmla="*/ 2147483647 h 50"/>
                <a:gd name="T38" fmla="*/ 2147483647 w 34"/>
                <a:gd name="T39" fmla="*/ 0 h 50"/>
                <a:gd name="T40" fmla="*/ 2147483647 w 34"/>
                <a:gd name="T41" fmla="*/ 2147483647 h 50"/>
                <a:gd name="T42" fmla="*/ 2147483647 w 34"/>
                <a:gd name="T43" fmla="*/ 2147483647 h 50"/>
                <a:gd name="T44" fmla="*/ 2147483647 w 34"/>
                <a:gd name="T45" fmla="*/ 2147483647 h 50"/>
                <a:gd name="T46" fmla="*/ 2147483647 w 34"/>
                <a:gd name="T47" fmla="*/ 2147483647 h 50"/>
                <a:gd name="T48" fmla="*/ 2147483647 w 34"/>
                <a:gd name="T49" fmla="*/ 2147483647 h 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4" h="50">
                  <a:moveTo>
                    <a:pt x="26" y="13"/>
                  </a:moveTo>
                  <a:cubicBezTo>
                    <a:pt x="26" y="8"/>
                    <a:pt x="21" y="5"/>
                    <a:pt x="16" y="5"/>
                  </a:cubicBezTo>
                  <a:cubicBezTo>
                    <a:pt x="11" y="5"/>
                    <a:pt x="7" y="8"/>
                    <a:pt x="7" y="13"/>
                  </a:cubicBezTo>
                  <a:cubicBezTo>
                    <a:pt x="7" y="19"/>
                    <a:pt x="12" y="20"/>
                    <a:pt x="17" y="21"/>
                  </a:cubicBezTo>
                  <a:cubicBezTo>
                    <a:pt x="21" y="22"/>
                    <a:pt x="25" y="23"/>
                    <a:pt x="28" y="25"/>
                  </a:cubicBezTo>
                  <a:cubicBezTo>
                    <a:pt x="32" y="27"/>
                    <a:pt x="34" y="31"/>
                    <a:pt x="34" y="35"/>
                  </a:cubicBezTo>
                  <a:cubicBezTo>
                    <a:pt x="34" y="39"/>
                    <a:pt x="33" y="41"/>
                    <a:pt x="32" y="43"/>
                  </a:cubicBezTo>
                  <a:cubicBezTo>
                    <a:pt x="30" y="47"/>
                    <a:pt x="24" y="50"/>
                    <a:pt x="18" y="50"/>
                  </a:cubicBezTo>
                  <a:cubicBezTo>
                    <a:pt x="12" y="50"/>
                    <a:pt x="8" y="48"/>
                    <a:pt x="5" y="43"/>
                  </a:cubicBezTo>
                  <a:cubicBezTo>
                    <a:pt x="5" y="49"/>
                    <a:pt x="5" y="49"/>
                    <a:pt x="5" y="49"/>
                  </a:cubicBezTo>
                  <a:cubicBezTo>
                    <a:pt x="0" y="49"/>
                    <a:pt x="0" y="49"/>
                    <a:pt x="0" y="49"/>
                  </a:cubicBezTo>
                  <a:cubicBezTo>
                    <a:pt x="0" y="35"/>
                    <a:pt x="0" y="35"/>
                    <a:pt x="0" y="35"/>
                  </a:cubicBezTo>
                  <a:cubicBezTo>
                    <a:pt x="5" y="35"/>
                    <a:pt x="5" y="35"/>
                    <a:pt x="5" y="35"/>
                  </a:cubicBezTo>
                  <a:cubicBezTo>
                    <a:pt x="5" y="41"/>
                    <a:pt x="10" y="45"/>
                    <a:pt x="17" y="45"/>
                  </a:cubicBezTo>
                  <a:cubicBezTo>
                    <a:pt x="22" y="45"/>
                    <a:pt x="27" y="41"/>
                    <a:pt x="27" y="36"/>
                  </a:cubicBezTo>
                  <a:cubicBezTo>
                    <a:pt x="27" y="29"/>
                    <a:pt x="22" y="28"/>
                    <a:pt x="16" y="27"/>
                  </a:cubicBezTo>
                  <a:cubicBezTo>
                    <a:pt x="13" y="26"/>
                    <a:pt x="9" y="25"/>
                    <a:pt x="5" y="23"/>
                  </a:cubicBezTo>
                  <a:cubicBezTo>
                    <a:pt x="2" y="21"/>
                    <a:pt x="0" y="17"/>
                    <a:pt x="0" y="13"/>
                  </a:cubicBezTo>
                  <a:cubicBezTo>
                    <a:pt x="0" y="10"/>
                    <a:pt x="0" y="7"/>
                    <a:pt x="2" y="5"/>
                  </a:cubicBezTo>
                  <a:cubicBezTo>
                    <a:pt x="5" y="1"/>
                    <a:pt x="11" y="0"/>
                    <a:pt x="15" y="0"/>
                  </a:cubicBezTo>
                  <a:cubicBezTo>
                    <a:pt x="19" y="0"/>
                    <a:pt x="24" y="1"/>
                    <a:pt x="26" y="5"/>
                  </a:cubicBezTo>
                  <a:cubicBezTo>
                    <a:pt x="26" y="1"/>
                    <a:pt x="26" y="1"/>
                    <a:pt x="26" y="1"/>
                  </a:cubicBezTo>
                  <a:cubicBezTo>
                    <a:pt x="31" y="1"/>
                    <a:pt x="31" y="1"/>
                    <a:pt x="31" y="1"/>
                  </a:cubicBezTo>
                  <a:cubicBezTo>
                    <a:pt x="31" y="13"/>
                    <a:pt x="31" y="13"/>
                    <a:pt x="31" y="13"/>
                  </a:cubicBezTo>
                  <a:lnTo>
                    <a:pt x="26" y="13"/>
                  </a:lnTo>
                  <a:close/>
                </a:path>
              </a:pathLst>
            </a:custGeom>
            <a:solidFill>
              <a:srgbClr val="1E41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52" name="Freeform 52"/>
            <p:cNvSpPr>
              <a:spLocks noEditPoints="1"/>
            </p:cNvSpPr>
            <p:nvPr userDrawn="1"/>
          </p:nvSpPr>
          <p:spPr bwMode="auto">
            <a:xfrm>
              <a:off x="8070850" y="6335713"/>
              <a:ext cx="60325" cy="66675"/>
            </a:xfrm>
            <a:custGeom>
              <a:avLst/>
              <a:gdLst>
                <a:gd name="T0" fmla="*/ 2147483647 w 59"/>
                <a:gd name="T1" fmla="*/ 2147483647 h 66"/>
                <a:gd name="T2" fmla="*/ 2147483647 w 59"/>
                <a:gd name="T3" fmla="*/ 0 h 66"/>
                <a:gd name="T4" fmla="*/ 2147483647 w 59"/>
                <a:gd name="T5" fmla="*/ 2147483647 h 66"/>
                <a:gd name="T6" fmla="*/ 2147483647 w 59"/>
                <a:gd name="T7" fmla="*/ 2147483647 h 66"/>
                <a:gd name="T8" fmla="*/ 2147483647 w 59"/>
                <a:gd name="T9" fmla="*/ 2147483647 h 66"/>
                <a:gd name="T10" fmla="*/ 2147483647 w 59"/>
                <a:gd name="T11" fmla="*/ 2147483647 h 66"/>
                <a:gd name="T12" fmla="*/ 2147483647 w 59"/>
                <a:gd name="T13" fmla="*/ 2147483647 h 66"/>
                <a:gd name="T14" fmla="*/ 2147483647 w 59"/>
                <a:gd name="T15" fmla="*/ 2147483647 h 66"/>
                <a:gd name="T16" fmla="*/ 2147483647 w 59"/>
                <a:gd name="T17" fmla="*/ 2147483647 h 66"/>
                <a:gd name="T18" fmla="*/ 0 w 59"/>
                <a:gd name="T19" fmla="*/ 2147483647 h 66"/>
                <a:gd name="T20" fmla="*/ 0 w 59"/>
                <a:gd name="T21" fmla="*/ 2147483647 h 66"/>
                <a:gd name="T22" fmla="*/ 2147483647 w 59"/>
                <a:gd name="T23" fmla="*/ 2147483647 h 66"/>
                <a:gd name="T24" fmla="*/ 2147483647 w 59"/>
                <a:gd name="T25" fmla="*/ 2147483647 h 66"/>
                <a:gd name="T26" fmla="*/ 0 w 59"/>
                <a:gd name="T27" fmla="*/ 2147483647 h 66"/>
                <a:gd name="T28" fmla="*/ 0 w 59"/>
                <a:gd name="T29" fmla="*/ 2147483647 h 66"/>
                <a:gd name="T30" fmla="*/ 2147483647 w 59"/>
                <a:gd name="T31" fmla="*/ 2147483647 h 66"/>
                <a:gd name="T32" fmla="*/ 2147483647 w 59"/>
                <a:gd name="T33" fmla="*/ 2147483647 h 66"/>
                <a:gd name="T34" fmla="*/ 2147483647 w 59"/>
                <a:gd name="T35" fmla="*/ 2147483647 h 66"/>
                <a:gd name="T36" fmla="*/ 2147483647 w 59"/>
                <a:gd name="T37" fmla="*/ 2147483647 h 66"/>
                <a:gd name="T38" fmla="*/ 2147483647 w 59"/>
                <a:gd name="T39" fmla="*/ 2147483647 h 66"/>
                <a:gd name="T40" fmla="*/ 2147483647 w 59"/>
                <a:gd name="T41" fmla="*/ 2147483647 h 66"/>
                <a:gd name="T42" fmla="*/ 2147483647 w 59"/>
                <a:gd name="T43" fmla="*/ 2147483647 h 6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9" h="66">
                  <a:moveTo>
                    <a:pt x="14" y="11"/>
                  </a:moveTo>
                  <a:cubicBezTo>
                    <a:pt x="18" y="4"/>
                    <a:pt x="25" y="0"/>
                    <a:pt x="34" y="0"/>
                  </a:cubicBezTo>
                  <a:cubicBezTo>
                    <a:pt x="42" y="0"/>
                    <a:pt x="50" y="3"/>
                    <a:pt x="55" y="11"/>
                  </a:cubicBezTo>
                  <a:cubicBezTo>
                    <a:pt x="57" y="14"/>
                    <a:pt x="59" y="19"/>
                    <a:pt x="59" y="25"/>
                  </a:cubicBezTo>
                  <a:cubicBezTo>
                    <a:pt x="59" y="39"/>
                    <a:pt x="48" y="50"/>
                    <a:pt x="34" y="50"/>
                  </a:cubicBezTo>
                  <a:cubicBezTo>
                    <a:pt x="26" y="50"/>
                    <a:pt x="18" y="46"/>
                    <a:pt x="14" y="38"/>
                  </a:cubicBezTo>
                  <a:cubicBezTo>
                    <a:pt x="14" y="61"/>
                    <a:pt x="14" y="61"/>
                    <a:pt x="14" y="61"/>
                  </a:cubicBezTo>
                  <a:cubicBezTo>
                    <a:pt x="22" y="61"/>
                    <a:pt x="22" y="61"/>
                    <a:pt x="22" y="61"/>
                  </a:cubicBezTo>
                  <a:cubicBezTo>
                    <a:pt x="22" y="66"/>
                    <a:pt x="22" y="66"/>
                    <a:pt x="22" y="66"/>
                  </a:cubicBezTo>
                  <a:cubicBezTo>
                    <a:pt x="0" y="66"/>
                    <a:pt x="0" y="66"/>
                    <a:pt x="0" y="66"/>
                  </a:cubicBezTo>
                  <a:cubicBezTo>
                    <a:pt x="0" y="61"/>
                    <a:pt x="0" y="61"/>
                    <a:pt x="0" y="61"/>
                  </a:cubicBezTo>
                  <a:cubicBezTo>
                    <a:pt x="8" y="61"/>
                    <a:pt x="8" y="61"/>
                    <a:pt x="8" y="61"/>
                  </a:cubicBezTo>
                  <a:cubicBezTo>
                    <a:pt x="8" y="6"/>
                    <a:pt x="8" y="6"/>
                    <a:pt x="8" y="6"/>
                  </a:cubicBezTo>
                  <a:cubicBezTo>
                    <a:pt x="0" y="6"/>
                    <a:pt x="0" y="6"/>
                    <a:pt x="0" y="6"/>
                  </a:cubicBezTo>
                  <a:cubicBezTo>
                    <a:pt x="0" y="1"/>
                    <a:pt x="0" y="1"/>
                    <a:pt x="0" y="1"/>
                  </a:cubicBezTo>
                  <a:cubicBezTo>
                    <a:pt x="14" y="1"/>
                    <a:pt x="14" y="1"/>
                    <a:pt x="14" y="1"/>
                  </a:cubicBezTo>
                  <a:lnTo>
                    <a:pt x="14" y="11"/>
                  </a:lnTo>
                  <a:close/>
                  <a:moveTo>
                    <a:pt x="53" y="25"/>
                  </a:moveTo>
                  <a:cubicBezTo>
                    <a:pt x="53" y="13"/>
                    <a:pt x="44" y="5"/>
                    <a:pt x="34" y="5"/>
                  </a:cubicBezTo>
                  <a:cubicBezTo>
                    <a:pt x="23" y="6"/>
                    <a:pt x="14" y="13"/>
                    <a:pt x="14" y="25"/>
                  </a:cubicBezTo>
                  <a:cubicBezTo>
                    <a:pt x="14" y="35"/>
                    <a:pt x="23" y="44"/>
                    <a:pt x="33" y="44"/>
                  </a:cubicBezTo>
                  <a:cubicBezTo>
                    <a:pt x="44" y="44"/>
                    <a:pt x="53" y="35"/>
                    <a:pt x="53" y="25"/>
                  </a:cubicBezTo>
                  <a:close/>
                </a:path>
              </a:pathLst>
            </a:custGeom>
            <a:solidFill>
              <a:srgbClr val="1E41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53" name="Freeform 53"/>
            <p:cNvSpPr>
              <a:spLocks noEditPoints="1"/>
            </p:cNvSpPr>
            <p:nvPr userDrawn="1"/>
          </p:nvSpPr>
          <p:spPr bwMode="auto">
            <a:xfrm>
              <a:off x="8129588" y="6335713"/>
              <a:ext cx="50800" cy="50800"/>
            </a:xfrm>
            <a:custGeom>
              <a:avLst/>
              <a:gdLst>
                <a:gd name="T0" fmla="*/ 2147483647 w 50"/>
                <a:gd name="T1" fmla="*/ 2147483647 h 50"/>
                <a:gd name="T2" fmla="*/ 2147483647 w 50"/>
                <a:gd name="T3" fmla="*/ 2147483647 h 50"/>
                <a:gd name="T4" fmla="*/ 0 w 50"/>
                <a:gd name="T5" fmla="*/ 2147483647 h 50"/>
                <a:gd name="T6" fmla="*/ 2147483647 w 50"/>
                <a:gd name="T7" fmla="*/ 0 h 50"/>
                <a:gd name="T8" fmla="*/ 2147483647 w 50"/>
                <a:gd name="T9" fmla="*/ 2147483647 h 50"/>
                <a:gd name="T10" fmla="*/ 2147483647 w 50"/>
                <a:gd name="T11" fmla="*/ 2147483647 h 50"/>
                <a:gd name="T12" fmla="*/ 2147483647 w 50"/>
                <a:gd name="T13" fmla="*/ 2147483647 h 50"/>
                <a:gd name="T14" fmla="*/ 2147483647 w 50"/>
                <a:gd name="T15" fmla="*/ 2147483647 h 50"/>
                <a:gd name="T16" fmla="*/ 2147483647 w 50"/>
                <a:gd name="T17" fmla="*/ 2147483647 h 50"/>
                <a:gd name="T18" fmla="*/ 2147483647 w 50"/>
                <a:gd name="T19" fmla="*/ 2147483647 h 50"/>
                <a:gd name="T20" fmla="*/ 2147483647 w 50"/>
                <a:gd name="T21" fmla="*/ 2147483647 h 50"/>
                <a:gd name="T22" fmla="*/ 2147483647 w 50"/>
                <a:gd name="T23" fmla="*/ 2147483647 h 50"/>
                <a:gd name="T24" fmla="*/ 2147483647 w 50"/>
                <a:gd name="T25" fmla="*/ 2147483647 h 50"/>
                <a:gd name="T26" fmla="*/ 2147483647 w 50"/>
                <a:gd name="T27" fmla="*/ 2147483647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0" h="50">
                  <a:moveTo>
                    <a:pt x="48" y="35"/>
                  </a:moveTo>
                  <a:cubicBezTo>
                    <a:pt x="44" y="44"/>
                    <a:pt x="35" y="50"/>
                    <a:pt x="25" y="50"/>
                  </a:cubicBezTo>
                  <a:cubicBezTo>
                    <a:pt x="12" y="50"/>
                    <a:pt x="0" y="39"/>
                    <a:pt x="0" y="25"/>
                  </a:cubicBezTo>
                  <a:cubicBezTo>
                    <a:pt x="0" y="11"/>
                    <a:pt x="11" y="0"/>
                    <a:pt x="25" y="0"/>
                  </a:cubicBezTo>
                  <a:cubicBezTo>
                    <a:pt x="39" y="0"/>
                    <a:pt x="50" y="11"/>
                    <a:pt x="50" y="25"/>
                  </a:cubicBezTo>
                  <a:cubicBezTo>
                    <a:pt x="50" y="27"/>
                    <a:pt x="50" y="27"/>
                    <a:pt x="50" y="27"/>
                  </a:cubicBezTo>
                  <a:cubicBezTo>
                    <a:pt x="6" y="27"/>
                    <a:pt x="6" y="27"/>
                    <a:pt x="6" y="27"/>
                  </a:cubicBezTo>
                  <a:cubicBezTo>
                    <a:pt x="7" y="37"/>
                    <a:pt x="15" y="44"/>
                    <a:pt x="25" y="44"/>
                  </a:cubicBezTo>
                  <a:cubicBezTo>
                    <a:pt x="32" y="44"/>
                    <a:pt x="38" y="41"/>
                    <a:pt x="42" y="35"/>
                  </a:cubicBezTo>
                  <a:lnTo>
                    <a:pt x="48" y="35"/>
                  </a:lnTo>
                  <a:close/>
                  <a:moveTo>
                    <a:pt x="45" y="22"/>
                  </a:moveTo>
                  <a:cubicBezTo>
                    <a:pt x="43" y="12"/>
                    <a:pt x="35" y="5"/>
                    <a:pt x="25" y="5"/>
                  </a:cubicBezTo>
                  <a:cubicBezTo>
                    <a:pt x="16" y="5"/>
                    <a:pt x="8" y="13"/>
                    <a:pt x="6" y="22"/>
                  </a:cubicBezTo>
                  <a:lnTo>
                    <a:pt x="45" y="22"/>
                  </a:lnTo>
                  <a:close/>
                </a:path>
              </a:pathLst>
            </a:custGeom>
            <a:solidFill>
              <a:srgbClr val="1E41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54" name="Freeform 54"/>
            <p:cNvSpPr>
              <a:spLocks/>
            </p:cNvSpPr>
            <p:nvPr userDrawn="1"/>
          </p:nvSpPr>
          <p:spPr bwMode="auto">
            <a:xfrm>
              <a:off x="8181975" y="6335713"/>
              <a:ext cx="58738" cy="50800"/>
            </a:xfrm>
            <a:custGeom>
              <a:avLst/>
              <a:gdLst>
                <a:gd name="T0" fmla="*/ 2147483647 w 57"/>
                <a:gd name="T1" fmla="*/ 2147483647 h 49"/>
                <a:gd name="T2" fmla="*/ 2147483647 w 57"/>
                <a:gd name="T3" fmla="*/ 0 h 49"/>
                <a:gd name="T4" fmla="*/ 2147483647 w 57"/>
                <a:gd name="T5" fmla="*/ 2147483647 h 49"/>
                <a:gd name="T6" fmla="*/ 2147483647 w 57"/>
                <a:gd name="T7" fmla="*/ 2147483647 h 49"/>
                <a:gd name="T8" fmla="*/ 2147483647 w 57"/>
                <a:gd name="T9" fmla="*/ 2147483647 h 49"/>
                <a:gd name="T10" fmla="*/ 2147483647 w 57"/>
                <a:gd name="T11" fmla="*/ 2147483647 h 49"/>
                <a:gd name="T12" fmla="*/ 2147483647 w 57"/>
                <a:gd name="T13" fmla="*/ 2147483647 h 49"/>
                <a:gd name="T14" fmla="*/ 2147483647 w 57"/>
                <a:gd name="T15" fmla="*/ 2147483647 h 49"/>
                <a:gd name="T16" fmla="*/ 2147483647 w 57"/>
                <a:gd name="T17" fmla="*/ 2147483647 h 49"/>
                <a:gd name="T18" fmla="*/ 2147483647 w 57"/>
                <a:gd name="T19" fmla="*/ 2147483647 h 49"/>
                <a:gd name="T20" fmla="*/ 2147483647 w 57"/>
                <a:gd name="T21" fmla="*/ 2147483647 h 49"/>
                <a:gd name="T22" fmla="*/ 2147483647 w 57"/>
                <a:gd name="T23" fmla="*/ 2147483647 h 49"/>
                <a:gd name="T24" fmla="*/ 2147483647 w 57"/>
                <a:gd name="T25" fmla="*/ 2147483647 h 49"/>
                <a:gd name="T26" fmla="*/ 2147483647 w 57"/>
                <a:gd name="T27" fmla="*/ 2147483647 h 49"/>
                <a:gd name="T28" fmla="*/ 2147483647 w 57"/>
                <a:gd name="T29" fmla="*/ 2147483647 h 49"/>
                <a:gd name="T30" fmla="*/ 2147483647 w 57"/>
                <a:gd name="T31" fmla="*/ 2147483647 h 49"/>
                <a:gd name="T32" fmla="*/ 2147483647 w 57"/>
                <a:gd name="T33" fmla="*/ 2147483647 h 49"/>
                <a:gd name="T34" fmla="*/ 2147483647 w 57"/>
                <a:gd name="T35" fmla="*/ 2147483647 h 49"/>
                <a:gd name="T36" fmla="*/ 0 w 57"/>
                <a:gd name="T37" fmla="*/ 2147483647 h 49"/>
                <a:gd name="T38" fmla="*/ 0 w 57"/>
                <a:gd name="T39" fmla="*/ 2147483647 h 49"/>
                <a:gd name="T40" fmla="*/ 2147483647 w 57"/>
                <a:gd name="T41" fmla="*/ 2147483647 h 49"/>
                <a:gd name="T42" fmla="*/ 2147483647 w 57"/>
                <a:gd name="T43" fmla="*/ 2147483647 h 49"/>
                <a:gd name="T44" fmla="*/ 0 w 57"/>
                <a:gd name="T45" fmla="*/ 2147483647 h 49"/>
                <a:gd name="T46" fmla="*/ 0 w 57"/>
                <a:gd name="T47" fmla="*/ 2147483647 h 49"/>
                <a:gd name="T48" fmla="*/ 2147483647 w 57"/>
                <a:gd name="T49" fmla="*/ 2147483647 h 49"/>
                <a:gd name="T50" fmla="*/ 2147483647 w 57"/>
                <a:gd name="T51" fmla="*/ 2147483647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7" h="49">
                  <a:moveTo>
                    <a:pt x="14" y="9"/>
                  </a:moveTo>
                  <a:cubicBezTo>
                    <a:pt x="17" y="3"/>
                    <a:pt x="23" y="0"/>
                    <a:pt x="30" y="0"/>
                  </a:cubicBezTo>
                  <a:cubicBezTo>
                    <a:pt x="35" y="0"/>
                    <a:pt x="43" y="3"/>
                    <a:pt x="47" y="9"/>
                  </a:cubicBezTo>
                  <a:cubicBezTo>
                    <a:pt x="48" y="11"/>
                    <a:pt x="49" y="16"/>
                    <a:pt x="49" y="22"/>
                  </a:cubicBezTo>
                  <a:cubicBezTo>
                    <a:pt x="49" y="43"/>
                    <a:pt x="49" y="43"/>
                    <a:pt x="49" y="43"/>
                  </a:cubicBezTo>
                  <a:cubicBezTo>
                    <a:pt x="57" y="43"/>
                    <a:pt x="57" y="43"/>
                    <a:pt x="57" y="43"/>
                  </a:cubicBezTo>
                  <a:cubicBezTo>
                    <a:pt x="57" y="49"/>
                    <a:pt x="57" y="49"/>
                    <a:pt x="57" y="49"/>
                  </a:cubicBezTo>
                  <a:cubicBezTo>
                    <a:pt x="35" y="49"/>
                    <a:pt x="35" y="49"/>
                    <a:pt x="35" y="49"/>
                  </a:cubicBezTo>
                  <a:cubicBezTo>
                    <a:pt x="35" y="43"/>
                    <a:pt x="35" y="43"/>
                    <a:pt x="35" y="43"/>
                  </a:cubicBezTo>
                  <a:cubicBezTo>
                    <a:pt x="43" y="43"/>
                    <a:pt x="43" y="43"/>
                    <a:pt x="43" y="43"/>
                  </a:cubicBezTo>
                  <a:cubicBezTo>
                    <a:pt x="43" y="24"/>
                    <a:pt x="43" y="24"/>
                    <a:pt x="43" y="24"/>
                  </a:cubicBezTo>
                  <a:cubicBezTo>
                    <a:pt x="43" y="19"/>
                    <a:pt x="43" y="15"/>
                    <a:pt x="41" y="12"/>
                  </a:cubicBezTo>
                  <a:cubicBezTo>
                    <a:pt x="38" y="7"/>
                    <a:pt x="33" y="6"/>
                    <a:pt x="28" y="6"/>
                  </a:cubicBezTo>
                  <a:cubicBezTo>
                    <a:pt x="24" y="6"/>
                    <a:pt x="20" y="8"/>
                    <a:pt x="17" y="11"/>
                  </a:cubicBezTo>
                  <a:cubicBezTo>
                    <a:pt x="14" y="14"/>
                    <a:pt x="14" y="18"/>
                    <a:pt x="14" y="23"/>
                  </a:cubicBezTo>
                  <a:cubicBezTo>
                    <a:pt x="14" y="43"/>
                    <a:pt x="14" y="43"/>
                    <a:pt x="14" y="43"/>
                  </a:cubicBezTo>
                  <a:cubicBezTo>
                    <a:pt x="22" y="43"/>
                    <a:pt x="22" y="43"/>
                    <a:pt x="22" y="43"/>
                  </a:cubicBezTo>
                  <a:cubicBezTo>
                    <a:pt x="22" y="49"/>
                    <a:pt x="22" y="49"/>
                    <a:pt x="22" y="49"/>
                  </a:cubicBezTo>
                  <a:cubicBezTo>
                    <a:pt x="0" y="49"/>
                    <a:pt x="0" y="49"/>
                    <a:pt x="0" y="49"/>
                  </a:cubicBezTo>
                  <a:cubicBezTo>
                    <a:pt x="0" y="43"/>
                    <a:pt x="0" y="43"/>
                    <a:pt x="0" y="43"/>
                  </a:cubicBezTo>
                  <a:cubicBezTo>
                    <a:pt x="8" y="43"/>
                    <a:pt x="8" y="43"/>
                    <a:pt x="8" y="43"/>
                  </a:cubicBezTo>
                  <a:cubicBezTo>
                    <a:pt x="8" y="6"/>
                    <a:pt x="8" y="6"/>
                    <a:pt x="8" y="6"/>
                  </a:cubicBezTo>
                  <a:cubicBezTo>
                    <a:pt x="0" y="6"/>
                    <a:pt x="0" y="6"/>
                    <a:pt x="0" y="6"/>
                  </a:cubicBezTo>
                  <a:cubicBezTo>
                    <a:pt x="0" y="1"/>
                    <a:pt x="0" y="1"/>
                    <a:pt x="0" y="1"/>
                  </a:cubicBezTo>
                  <a:cubicBezTo>
                    <a:pt x="14" y="1"/>
                    <a:pt x="14" y="1"/>
                    <a:pt x="14" y="1"/>
                  </a:cubicBezTo>
                  <a:lnTo>
                    <a:pt x="14" y="9"/>
                  </a:lnTo>
                  <a:close/>
                </a:path>
              </a:pathLst>
            </a:custGeom>
            <a:solidFill>
              <a:srgbClr val="1E41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55" name="Freeform 55"/>
            <p:cNvSpPr>
              <a:spLocks/>
            </p:cNvSpPr>
            <p:nvPr userDrawn="1"/>
          </p:nvSpPr>
          <p:spPr bwMode="auto">
            <a:xfrm>
              <a:off x="8242300" y="6335713"/>
              <a:ext cx="34925" cy="50800"/>
            </a:xfrm>
            <a:custGeom>
              <a:avLst/>
              <a:gdLst>
                <a:gd name="T0" fmla="*/ 2147483647 w 35"/>
                <a:gd name="T1" fmla="*/ 2147483647 h 50"/>
                <a:gd name="T2" fmla="*/ 2147483647 w 35"/>
                <a:gd name="T3" fmla="*/ 2147483647 h 50"/>
                <a:gd name="T4" fmla="*/ 2147483647 w 35"/>
                <a:gd name="T5" fmla="*/ 2147483647 h 50"/>
                <a:gd name="T6" fmla="*/ 2147483647 w 35"/>
                <a:gd name="T7" fmla="*/ 2147483647 h 50"/>
                <a:gd name="T8" fmla="*/ 2147483647 w 35"/>
                <a:gd name="T9" fmla="*/ 2147483647 h 50"/>
                <a:gd name="T10" fmla="*/ 2147483647 w 35"/>
                <a:gd name="T11" fmla="*/ 2147483647 h 50"/>
                <a:gd name="T12" fmla="*/ 2147483647 w 35"/>
                <a:gd name="T13" fmla="*/ 2147483647 h 50"/>
                <a:gd name="T14" fmla="*/ 2147483647 w 35"/>
                <a:gd name="T15" fmla="*/ 2147483647 h 50"/>
                <a:gd name="T16" fmla="*/ 2147483647 w 35"/>
                <a:gd name="T17" fmla="*/ 2147483647 h 50"/>
                <a:gd name="T18" fmla="*/ 2147483647 w 35"/>
                <a:gd name="T19" fmla="*/ 2147483647 h 50"/>
                <a:gd name="T20" fmla="*/ 0 w 35"/>
                <a:gd name="T21" fmla="*/ 2147483647 h 50"/>
                <a:gd name="T22" fmla="*/ 0 w 35"/>
                <a:gd name="T23" fmla="*/ 2147483647 h 50"/>
                <a:gd name="T24" fmla="*/ 2147483647 w 35"/>
                <a:gd name="T25" fmla="*/ 2147483647 h 50"/>
                <a:gd name="T26" fmla="*/ 2147483647 w 35"/>
                <a:gd name="T27" fmla="*/ 2147483647 h 50"/>
                <a:gd name="T28" fmla="*/ 2147483647 w 35"/>
                <a:gd name="T29" fmla="*/ 2147483647 h 50"/>
                <a:gd name="T30" fmla="*/ 2147483647 w 35"/>
                <a:gd name="T31" fmla="*/ 2147483647 h 50"/>
                <a:gd name="T32" fmla="*/ 2147483647 w 35"/>
                <a:gd name="T33" fmla="*/ 2147483647 h 50"/>
                <a:gd name="T34" fmla="*/ 2147483647 w 35"/>
                <a:gd name="T35" fmla="*/ 2147483647 h 50"/>
                <a:gd name="T36" fmla="*/ 2147483647 w 35"/>
                <a:gd name="T37" fmla="*/ 2147483647 h 50"/>
                <a:gd name="T38" fmla="*/ 2147483647 w 35"/>
                <a:gd name="T39" fmla="*/ 0 h 50"/>
                <a:gd name="T40" fmla="*/ 2147483647 w 35"/>
                <a:gd name="T41" fmla="*/ 2147483647 h 50"/>
                <a:gd name="T42" fmla="*/ 2147483647 w 35"/>
                <a:gd name="T43" fmla="*/ 2147483647 h 50"/>
                <a:gd name="T44" fmla="*/ 2147483647 w 35"/>
                <a:gd name="T45" fmla="*/ 2147483647 h 50"/>
                <a:gd name="T46" fmla="*/ 2147483647 w 35"/>
                <a:gd name="T47" fmla="*/ 2147483647 h 50"/>
                <a:gd name="T48" fmla="*/ 2147483647 w 35"/>
                <a:gd name="T49" fmla="*/ 2147483647 h 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5" h="50">
                  <a:moveTo>
                    <a:pt x="27" y="13"/>
                  </a:moveTo>
                  <a:cubicBezTo>
                    <a:pt x="26" y="8"/>
                    <a:pt x="22" y="5"/>
                    <a:pt x="17" y="5"/>
                  </a:cubicBezTo>
                  <a:cubicBezTo>
                    <a:pt x="12" y="5"/>
                    <a:pt x="7" y="8"/>
                    <a:pt x="7" y="13"/>
                  </a:cubicBezTo>
                  <a:cubicBezTo>
                    <a:pt x="7" y="19"/>
                    <a:pt x="13" y="20"/>
                    <a:pt x="18" y="21"/>
                  </a:cubicBezTo>
                  <a:cubicBezTo>
                    <a:pt x="22" y="22"/>
                    <a:pt x="26" y="23"/>
                    <a:pt x="29" y="25"/>
                  </a:cubicBezTo>
                  <a:cubicBezTo>
                    <a:pt x="33" y="27"/>
                    <a:pt x="35" y="31"/>
                    <a:pt x="35" y="35"/>
                  </a:cubicBezTo>
                  <a:cubicBezTo>
                    <a:pt x="35" y="39"/>
                    <a:pt x="34" y="41"/>
                    <a:pt x="33" y="43"/>
                  </a:cubicBezTo>
                  <a:cubicBezTo>
                    <a:pt x="30" y="47"/>
                    <a:pt x="24" y="50"/>
                    <a:pt x="19" y="50"/>
                  </a:cubicBezTo>
                  <a:cubicBezTo>
                    <a:pt x="13" y="50"/>
                    <a:pt x="8" y="48"/>
                    <a:pt x="5" y="43"/>
                  </a:cubicBezTo>
                  <a:cubicBezTo>
                    <a:pt x="5" y="49"/>
                    <a:pt x="5" y="49"/>
                    <a:pt x="5" y="49"/>
                  </a:cubicBezTo>
                  <a:cubicBezTo>
                    <a:pt x="0" y="49"/>
                    <a:pt x="0" y="49"/>
                    <a:pt x="0" y="49"/>
                  </a:cubicBezTo>
                  <a:cubicBezTo>
                    <a:pt x="0" y="35"/>
                    <a:pt x="0" y="35"/>
                    <a:pt x="0" y="35"/>
                  </a:cubicBezTo>
                  <a:cubicBezTo>
                    <a:pt x="5" y="35"/>
                    <a:pt x="5" y="35"/>
                    <a:pt x="5" y="35"/>
                  </a:cubicBezTo>
                  <a:cubicBezTo>
                    <a:pt x="6" y="41"/>
                    <a:pt x="11" y="45"/>
                    <a:pt x="18" y="45"/>
                  </a:cubicBezTo>
                  <a:cubicBezTo>
                    <a:pt x="23" y="45"/>
                    <a:pt x="28" y="41"/>
                    <a:pt x="28" y="36"/>
                  </a:cubicBezTo>
                  <a:cubicBezTo>
                    <a:pt x="28" y="29"/>
                    <a:pt x="22" y="28"/>
                    <a:pt x="17" y="27"/>
                  </a:cubicBezTo>
                  <a:cubicBezTo>
                    <a:pt x="13" y="26"/>
                    <a:pt x="10" y="25"/>
                    <a:pt x="6" y="23"/>
                  </a:cubicBezTo>
                  <a:cubicBezTo>
                    <a:pt x="3" y="21"/>
                    <a:pt x="1" y="17"/>
                    <a:pt x="1" y="13"/>
                  </a:cubicBezTo>
                  <a:cubicBezTo>
                    <a:pt x="1" y="10"/>
                    <a:pt x="1" y="7"/>
                    <a:pt x="3" y="5"/>
                  </a:cubicBezTo>
                  <a:cubicBezTo>
                    <a:pt x="6" y="1"/>
                    <a:pt x="11" y="0"/>
                    <a:pt x="16" y="0"/>
                  </a:cubicBezTo>
                  <a:cubicBezTo>
                    <a:pt x="20" y="0"/>
                    <a:pt x="24" y="1"/>
                    <a:pt x="27" y="5"/>
                  </a:cubicBezTo>
                  <a:cubicBezTo>
                    <a:pt x="27" y="1"/>
                    <a:pt x="27" y="1"/>
                    <a:pt x="27" y="1"/>
                  </a:cubicBezTo>
                  <a:cubicBezTo>
                    <a:pt x="32" y="1"/>
                    <a:pt x="32" y="1"/>
                    <a:pt x="32" y="1"/>
                  </a:cubicBezTo>
                  <a:cubicBezTo>
                    <a:pt x="32" y="13"/>
                    <a:pt x="32" y="13"/>
                    <a:pt x="32" y="13"/>
                  </a:cubicBezTo>
                  <a:lnTo>
                    <a:pt x="27" y="13"/>
                  </a:lnTo>
                  <a:close/>
                </a:path>
              </a:pathLst>
            </a:custGeom>
            <a:solidFill>
              <a:srgbClr val="1E41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56" name="Freeform 56"/>
            <p:cNvSpPr>
              <a:spLocks noEditPoints="1"/>
            </p:cNvSpPr>
            <p:nvPr userDrawn="1"/>
          </p:nvSpPr>
          <p:spPr bwMode="auto">
            <a:xfrm>
              <a:off x="8278813" y="6318250"/>
              <a:ext cx="22225" cy="68263"/>
            </a:xfrm>
            <a:custGeom>
              <a:avLst/>
              <a:gdLst>
                <a:gd name="T0" fmla="*/ 2147483647 w 14"/>
                <a:gd name="T1" fmla="*/ 2147483647 h 43"/>
                <a:gd name="T2" fmla="*/ 2147483647 w 14"/>
                <a:gd name="T3" fmla="*/ 2147483647 h 43"/>
                <a:gd name="T4" fmla="*/ 2147483647 w 14"/>
                <a:gd name="T5" fmla="*/ 2147483647 h 43"/>
                <a:gd name="T6" fmla="*/ 0 w 14"/>
                <a:gd name="T7" fmla="*/ 2147483647 h 43"/>
                <a:gd name="T8" fmla="*/ 0 w 14"/>
                <a:gd name="T9" fmla="*/ 2147483647 h 43"/>
                <a:gd name="T10" fmla="*/ 2147483647 w 14"/>
                <a:gd name="T11" fmla="*/ 2147483647 h 43"/>
                <a:gd name="T12" fmla="*/ 2147483647 w 14"/>
                <a:gd name="T13" fmla="*/ 2147483647 h 43"/>
                <a:gd name="T14" fmla="*/ 0 w 14"/>
                <a:gd name="T15" fmla="*/ 2147483647 h 43"/>
                <a:gd name="T16" fmla="*/ 0 w 14"/>
                <a:gd name="T17" fmla="*/ 2147483647 h 43"/>
                <a:gd name="T18" fmla="*/ 2147483647 w 14"/>
                <a:gd name="T19" fmla="*/ 2147483647 h 43"/>
                <a:gd name="T20" fmla="*/ 2147483647 w 14"/>
                <a:gd name="T21" fmla="*/ 2147483647 h 43"/>
                <a:gd name="T22" fmla="*/ 2147483647 w 14"/>
                <a:gd name="T23" fmla="*/ 2147483647 h 43"/>
                <a:gd name="T24" fmla="*/ 2147483647 w 14"/>
                <a:gd name="T25" fmla="*/ 2147483647 h 43"/>
                <a:gd name="T26" fmla="*/ 2147483647 w 14"/>
                <a:gd name="T27" fmla="*/ 0 h 43"/>
                <a:gd name="T28" fmla="*/ 2147483647 w 14"/>
                <a:gd name="T29" fmla="*/ 0 h 43"/>
                <a:gd name="T30" fmla="*/ 2147483647 w 14"/>
                <a:gd name="T31" fmla="*/ 2147483647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 h="43">
                  <a:moveTo>
                    <a:pt x="9" y="39"/>
                  </a:moveTo>
                  <a:lnTo>
                    <a:pt x="14" y="39"/>
                  </a:lnTo>
                  <a:lnTo>
                    <a:pt x="14" y="43"/>
                  </a:lnTo>
                  <a:lnTo>
                    <a:pt x="0" y="43"/>
                  </a:lnTo>
                  <a:lnTo>
                    <a:pt x="0" y="39"/>
                  </a:lnTo>
                  <a:lnTo>
                    <a:pt x="5" y="39"/>
                  </a:lnTo>
                  <a:lnTo>
                    <a:pt x="5" y="15"/>
                  </a:lnTo>
                  <a:lnTo>
                    <a:pt x="0" y="15"/>
                  </a:lnTo>
                  <a:lnTo>
                    <a:pt x="0" y="12"/>
                  </a:lnTo>
                  <a:lnTo>
                    <a:pt x="9" y="12"/>
                  </a:lnTo>
                  <a:lnTo>
                    <a:pt x="9" y="39"/>
                  </a:lnTo>
                  <a:close/>
                  <a:moveTo>
                    <a:pt x="9" y="7"/>
                  </a:moveTo>
                  <a:lnTo>
                    <a:pt x="5" y="7"/>
                  </a:lnTo>
                  <a:lnTo>
                    <a:pt x="5" y="0"/>
                  </a:lnTo>
                  <a:lnTo>
                    <a:pt x="9" y="0"/>
                  </a:lnTo>
                  <a:lnTo>
                    <a:pt x="9" y="7"/>
                  </a:lnTo>
                  <a:close/>
                </a:path>
              </a:pathLst>
            </a:custGeom>
            <a:solidFill>
              <a:srgbClr val="1E41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57" name="Freeform 57"/>
            <p:cNvSpPr>
              <a:spLocks noEditPoints="1"/>
            </p:cNvSpPr>
            <p:nvPr userDrawn="1"/>
          </p:nvSpPr>
          <p:spPr bwMode="auto">
            <a:xfrm>
              <a:off x="8301038" y="6335713"/>
              <a:ext cx="50800" cy="50800"/>
            </a:xfrm>
            <a:custGeom>
              <a:avLst/>
              <a:gdLst>
                <a:gd name="T0" fmla="*/ 0 w 50"/>
                <a:gd name="T1" fmla="*/ 2147483647 h 50"/>
                <a:gd name="T2" fmla="*/ 2147483647 w 50"/>
                <a:gd name="T3" fmla="*/ 0 h 50"/>
                <a:gd name="T4" fmla="*/ 2147483647 w 50"/>
                <a:gd name="T5" fmla="*/ 2147483647 h 50"/>
                <a:gd name="T6" fmla="*/ 2147483647 w 50"/>
                <a:gd name="T7" fmla="*/ 2147483647 h 50"/>
                <a:gd name="T8" fmla="*/ 0 w 50"/>
                <a:gd name="T9" fmla="*/ 2147483647 h 50"/>
                <a:gd name="T10" fmla="*/ 2147483647 w 50"/>
                <a:gd name="T11" fmla="*/ 2147483647 h 50"/>
                <a:gd name="T12" fmla="*/ 2147483647 w 50"/>
                <a:gd name="T13" fmla="*/ 2147483647 h 50"/>
                <a:gd name="T14" fmla="*/ 2147483647 w 50"/>
                <a:gd name="T15" fmla="*/ 2147483647 h 50"/>
                <a:gd name="T16" fmla="*/ 2147483647 w 50"/>
                <a:gd name="T17" fmla="*/ 2147483647 h 50"/>
                <a:gd name="T18" fmla="*/ 2147483647 w 50"/>
                <a:gd name="T19" fmla="*/ 2147483647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 h="50">
                  <a:moveTo>
                    <a:pt x="0" y="25"/>
                  </a:moveTo>
                  <a:cubicBezTo>
                    <a:pt x="0" y="11"/>
                    <a:pt x="11" y="0"/>
                    <a:pt x="25" y="0"/>
                  </a:cubicBezTo>
                  <a:cubicBezTo>
                    <a:pt x="39" y="0"/>
                    <a:pt x="50" y="11"/>
                    <a:pt x="50" y="24"/>
                  </a:cubicBezTo>
                  <a:cubicBezTo>
                    <a:pt x="50" y="38"/>
                    <a:pt x="39" y="50"/>
                    <a:pt x="25" y="50"/>
                  </a:cubicBezTo>
                  <a:cubicBezTo>
                    <a:pt x="11" y="50"/>
                    <a:pt x="0" y="39"/>
                    <a:pt x="0" y="25"/>
                  </a:cubicBezTo>
                  <a:close/>
                  <a:moveTo>
                    <a:pt x="44" y="25"/>
                  </a:moveTo>
                  <a:cubicBezTo>
                    <a:pt x="44" y="14"/>
                    <a:pt x="35" y="6"/>
                    <a:pt x="25" y="6"/>
                  </a:cubicBezTo>
                  <a:cubicBezTo>
                    <a:pt x="14" y="6"/>
                    <a:pt x="6" y="14"/>
                    <a:pt x="6" y="25"/>
                  </a:cubicBezTo>
                  <a:cubicBezTo>
                    <a:pt x="6" y="35"/>
                    <a:pt x="14" y="44"/>
                    <a:pt x="25" y="44"/>
                  </a:cubicBezTo>
                  <a:cubicBezTo>
                    <a:pt x="35" y="44"/>
                    <a:pt x="44" y="35"/>
                    <a:pt x="44" y="25"/>
                  </a:cubicBezTo>
                  <a:close/>
                </a:path>
              </a:pathLst>
            </a:custGeom>
            <a:solidFill>
              <a:srgbClr val="1E41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58" name="Freeform 58"/>
            <p:cNvSpPr>
              <a:spLocks/>
            </p:cNvSpPr>
            <p:nvPr userDrawn="1"/>
          </p:nvSpPr>
          <p:spPr bwMode="auto">
            <a:xfrm>
              <a:off x="8353425" y="6335713"/>
              <a:ext cx="57150" cy="50800"/>
            </a:xfrm>
            <a:custGeom>
              <a:avLst/>
              <a:gdLst>
                <a:gd name="T0" fmla="*/ 2147483647 w 57"/>
                <a:gd name="T1" fmla="*/ 2147483647 h 49"/>
                <a:gd name="T2" fmla="*/ 2147483647 w 57"/>
                <a:gd name="T3" fmla="*/ 0 h 49"/>
                <a:gd name="T4" fmla="*/ 2147483647 w 57"/>
                <a:gd name="T5" fmla="*/ 2147483647 h 49"/>
                <a:gd name="T6" fmla="*/ 2147483647 w 57"/>
                <a:gd name="T7" fmla="*/ 2147483647 h 49"/>
                <a:gd name="T8" fmla="*/ 2147483647 w 57"/>
                <a:gd name="T9" fmla="*/ 2147483647 h 49"/>
                <a:gd name="T10" fmla="*/ 2147483647 w 57"/>
                <a:gd name="T11" fmla="*/ 2147483647 h 49"/>
                <a:gd name="T12" fmla="*/ 2147483647 w 57"/>
                <a:gd name="T13" fmla="*/ 2147483647 h 49"/>
                <a:gd name="T14" fmla="*/ 2147483647 w 57"/>
                <a:gd name="T15" fmla="*/ 2147483647 h 49"/>
                <a:gd name="T16" fmla="*/ 2147483647 w 57"/>
                <a:gd name="T17" fmla="*/ 2147483647 h 49"/>
                <a:gd name="T18" fmla="*/ 2147483647 w 57"/>
                <a:gd name="T19" fmla="*/ 2147483647 h 49"/>
                <a:gd name="T20" fmla="*/ 2147483647 w 57"/>
                <a:gd name="T21" fmla="*/ 2147483647 h 49"/>
                <a:gd name="T22" fmla="*/ 2147483647 w 57"/>
                <a:gd name="T23" fmla="*/ 2147483647 h 49"/>
                <a:gd name="T24" fmla="*/ 2147483647 w 57"/>
                <a:gd name="T25" fmla="*/ 2147483647 h 49"/>
                <a:gd name="T26" fmla="*/ 2147483647 w 57"/>
                <a:gd name="T27" fmla="*/ 2147483647 h 49"/>
                <a:gd name="T28" fmla="*/ 2147483647 w 57"/>
                <a:gd name="T29" fmla="*/ 2147483647 h 49"/>
                <a:gd name="T30" fmla="*/ 2147483647 w 57"/>
                <a:gd name="T31" fmla="*/ 2147483647 h 49"/>
                <a:gd name="T32" fmla="*/ 2147483647 w 57"/>
                <a:gd name="T33" fmla="*/ 2147483647 h 49"/>
                <a:gd name="T34" fmla="*/ 2147483647 w 57"/>
                <a:gd name="T35" fmla="*/ 2147483647 h 49"/>
                <a:gd name="T36" fmla="*/ 0 w 57"/>
                <a:gd name="T37" fmla="*/ 2147483647 h 49"/>
                <a:gd name="T38" fmla="*/ 0 w 57"/>
                <a:gd name="T39" fmla="*/ 2147483647 h 49"/>
                <a:gd name="T40" fmla="*/ 2147483647 w 57"/>
                <a:gd name="T41" fmla="*/ 2147483647 h 49"/>
                <a:gd name="T42" fmla="*/ 2147483647 w 57"/>
                <a:gd name="T43" fmla="*/ 2147483647 h 49"/>
                <a:gd name="T44" fmla="*/ 0 w 57"/>
                <a:gd name="T45" fmla="*/ 2147483647 h 49"/>
                <a:gd name="T46" fmla="*/ 0 w 57"/>
                <a:gd name="T47" fmla="*/ 2147483647 h 49"/>
                <a:gd name="T48" fmla="*/ 2147483647 w 57"/>
                <a:gd name="T49" fmla="*/ 2147483647 h 49"/>
                <a:gd name="T50" fmla="*/ 2147483647 w 57"/>
                <a:gd name="T51" fmla="*/ 2147483647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7" h="49">
                  <a:moveTo>
                    <a:pt x="14" y="9"/>
                  </a:moveTo>
                  <a:cubicBezTo>
                    <a:pt x="17" y="3"/>
                    <a:pt x="24" y="0"/>
                    <a:pt x="30" y="0"/>
                  </a:cubicBezTo>
                  <a:cubicBezTo>
                    <a:pt x="36" y="0"/>
                    <a:pt x="44" y="3"/>
                    <a:pt x="47" y="9"/>
                  </a:cubicBezTo>
                  <a:cubicBezTo>
                    <a:pt x="48" y="11"/>
                    <a:pt x="49" y="16"/>
                    <a:pt x="49" y="22"/>
                  </a:cubicBezTo>
                  <a:cubicBezTo>
                    <a:pt x="49" y="43"/>
                    <a:pt x="49" y="43"/>
                    <a:pt x="49" y="43"/>
                  </a:cubicBezTo>
                  <a:cubicBezTo>
                    <a:pt x="57" y="43"/>
                    <a:pt x="57" y="43"/>
                    <a:pt x="57" y="43"/>
                  </a:cubicBezTo>
                  <a:cubicBezTo>
                    <a:pt x="57" y="49"/>
                    <a:pt x="57" y="49"/>
                    <a:pt x="57" y="49"/>
                  </a:cubicBezTo>
                  <a:cubicBezTo>
                    <a:pt x="35" y="49"/>
                    <a:pt x="35" y="49"/>
                    <a:pt x="35" y="49"/>
                  </a:cubicBezTo>
                  <a:cubicBezTo>
                    <a:pt x="35" y="43"/>
                    <a:pt x="35" y="43"/>
                    <a:pt x="35" y="43"/>
                  </a:cubicBezTo>
                  <a:cubicBezTo>
                    <a:pt x="43" y="43"/>
                    <a:pt x="43" y="43"/>
                    <a:pt x="43" y="43"/>
                  </a:cubicBezTo>
                  <a:cubicBezTo>
                    <a:pt x="43" y="24"/>
                    <a:pt x="43" y="24"/>
                    <a:pt x="43" y="24"/>
                  </a:cubicBezTo>
                  <a:cubicBezTo>
                    <a:pt x="43" y="19"/>
                    <a:pt x="43" y="15"/>
                    <a:pt x="41" y="12"/>
                  </a:cubicBezTo>
                  <a:cubicBezTo>
                    <a:pt x="38" y="7"/>
                    <a:pt x="33" y="6"/>
                    <a:pt x="29" y="6"/>
                  </a:cubicBezTo>
                  <a:cubicBezTo>
                    <a:pt x="24" y="6"/>
                    <a:pt x="20" y="8"/>
                    <a:pt x="17" y="11"/>
                  </a:cubicBezTo>
                  <a:cubicBezTo>
                    <a:pt x="14" y="14"/>
                    <a:pt x="14" y="18"/>
                    <a:pt x="14" y="23"/>
                  </a:cubicBezTo>
                  <a:cubicBezTo>
                    <a:pt x="14" y="43"/>
                    <a:pt x="14" y="43"/>
                    <a:pt x="14" y="43"/>
                  </a:cubicBezTo>
                  <a:cubicBezTo>
                    <a:pt x="22" y="43"/>
                    <a:pt x="22" y="43"/>
                    <a:pt x="22" y="43"/>
                  </a:cubicBezTo>
                  <a:cubicBezTo>
                    <a:pt x="22" y="49"/>
                    <a:pt x="22" y="49"/>
                    <a:pt x="22" y="49"/>
                  </a:cubicBezTo>
                  <a:cubicBezTo>
                    <a:pt x="0" y="49"/>
                    <a:pt x="0" y="49"/>
                    <a:pt x="0" y="49"/>
                  </a:cubicBezTo>
                  <a:cubicBezTo>
                    <a:pt x="0" y="43"/>
                    <a:pt x="0" y="43"/>
                    <a:pt x="0" y="43"/>
                  </a:cubicBezTo>
                  <a:cubicBezTo>
                    <a:pt x="8" y="43"/>
                    <a:pt x="8" y="43"/>
                    <a:pt x="8" y="43"/>
                  </a:cubicBezTo>
                  <a:cubicBezTo>
                    <a:pt x="8" y="6"/>
                    <a:pt x="8" y="6"/>
                    <a:pt x="8" y="6"/>
                  </a:cubicBezTo>
                  <a:cubicBezTo>
                    <a:pt x="0" y="6"/>
                    <a:pt x="0" y="6"/>
                    <a:pt x="0" y="6"/>
                  </a:cubicBezTo>
                  <a:cubicBezTo>
                    <a:pt x="0" y="1"/>
                    <a:pt x="0" y="1"/>
                    <a:pt x="0" y="1"/>
                  </a:cubicBezTo>
                  <a:cubicBezTo>
                    <a:pt x="14" y="1"/>
                    <a:pt x="14" y="1"/>
                    <a:pt x="14" y="1"/>
                  </a:cubicBezTo>
                  <a:lnTo>
                    <a:pt x="14" y="9"/>
                  </a:lnTo>
                  <a:close/>
                </a:path>
              </a:pathLst>
            </a:custGeom>
            <a:solidFill>
              <a:srgbClr val="1E41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59" name="Freeform 59"/>
            <p:cNvSpPr>
              <a:spLocks/>
            </p:cNvSpPr>
            <p:nvPr userDrawn="1"/>
          </p:nvSpPr>
          <p:spPr bwMode="auto">
            <a:xfrm>
              <a:off x="8413750" y="6335713"/>
              <a:ext cx="34925" cy="50800"/>
            </a:xfrm>
            <a:custGeom>
              <a:avLst/>
              <a:gdLst>
                <a:gd name="T0" fmla="*/ 2147483647 w 34"/>
                <a:gd name="T1" fmla="*/ 2147483647 h 50"/>
                <a:gd name="T2" fmla="*/ 2147483647 w 34"/>
                <a:gd name="T3" fmla="*/ 2147483647 h 50"/>
                <a:gd name="T4" fmla="*/ 2147483647 w 34"/>
                <a:gd name="T5" fmla="*/ 2147483647 h 50"/>
                <a:gd name="T6" fmla="*/ 2147483647 w 34"/>
                <a:gd name="T7" fmla="*/ 2147483647 h 50"/>
                <a:gd name="T8" fmla="*/ 2147483647 w 34"/>
                <a:gd name="T9" fmla="*/ 2147483647 h 50"/>
                <a:gd name="T10" fmla="*/ 2147483647 w 34"/>
                <a:gd name="T11" fmla="*/ 2147483647 h 50"/>
                <a:gd name="T12" fmla="*/ 2147483647 w 34"/>
                <a:gd name="T13" fmla="*/ 2147483647 h 50"/>
                <a:gd name="T14" fmla="*/ 2147483647 w 34"/>
                <a:gd name="T15" fmla="*/ 2147483647 h 50"/>
                <a:gd name="T16" fmla="*/ 2147483647 w 34"/>
                <a:gd name="T17" fmla="*/ 2147483647 h 50"/>
                <a:gd name="T18" fmla="*/ 2147483647 w 34"/>
                <a:gd name="T19" fmla="*/ 2147483647 h 50"/>
                <a:gd name="T20" fmla="*/ 0 w 34"/>
                <a:gd name="T21" fmla="*/ 2147483647 h 50"/>
                <a:gd name="T22" fmla="*/ 0 w 34"/>
                <a:gd name="T23" fmla="*/ 2147483647 h 50"/>
                <a:gd name="T24" fmla="*/ 2147483647 w 34"/>
                <a:gd name="T25" fmla="*/ 2147483647 h 50"/>
                <a:gd name="T26" fmla="*/ 2147483647 w 34"/>
                <a:gd name="T27" fmla="*/ 2147483647 h 50"/>
                <a:gd name="T28" fmla="*/ 2147483647 w 34"/>
                <a:gd name="T29" fmla="*/ 2147483647 h 50"/>
                <a:gd name="T30" fmla="*/ 2147483647 w 34"/>
                <a:gd name="T31" fmla="*/ 2147483647 h 50"/>
                <a:gd name="T32" fmla="*/ 2147483647 w 34"/>
                <a:gd name="T33" fmla="*/ 2147483647 h 50"/>
                <a:gd name="T34" fmla="*/ 0 w 34"/>
                <a:gd name="T35" fmla="*/ 2147483647 h 50"/>
                <a:gd name="T36" fmla="*/ 2147483647 w 34"/>
                <a:gd name="T37" fmla="*/ 2147483647 h 50"/>
                <a:gd name="T38" fmla="*/ 2147483647 w 34"/>
                <a:gd name="T39" fmla="*/ 0 h 50"/>
                <a:gd name="T40" fmla="*/ 2147483647 w 34"/>
                <a:gd name="T41" fmla="*/ 2147483647 h 50"/>
                <a:gd name="T42" fmla="*/ 2147483647 w 34"/>
                <a:gd name="T43" fmla="*/ 2147483647 h 50"/>
                <a:gd name="T44" fmla="*/ 2147483647 w 34"/>
                <a:gd name="T45" fmla="*/ 2147483647 h 50"/>
                <a:gd name="T46" fmla="*/ 2147483647 w 34"/>
                <a:gd name="T47" fmla="*/ 2147483647 h 50"/>
                <a:gd name="T48" fmla="*/ 2147483647 w 34"/>
                <a:gd name="T49" fmla="*/ 2147483647 h 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4" h="50">
                  <a:moveTo>
                    <a:pt x="26" y="13"/>
                  </a:moveTo>
                  <a:cubicBezTo>
                    <a:pt x="26" y="8"/>
                    <a:pt x="21" y="5"/>
                    <a:pt x="16" y="5"/>
                  </a:cubicBezTo>
                  <a:cubicBezTo>
                    <a:pt x="11" y="5"/>
                    <a:pt x="7" y="8"/>
                    <a:pt x="7" y="13"/>
                  </a:cubicBezTo>
                  <a:cubicBezTo>
                    <a:pt x="7" y="19"/>
                    <a:pt x="12" y="20"/>
                    <a:pt x="17" y="21"/>
                  </a:cubicBezTo>
                  <a:cubicBezTo>
                    <a:pt x="21" y="22"/>
                    <a:pt x="25" y="23"/>
                    <a:pt x="28" y="25"/>
                  </a:cubicBezTo>
                  <a:cubicBezTo>
                    <a:pt x="32" y="27"/>
                    <a:pt x="34" y="31"/>
                    <a:pt x="34" y="35"/>
                  </a:cubicBezTo>
                  <a:cubicBezTo>
                    <a:pt x="34" y="39"/>
                    <a:pt x="33" y="41"/>
                    <a:pt x="32" y="43"/>
                  </a:cubicBezTo>
                  <a:cubicBezTo>
                    <a:pt x="30" y="47"/>
                    <a:pt x="23" y="50"/>
                    <a:pt x="18" y="50"/>
                  </a:cubicBezTo>
                  <a:cubicBezTo>
                    <a:pt x="12" y="50"/>
                    <a:pt x="7" y="48"/>
                    <a:pt x="5" y="43"/>
                  </a:cubicBezTo>
                  <a:cubicBezTo>
                    <a:pt x="5" y="49"/>
                    <a:pt x="5" y="49"/>
                    <a:pt x="5" y="49"/>
                  </a:cubicBezTo>
                  <a:cubicBezTo>
                    <a:pt x="0" y="49"/>
                    <a:pt x="0" y="49"/>
                    <a:pt x="0" y="49"/>
                  </a:cubicBezTo>
                  <a:cubicBezTo>
                    <a:pt x="0" y="35"/>
                    <a:pt x="0" y="35"/>
                    <a:pt x="0" y="35"/>
                  </a:cubicBezTo>
                  <a:cubicBezTo>
                    <a:pt x="5" y="35"/>
                    <a:pt x="5" y="35"/>
                    <a:pt x="5" y="35"/>
                  </a:cubicBezTo>
                  <a:cubicBezTo>
                    <a:pt x="5" y="41"/>
                    <a:pt x="10" y="45"/>
                    <a:pt x="17" y="45"/>
                  </a:cubicBezTo>
                  <a:cubicBezTo>
                    <a:pt x="22" y="45"/>
                    <a:pt x="27" y="41"/>
                    <a:pt x="27" y="36"/>
                  </a:cubicBezTo>
                  <a:cubicBezTo>
                    <a:pt x="27" y="29"/>
                    <a:pt x="22" y="28"/>
                    <a:pt x="16" y="27"/>
                  </a:cubicBezTo>
                  <a:cubicBezTo>
                    <a:pt x="12" y="26"/>
                    <a:pt x="9" y="25"/>
                    <a:pt x="5" y="23"/>
                  </a:cubicBezTo>
                  <a:cubicBezTo>
                    <a:pt x="2" y="21"/>
                    <a:pt x="0" y="17"/>
                    <a:pt x="0" y="13"/>
                  </a:cubicBezTo>
                  <a:cubicBezTo>
                    <a:pt x="0" y="10"/>
                    <a:pt x="0" y="7"/>
                    <a:pt x="2" y="5"/>
                  </a:cubicBezTo>
                  <a:cubicBezTo>
                    <a:pt x="5" y="1"/>
                    <a:pt x="10" y="0"/>
                    <a:pt x="15" y="0"/>
                  </a:cubicBezTo>
                  <a:cubicBezTo>
                    <a:pt x="19" y="0"/>
                    <a:pt x="23" y="1"/>
                    <a:pt x="26" y="5"/>
                  </a:cubicBezTo>
                  <a:cubicBezTo>
                    <a:pt x="26" y="1"/>
                    <a:pt x="26" y="1"/>
                    <a:pt x="26" y="1"/>
                  </a:cubicBezTo>
                  <a:cubicBezTo>
                    <a:pt x="31" y="1"/>
                    <a:pt x="31" y="1"/>
                    <a:pt x="31" y="1"/>
                  </a:cubicBezTo>
                  <a:cubicBezTo>
                    <a:pt x="31" y="13"/>
                    <a:pt x="31" y="13"/>
                    <a:pt x="31" y="13"/>
                  </a:cubicBezTo>
                  <a:lnTo>
                    <a:pt x="26" y="13"/>
                  </a:lnTo>
                  <a:close/>
                </a:path>
              </a:pathLst>
            </a:custGeom>
            <a:solidFill>
              <a:srgbClr val="1E41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60" name="Rectangle 60"/>
            <p:cNvSpPr>
              <a:spLocks noChangeArrowheads="1"/>
            </p:cNvSpPr>
            <p:nvPr userDrawn="1"/>
          </p:nvSpPr>
          <p:spPr bwMode="auto">
            <a:xfrm>
              <a:off x="8459788" y="6375400"/>
              <a:ext cx="6350" cy="11113"/>
            </a:xfrm>
            <a:prstGeom prst="rect">
              <a:avLst/>
            </a:prstGeom>
            <a:solidFill>
              <a:srgbClr val="1E416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defRPr/>
              </a:pPr>
              <a:endParaRPr lang="en-GB" altLang="en-US" dirty="0" smtClean="0">
                <a:solidFill>
                  <a:srgbClr val="000000"/>
                </a:solidFill>
                <a:latin typeface="Calibri" pitchFamily="34" charset="0"/>
              </a:endParaRPr>
            </a:p>
          </p:txBody>
        </p:sp>
        <p:sp>
          <p:nvSpPr>
            <p:cNvPr id="61" name="Freeform 61"/>
            <p:cNvSpPr>
              <a:spLocks/>
            </p:cNvSpPr>
            <p:nvPr userDrawn="1"/>
          </p:nvSpPr>
          <p:spPr bwMode="auto">
            <a:xfrm>
              <a:off x="8475663" y="6335713"/>
              <a:ext cx="49212" cy="50800"/>
            </a:xfrm>
            <a:custGeom>
              <a:avLst/>
              <a:gdLst>
                <a:gd name="T0" fmla="*/ 2147483647 w 48"/>
                <a:gd name="T1" fmla="*/ 2147483647 h 50"/>
                <a:gd name="T2" fmla="*/ 2147483647 w 48"/>
                <a:gd name="T3" fmla="*/ 2147483647 h 50"/>
                <a:gd name="T4" fmla="*/ 2147483647 w 48"/>
                <a:gd name="T5" fmla="*/ 2147483647 h 50"/>
                <a:gd name="T6" fmla="*/ 2147483647 w 48"/>
                <a:gd name="T7" fmla="*/ 2147483647 h 50"/>
                <a:gd name="T8" fmla="*/ 2147483647 w 48"/>
                <a:gd name="T9" fmla="*/ 2147483647 h 50"/>
                <a:gd name="T10" fmla="*/ 2147483647 w 48"/>
                <a:gd name="T11" fmla="*/ 2147483647 h 50"/>
                <a:gd name="T12" fmla="*/ 2147483647 w 48"/>
                <a:gd name="T13" fmla="*/ 2147483647 h 50"/>
                <a:gd name="T14" fmla="*/ 2147483647 w 48"/>
                <a:gd name="T15" fmla="*/ 2147483647 h 50"/>
                <a:gd name="T16" fmla="*/ 0 w 48"/>
                <a:gd name="T17" fmla="*/ 2147483647 h 50"/>
                <a:gd name="T18" fmla="*/ 2147483647 w 48"/>
                <a:gd name="T19" fmla="*/ 2147483647 h 50"/>
                <a:gd name="T20" fmla="*/ 2147483647 w 48"/>
                <a:gd name="T21" fmla="*/ 0 h 50"/>
                <a:gd name="T22" fmla="*/ 2147483647 w 48"/>
                <a:gd name="T23" fmla="*/ 2147483647 h 50"/>
                <a:gd name="T24" fmla="*/ 2147483647 w 48"/>
                <a:gd name="T25" fmla="*/ 2147483647 h 50"/>
                <a:gd name="T26" fmla="*/ 2147483647 w 48"/>
                <a:gd name="T27" fmla="*/ 2147483647 h 50"/>
                <a:gd name="T28" fmla="*/ 2147483647 w 48"/>
                <a:gd name="T29" fmla="*/ 2147483647 h 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50">
                  <a:moveTo>
                    <a:pt x="47" y="15"/>
                  </a:moveTo>
                  <a:cubicBezTo>
                    <a:pt x="41" y="15"/>
                    <a:pt x="41" y="15"/>
                    <a:pt x="41" y="15"/>
                  </a:cubicBezTo>
                  <a:cubicBezTo>
                    <a:pt x="38" y="9"/>
                    <a:pt x="31" y="6"/>
                    <a:pt x="25" y="6"/>
                  </a:cubicBezTo>
                  <a:cubicBezTo>
                    <a:pt x="14" y="6"/>
                    <a:pt x="6" y="14"/>
                    <a:pt x="6" y="25"/>
                  </a:cubicBezTo>
                  <a:cubicBezTo>
                    <a:pt x="6" y="36"/>
                    <a:pt x="14" y="44"/>
                    <a:pt x="25" y="44"/>
                  </a:cubicBezTo>
                  <a:cubicBezTo>
                    <a:pt x="32" y="44"/>
                    <a:pt x="39" y="40"/>
                    <a:pt x="41" y="34"/>
                  </a:cubicBezTo>
                  <a:cubicBezTo>
                    <a:pt x="48" y="34"/>
                    <a:pt x="48" y="34"/>
                    <a:pt x="48" y="34"/>
                  </a:cubicBezTo>
                  <a:cubicBezTo>
                    <a:pt x="45" y="44"/>
                    <a:pt x="35" y="50"/>
                    <a:pt x="24" y="50"/>
                  </a:cubicBezTo>
                  <a:cubicBezTo>
                    <a:pt x="11" y="50"/>
                    <a:pt x="0" y="39"/>
                    <a:pt x="0" y="25"/>
                  </a:cubicBezTo>
                  <a:cubicBezTo>
                    <a:pt x="0" y="18"/>
                    <a:pt x="2" y="12"/>
                    <a:pt x="7" y="7"/>
                  </a:cubicBezTo>
                  <a:cubicBezTo>
                    <a:pt x="11" y="3"/>
                    <a:pt x="17" y="0"/>
                    <a:pt x="24" y="0"/>
                  </a:cubicBezTo>
                  <a:cubicBezTo>
                    <a:pt x="31" y="0"/>
                    <a:pt x="37" y="2"/>
                    <a:pt x="41" y="7"/>
                  </a:cubicBezTo>
                  <a:cubicBezTo>
                    <a:pt x="41" y="1"/>
                    <a:pt x="41" y="1"/>
                    <a:pt x="41" y="1"/>
                  </a:cubicBezTo>
                  <a:cubicBezTo>
                    <a:pt x="47" y="1"/>
                    <a:pt x="47" y="1"/>
                    <a:pt x="47" y="1"/>
                  </a:cubicBezTo>
                  <a:lnTo>
                    <a:pt x="47" y="15"/>
                  </a:lnTo>
                  <a:close/>
                </a:path>
              </a:pathLst>
            </a:custGeom>
            <a:solidFill>
              <a:srgbClr val="1E41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62" name="Freeform 62"/>
            <p:cNvSpPr>
              <a:spLocks noEditPoints="1"/>
            </p:cNvSpPr>
            <p:nvPr userDrawn="1"/>
          </p:nvSpPr>
          <p:spPr bwMode="auto">
            <a:xfrm>
              <a:off x="8526463" y="6335713"/>
              <a:ext cx="50800" cy="50800"/>
            </a:xfrm>
            <a:custGeom>
              <a:avLst/>
              <a:gdLst>
                <a:gd name="T0" fmla="*/ 0 w 50"/>
                <a:gd name="T1" fmla="*/ 2147483647 h 50"/>
                <a:gd name="T2" fmla="*/ 2147483647 w 50"/>
                <a:gd name="T3" fmla="*/ 0 h 50"/>
                <a:gd name="T4" fmla="*/ 2147483647 w 50"/>
                <a:gd name="T5" fmla="*/ 2147483647 h 50"/>
                <a:gd name="T6" fmla="*/ 2147483647 w 50"/>
                <a:gd name="T7" fmla="*/ 2147483647 h 50"/>
                <a:gd name="T8" fmla="*/ 0 w 50"/>
                <a:gd name="T9" fmla="*/ 2147483647 h 50"/>
                <a:gd name="T10" fmla="*/ 2147483647 w 50"/>
                <a:gd name="T11" fmla="*/ 2147483647 h 50"/>
                <a:gd name="T12" fmla="*/ 2147483647 w 50"/>
                <a:gd name="T13" fmla="*/ 2147483647 h 50"/>
                <a:gd name="T14" fmla="*/ 2147483647 w 50"/>
                <a:gd name="T15" fmla="*/ 2147483647 h 50"/>
                <a:gd name="T16" fmla="*/ 2147483647 w 50"/>
                <a:gd name="T17" fmla="*/ 2147483647 h 50"/>
                <a:gd name="T18" fmla="*/ 2147483647 w 50"/>
                <a:gd name="T19" fmla="*/ 2147483647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 h="50">
                  <a:moveTo>
                    <a:pt x="0" y="25"/>
                  </a:moveTo>
                  <a:cubicBezTo>
                    <a:pt x="0" y="11"/>
                    <a:pt x="11" y="0"/>
                    <a:pt x="25" y="0"/>
                  </a:cubicBezTo>
                  <a:cubicBezTo>
                    <a:pt x="39" y="0"/>
                    <a:pt x="50" y="11"/>
                    <a:pt x="50" y="24"/>
                  </a:cubicBezTo>
                  <a:cubicBezTo>
                    <a:pt x="50" y="38"/>
                    <a:pt x="39" y="50"/>
                    <a:pt x="25" y="50"/>
                  </a:cubicBezTo>
                  <a:cubicBezTo>
                    <a:pt x="11" y="50"/>
                    <a:pt x="0" y="39"/>
                    <a:pt x="0" y="25"/>
                  </a:cubicBezTo>
                  <a:close/>
                  <a:moveTo>
                    <a:pt x="44" y="25"/>
                  </a:moveTo>
                  <a:cubicBezTo>
                    <a:pt x="44" y="14"/>
                    <a:pt x="36" y="6"/>
                    <a:pt x="25" y="6"/>
                  </a:cubicBezTo>
                  <a:cubicBezTo>
                    <a:pt x="14" y="6"/>
                    <a:pt x="6" y="14"/>
                    <a:pt x="6" y="25"/>
                  </a:cubicBezTo>
                  <a:cubicBezTo>
                    <a:pt x="6" y="35"/>
                    <a:pt x="14" y="44"/>
                    <a:pt x="25" y="44"/>
                  </a:cubicBezTo>
                  <a:cubicBezTo>
                    <a:pt x="36" y="44"/>
                    <a:pt x="44" y="35"/>
                    <a:pt x="44" y="25"/>
                  </a:cubicBezTo>
                  <a:close/>
                </a:path>
              </a:pathLst>
            </a:custGeom>
            <a:solidFill>
              <a:srgbClr val="1E41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63" name="Rectangle 63"/>
            <p:cNvSpPr>
              <a:spLocks noChangeArrowheads="1"/>
            </p:cNvSpPr>
            <p:nvPr userDrawn="1"/>
          </p:nvSpPr>
          <p:spPr bwMode="auto">
            <a:xfrm>
              <a:off x="8586788" y="6375400"/>
              <a:ext cx="7937" cy="11113"/>
            </a:xfrm>
            <a:prstGeom prst="rect">
              <a:avLst/>
            </a:prstGeom>
            <a:solidFill>
              <a:srgbClr val="1E416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defRPr/>
              </a:pPr>
              <a:endParaRPr lang="en-GB" altLang="en-US" dirty="0" smtClean="0">
                <a:solidFill>
                  <a:srgbClr val="000000"/>
                </a:solidFill>
                <a:latin typeface="Calibri" pitchFamily="34" charset="0"/>
              </a:endParaRPr>
            </a:p>
          </p:txBody>
        </p:sp>
        <p:sp>
          <p:nvSpPr>
            <p:cNvPr id="64" name="Freeform 64"/>
            <p:cNvSpPr>
              <a:spLocks/>
            </p:cNvSpPr>
            <p:nvPr userDrawn="1"/>
          </p:nvSpPr>
          <p:spPr bwMode="auto">
            <a:xfrm>
              <a:off x="8604250" y="6337300"/>
              <a:ext cx="57150" cy="49213"/>
            </a:xfrm>
            <a:custGeom>
              <a:avLst/>
              <a:gdLst>
                <a:gd name="T0" fmla="*/ 2147483647 w 57"/>
                <a:gd name="T1" fmla="*/ 2147483647 h 49"/>
                <a:gd name="T2" fmla="*/ 2147483647 w 57"/>
                <a:gd name="T3" fmla="*/ 2147483647 h 49"/>
                <a:gd name="T4" fmla="*/ 2147483647 w 57"/>
                <a:gd name="T5" fmla="*/ 2147483647 h 49"/>
                <a:gd name="T6" fmla="*/ 2147483647 w 57"/>
                <a:gd name="T7" fmla="*/ 2147483647 h 49"/>
                <a:gd name="T8" fmla="*/ 2147483647 w 57"/>
                <a:gd name="T9" fmla="*/ 2147483647 h 49"/>
                <a:gd name="T10" fmla="*/ 0 w 57"/>
                <a:gd name="T11" fmla="*/ 2147483647 h 49"/>
                <a:gd name="T12" fmla="*/ 0 w 57"/>
                <a:gd name="T13" fmla="*/ 0 h 49"/>
                <a:gd name="T14" fmla="*/ 2147483647 w 57"/>
                <a:gd name="T15" fmla="*/ 0 h 49"/>
                <a:gd name="T16" fmla="*/ 2147483647 w 57"/>
                <a:gd name="T17" fmla="*/ 2147483647 h 49"/>
                <a:gd name="T18" fmla="*/ 2147483647 w 57"/>
                <a:gd name="T19" fmla="*/ 2147483647 h 49"/>
                <a:gd name="T20" fmla="*/ 2147483647 w 57"/>
                <a:gd name="T21" fmla="*/ 2147483647 h 49"/>
                <a:gd name="T22" fmla="*/ 2147483647 w 57"/>
                <a:gd name="T23" fmla="*/ 2147483647 h 49"/>
                <a:gd name="T24" fmla="*/ 2147483647 w 57"/>
                <a:gd name="T25" fmla="*/ 2147483647 h 49"/>
                <a:gd name="T26" fmla="*/ 2147483647 w 57"/>
                <a:gd name="T27" fmla="*/ 2147483647 h 49"/>
                <a:gd name="T28" fmla="*/ 2147483647 w 57"/>
                <a:gd name="T29" fmla="*/ 2147483647 h 49"/>
                <a:gd name="T30" fmla="*/ 2147483647 w 57"/>
                <a:gd name="T31" fmla="*/ 0 h 49"/>
                <a:gd name="T32" fmla="*/ 2147483647 w 57"/>
                <a:gd name="T33" fmla="*/ 0 h 49"/>
                <a:gd name="T34" fmla="*/ 2147483647 w 57"/>
                <a:gd name="T35" fmla="*/ 2147483647 h 49"/>
                <a:gd name="T36" fmla="*/ 2147483647 w 57"/>
                <a:gd name="T37" fmla="*/ 2147483647 h 49"/>
                <a:gd name="T38" fmla="*/ 2147483647 w 57"/>
                <a:gd name="T39" fmla="*/ 2147483647 h 49"/>
                <a:gd name="T40" fmla="*/ 2147483647 w 57"/>
                <a:gd name="T41" fmla="*/ 2147483647 h 49"/>
                <a:gd name="T42" fmla="*/ 2147483647 w 57"/>
                <a:gd name="T43" fmla="*/ 2147483647 h 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7" h="49">
                  <a:moveTo>
                    <a:pt x="43" y="40"/>
                  </a:moveTo>
                  <a:cubicBezTo>
                    <a:pt x="40" y="45"/>
                    <a:pt x="34" y="49"/>
                    <a:pt x="27" y="49"/>
                  </a:cubicBezTo>
                  <a:cubicBezTo>
                    <a:pt x="20" y="49"/>
                    <a:pt x="14" y="44"/>
                    <a:pt x="11" y="40"/>
                  </a:cubicBezTo>
                  <a:cubicBezTo>
                    <a:pt x="9" y="37"/>
                    <a:pt x="8" y="33"/>
                    <a:pt x="8" y="28"/>
                  </a:cubicBezTo>
                  <a:cubicBezTo>
                    <a:pt x="8" y="5"/>
                    <a:pt x="8" y="5"/>
                    <a:pt x="8" y="5"/>
                  </a:cubicBezTo>
                  <a:cubicBezTo>
                    <a:pt x="0" y="5"/>
                    <a:pt x="0" y="5"/>
                    <a:pt x="0" y="5"/>
                  </a:cubicBezTo>
                  <a:cubicBezTo>
                    <a:pt x="0" y="0"/>
                    <a:pt x="0" y="0"/>
                    <a:pt x="0" y="0"/>
                  </a:cubicBezTo>
                  <a:cubicBezTo>
                    <a:pt x="14" y="0"/>
                    <a:pt x="14" y="0"/>
                    <a:pt x="14" y="0"/>
                  </a:cubicBezTo>
                  <a:cubicBezTo>
                    <a:pt x="14" y="25"/>
                    <a:pt x="14" y="25"/>
                    <a:pt x="14" y="25"/>
                  </a:cubicBezTo>
                  <a:cubicBezTo>
                    <a:pt x="14" y="30"/>
                    <a:pt x="14" y="34"/>
                    <a:pt x="17" y="38"/>
                  </a:cubicBezTo>
                  <a:cubicBezTo>
                    <a:pt x="20" y="42"/>
                    <a:pt x="24" y="44"/>
                    <a:pt x="29" y="43"/>
                  </a:cubicBezTo>
                  <a:cubicBezTo>
                    <a:pt x="34" y="43"/>
                    <a:pt x="37" y="41"/>
                    <a:pt x="40" y="38"/>
                  </a:cubicBezTo>
                  <a:cubicBezTo>
                    <a:pt x="43" y="34"/>
                    <a:pt x="43" y="31"/>
                    <a:pt x="43" y="26"/>
                  </a:cubicBezTo>
                  <a:cubicBezTo>
                    <a:pt x="43" y="5"/>
                    <a:pt x="43" y="5"/>
                    <a:pt x="43" y="5"/>
                  </a:cubicBezTo>
                  <a:cubicBezTo>
                    <a:pt x="35" y="5"/>
                    <a:pt x="35" y="5"/>
                    <a:pt x="35" y="5"/>
                  </a:cubicBezTo>
                  <a:cubicBezTo>
                    <a:pt x="35" y="0"/>
                    <a:pt x="35" y="0"/>
                    <a:pt x="35" y="0"/>
                  </a:cubicBezTo>
                  <a:cubicBezTo>
                    <a:pt x="49" y="0"/>
                    <a:pt x="49" y="0"/>
                    <a:pt x="49" y="0"/>
                  </a:cubicBezTo>
                  <a:cubicBezTo>
                    <a:pt x="49" y="42"/>
                    <a:pt x="49" y="42"/>
                    <a:pt x="49" y="42"/>
                  </a:cubicBezTo>
                  <a:cubicBezTo>
                    <a:pt x="57" y="42"/>
                    <a:pt x="57" y="42"/>
                    <a:pt x="57" y="42"/>
                  </a:cubicBezTo>
                  <a:cubicBezTo>
                    <a:pt x="57" y="48"/>
                    <a:pt x="57" y="48"/>
                    <a:pt x="57" y="48"/>
                  </a:cubicBezTo>
                  <a:cubicBezTo>
                    <a:pt x="43" y="48"/>
                    <a:pt x="43" y="48"/>
                    <a:pt x="43" y="48"/>
                  </a:cubicBezTo>
                  <a:lnTo>
                    <a:pt x="43" y="40"/>
                  </a:lnTo>
                  <a:close/>
                </a:path>
              </a:pathLst>
            </a:custGeom>
            <a:solidFill>
              <a:srgbClr val="1E41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65" name="Freeform 65"/>
            <p:cNvSpPr>
              <a:spLocks/>
            </p:cNvSpPr>
            <p:nvPr userDrawn="1"/>
          </p:nvSpPr>
          <p:spPr bwMode="auto">
            <a:xfrm>
              <a:off x="8661400" y="6318250"/>
              <a:ext cx="52388" cy="68263"/>
            </a:xfrm>
            <a:custGeom>
              <a:avLst/>
              <a:gdLst>
                <a:gd name="T0" fmla="*/ 2147483647 w 33"/>
                <a:gd name="T1" fmla="*/ 2147483647 h 43"/>
                <a:gd name="T2" fmla="*/ 2147483647 w 33"/>
                <a:gd name="T3" fmla="*/ 2147483647 h 43"/>
                <a:gd name="T4" fmla="*/ 2147483647 w 33"/>
                <a:gd name="T5" fmla="*/ 2147483647 h 43"/>
                <a:gd name="T6" fmla="*/ 2147483647 w 33"/>
                <a:gd name="T7" fmla="*/ 2147483647 h 43"/>
                <a:gd name="T8" fmla="*/ 2147483647 w 33"/>
                <a:gd name="T9" fmla="*/ 2147483647 h 43"/>
                <a:gd name="T10" fmla="*/ 2147483647 w 33"/>
                <a:gd name="T11" fmla="*/ 2147483647 h 43"/>
                <a:gd name="T12" fmla="*/ 2147483647 w 33"/>
                <a:gd name="T13" fmla="*/ 2147483647 h 43"/>
                <a:gd name="T14" fmla="*/ 2147483647 w 33"/>
                <a:gd name="T15" fmla="*/ 2147483647 h 43"/>
                <a:gd name="T16" fmla="*/ 2147483647 w 33"/>
                <a:gd name="T17" fmla="*/ 2147483647 h 43"/>
                <a:gd name="T18" fmla="*/ 2147483647 w 33"/>
                <a:gd name="T19" fmla="*/ 2147483647 h 43"/>
                <a:gd name="T20" fmla="*/ 2147483647 w 33"/>
                <a:gd name="T21" fmla="*/ 2147483647 h 43"/>
                <a:gd name="T22" fmla="*/ 2147483647 w 33"/>
                <a:gd name="T23" fmla="*/ 2147483647 h 43"/>
                <a:gd name="T24" fmla="*/ 2147483647 w 33"/>
                <a:gd name="T25" fmla="*/ 2147483647 h 43"/>
                <a:gd name="T26" fmla="*/ 2147483647 w 33"/>
                <a:gd name="T27" fmla="*/ 2147483647 h 43"/>
                <a:gd name="T28" fmla="*/ 2147483647 w 33"/>
                <a:gd name="T29" fmla="*/ 2147483647 h 43"/>
                <a:gd name="T30" fmla="*/ 2147483647 w 33"/>
                <a:gd name="T31" fmla="*/ 2147483647 h 43"/>
                <a:gd name="T32" fmla="*/ 2147483647 w 33"/>
                <a:gd name="T33" fmla="*/ 2147483647 h 43"/>
                <a:gd name="T34" fmla="*/ 2147483647 w 33"/>
                <a:gd name="T35" fmla="*/ 2147483647 h 43"/>
                <a:gd name="T36" fmla="*/ 0 w 33"/>
                <a:gd name="T37" fmla="*/ 2147483647 h 43"/>
                <a:gd name="T38" fmla="*/ 0 w 33"/>
                <a:gd name="T39" fmla="*/ 2147483647 h 43"/>
                <a:gd name="T40" fmla="*/ 2147483647 w 33"/>
                <a:gd name="T41" fmla="*/ 2147483647 h 43"/>
                <a:gd name="T42" fmla="*/ 2147483647 w 33"/>
                <a:gd name="T43" fmla="*/ 2147483647 h 43"/>
                <a:gd name="T44" fmla="*/ 0 w 33"/>
                <a:gd name="T45" fmla="*/ 2147483647 h 43"/>
                <a:gd name="T46" fmla="*/ 0 w 33"/>
                <a:gd name="T47" fmla="*/ 0 h 43"/>
                <a:gd name="T48" fmla="*/ 2147483647 w 33"/>
                <a:gd name="T49" fmla="*/ 0 h 43"/>
                <a:gd name="T50" fmla="*/ 2147483647 w 33"/>
                <a:gd name="T51" fmla="*/ 2147483647 h 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3" h="43">
                  <a:moveTo>
                    <a:pt x="10" y="25"/>
                  </a:moveTo>
                  <a:lnTo>
                    <a:pt x="21" y="15"/>
                  </a:lnTo>
                  <a:lnTo>
                    <a:pt x="16" y="15"/>
                  </a:lnTo>
                  <a:lnTo>
                    <a:pt x="16" y="12"/>
                  </a:lnTo>
                  <a:lnTo>
                    <a:pt x="31" y="12"/>
                  </a:lnTo>
                  <a:lnTo>
                    <a:pt x="31" y="15"/>
                  </a:lnTo>
                  <a:lnTo>
                    <a:pt x="26" y="15"/>
                  </a:lnTo>
                  <a:lnTo>
                    <a:pt x="14" y="26"/>
                  </a:lnTo>
                  <a:lnTo>
                    <a:pt x="27" y="39"/>
                  </a:lnTo>
                  <a:lnTo>
                    <a:pt x="33" y="39"/>
                  </a:lnTo>
                  <a:lnTo>
                    <a:pt x="33" y="43"/>
                  </a:lnTo>
                  <a:lnTo>
                    <a:pt x="17" y="43"/>
                  </a:lnTo>
                  <a:lnTo>
                    <a:pt x="17" y="39"/>
                  </a:lnTo>
                  <a:lnTo>
                    <a:pt x="22" y="39"/>
                  </a:lnTo>
                  <a:lnTo>
                    <a:pt x="10" y="27"/>
                  </a:lnTo>
                  <a:lnTo>
                    <a:pt x="10" y="39"/>
                  </a:lnTo>
                  <a:lnTo>
                    <a:pt x="14" y="39"/>
                  </a:lnTo>
                  <a:lnTo>
                    <a:pt x="14" y="43"/>
                  </a:lnTo>
                  <a:lnTo>
                    <a:pt x="0" y="43"/>
                  </a:lnTo>
                  <a:lnTo>
                    <a:pt x="0" y="39"/>
                  </a:lnTo>
                  <a:lnTo>
                    <a:pt x="6" y="39"/>
                  </a:lnTo>
                  <a:lnTo>
                    <a:pt x="6" y="4"/>
                  </a:lnTo>
                  <a:lnTo>
                    <a:pt x="0" y="4"/>
                  </a:lnTo>
                  <a:lnTo>
                    <a:pt x="0" y="0"/>
                  </a:lnTo>
                  <a:lnTo>
                    <a:pt x="10" y="0"/>
                  </a:lnTo>
                  <a:lnTo>
                    <a:pt x="10" y="25"/>
                  </a:lnTo>
                  <a:close/>
                </a:path>
              </a:pathLst>
            </a:custGeom>
            <a:solidFill>
              <a:srgbClr val="1E41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grpSp>
      <p:sp>
        <p:nvSpPr>
          <p:cNvPr id="2" name="Title 1"/>
          <p:cNvSpPr>
            <a:spLocks noGrp="1"/>
          </p:cNvSpPr>
          <p:nvPr>
            <p:ph type="ctrTitle"/>
          </p:nvPr>
        </p:nvSpPr>
        <p:spPr>
          <a:xfrm>
            <a:off x="2699792" y="1556794"/>
            <a:ext cx="7772400" cy="722511"/>
          </a:xfrm>
        </p:spPr>
        <p:txBody>
          <a:bodyPr>
            <a:normAutofit/>
          </a:bodyPr>
          <a:lstStyle>
            <a:lvl1pPr algn="l">
              <a:defRPr sz="3600">
                <a:solidFill>
                  <a:schemeClr val="bg1"/>
                </a:solidFill>
                <a:latin typeface="Arial" pitchFamily="34" charset="0"/>
                <a:cs typeface="Arial" pitchFamily="34" charset="0"/>
              </a:defRPr>
            </a:lvl1pPr>
          </a:lstStyle>
          <a:p>
            <a:r>
              <a:rPr lang="en-GB" smtClean="0"/>
              <a:t>Click to edit Master title style</a:t>
            </a:r>
            <a:endParaRPr lang="en-GB" dirty="0"/>
          </a:p>
        </p:txBody>
      </p:sp>
    </p:spTree>
    <p:extLst>
      <p:ext uri="{BB962C8B-B14F-4D97-AF65-F5344CB8AC3E}">
        <p14:creationId xmlns:p14="http://schemas.microsoft.com/office/powerpoint/2010/main" val="3666653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4092" y="1862696"/>
            <a:ext cx="3886200" cy="390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926623" y="1862696"/>
            <a:ext cx="3886200" cy="390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C5EC281B-B4E7-4F3C-9A2C-A451BB0F7993}" type="datetime1">
              <a:rPr lang="en-GB" smtClean="0">
                <a:solidFill>
                  <a:prstClr val="black">
                    <a:tint val="75000"/>
                  </a:prstClr>
                </a:solidFill>
              </a:rPr>
              <a:pPr/>
              <a:t>15/01/2019</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EB65A31-066E-4280-B7AD-9F6D47AD752B}" type="slidenum">
              <a:rPr lang="en-GB" smtClean="0">
                <a:solidFill>
                  <a:srgbClr val="002E5F"/>
                </a:solidFill>
              </a:rPr>
              <a:pPr/>
              <a:t>‹#›</a:t>
            </a:fld>
            <a:endParaRPr lang="en-GB" dirty="0">
              <a:solidFill>
                <a:srgbClr val="002E5F"/>
              </a:solidFill>
            </a:endParaRPr>
          </a:p>
        </p:txBody>
      </p:sp>
    </p:spTree>
    <p:extLst>
      <p:ext uri="{BB962C8B-B14F-4D97-AF65-F5344CB8AC3E}">
        <p14:creationId xmlns:p14="http://schemas.microsoft.com/office/powerpoint/2010/main" val="8102910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hree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4092" y="1862696"/>
            <a:ext cx="2558769" cy="390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3373640" y="1862696"/>
            <a:ext cx="2558769" cy="390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508745F0-BA66-4FD6-BF43-F14B29D000F9}" type="datetime1">
              <a:rPr lang="en-GB" smtClean="0">
                <a:solidFill>
                  <a:prstClr val="black">
                    <a:tint val="75000"/>
                  </a:prstClr>
                </a:solidFill>
              </a:rPr>
              <a:pPr/>
              <a:t>15/01/2019</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EB65A31-066E-4280-B7AD-9F6D47AD752B}" type="slidenum">
              <a:rPr lang="en-GB" smtClean="0">
                <a:solidFill>
                  <a:srgbClr val="002E5F"/>
                </a:solidFill>
              </a:rPr>
              <a:pPr/>
              <a:t>‹#›</a:t>
            </a:fld>
            <a:endParaRPr lang="en-GB" dirty="0">
              <a:solidFill>
                <a:srgbClr val="002E5F"/>
              </a:solidFill>
            </a:endParaRPr>
          </a:p>
        </p:txBody>
      </p:sp>
      <p:sp>
        <p:nvSpPr>
          <p:cNvPr id="8" name="Content Placeholder 3"/>
          <p:cNvSpPr>
            <a:spLocks noGrp="1"/>
          </p:cNvSpPr>
          <p:nvPr>
            <p:ph sz="half" idx="13"/>
          </p:nvPr>
        </p:nvSpPr>
        <p:spPr>
          <a:xfrm>
            <a:off x="6243187" y="1862696"/>
            <a:ext cx="2558769" cy="390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004468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lumn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4092" y="1862696"/>
            <a:ext cx="2558769" cy="390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3373641" y="1862696"/>
            <a:ext cx="5436553" cy="390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636E9E68-00A5-49D9-A005-6F4326279C91}" type="datetime1">
              <a:rPr lang="en-GB" smtClean="0">
                <a:solidFill>
                  <a:prstClr val="black">
                    <a:tint val="75000"/>
                  </a:prstClr>
                </a:solidFill>
              </a:rPr>
              <a:pPr/>
              <a:t>15/01/2019</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EB65A31-066E-4280-B7AD-9F6D47AD752B}" type="slidenum">
              <a:rPr lang="en-GB" smtClean="0">
                <a:solidFill>
                  <a:srgbClr val="002E5F"/>
                </a:solidFill>
              </a:rPr>
              <a:pPr/>
              <a:t>‹#›</a:t>
            </a:fld>
            <a:endParaRPr lang="en-GB" dirty="0">
              <a:solidFill>
                <a:srgbClr val="002E5F"/>
              </a:solidFill>
            </a:endParaRPr>
          </a:p>
        </p:txBody>
      </p:sp>
    </p:spTree>
    <p:extLst>
      <p:ext uri="{BB962C8B-B14F-4D97-AF65-F5344CB8AC3E}">
        <p14:creationId xmlns:p14="http://schemas.microsoft.com/office/powerpoint/2010/main" val="34482381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and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251421" y="1862696"/>
            <a:ext cx="2558769" cy="390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21682" y="1862696"/>
            <a:ext cx="5436553" cy="390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5E8A6B8C-81F4-4B02-9CDB-AEA126D837D9}" type="datetime1">
              <a:rPr lang="en-GB" smtClean="0">
                <a:solidFill>
                  <a:prstClr val="black">
                    <a:tint val="75000"/>
                  </a:prstClr>
                </a:solidFill>
              </a:rPr>
              <a:pPr/>
              <a:t>15/01/2019</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EB65A31-066E-4280-B7AD-9F6D47AD752B}" type="slidenum">
              <a:rPr lang="en-GB" smtClean="0">
                <a:solidFill>
                  <a:srgbClr val="002E5F"/>
                </a:solidFill>
              </a:rPr>
              <a:pPr/>
              <a:t>‹#›</a:t>
            </a:fld>
            <a:endParaRPr lang="en-GB" dirty="0">
              <a:solidFill>
                <a:srgbClr val="002E5F"/>
              </a:solidFill>
            </a:endParaRPr>
          </a:p>
        </p:txBody>
      </p:sp>
    </p:spTree>
    <p:extLst>
      <p:ext uri="{BB962C8B-B14F-4D97-AF65-F5344CB8AC3E}">
        <p14:creationId xmlns:p14="http://schemas.microsoft.com/office/powerpoint/2010/main" val="29700993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5" y="365127"/>
            <a:ext cx="7886700" cy="928800"/>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504092" y="1883031"/>
            <a:ext cx="3888000" cy="452047"/>
          </a:xfrm>
        </p:spPr>
        <p:txBody>
          <a:bodyPr anchor="b">
            <a:normAutofit/>
          </a:bodyP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504092" y="2511182"/>
            <a:ext cx="3888000" cy="32797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922191" y="1883031"/>
            <a:ext cx="3888000" cy="452047"/>
          </a:xfrm>
        </p:spPr>
        <p:txBody>
          <a:bodyPr anchor="b">
            <a:normAutofit/>
          </a:bodyP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922191" y="2511182"/>
            <a:ext cx="3888000" cy="3279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A61B119-A013-4312-9638-C1B788E51222}" type="datetime1">
              <a:rPr lang="en-GB" smtClean="0">
                <a:solidFill>
                  <a:prstClr val="black">
                    <a:tint val="75000"/>
                  </a:prstClr>
                </a:solidFill>
              </a:rPr>
              <a:pPr/>
              <a:t>15/01/2019</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EB65A31-066E-4280-B7AD-9F6D47AD752B}" type="slidenum">
              <a:rPr lang="en-GB" smtClean="0">
                <a:solidFill>
                  <a:srgbClr val="002E5F"/>
                </a:solidFill>
              </a:rPr>
              <a:pPr/>
              <a:t>‹#›</a:t>
            </a:fld>
            <a:endParaRPr lang="en-GB" dirty="0">
              <a:solidFill>
                <a:srgbClr val="002E5F"/>
              </a:solidFill>
            </a:endParaRPr>
          </a:p>
        </p:txBody>
      </p:sp>
    </p:spTree>
    <p:extLst>
      <p:ext uri="{BB962C8B-B14F-4D97-AF65-F5344CB8AC3E}">
        <p14:creationId xmlns:p14="http://schemas.microsoft.com/office/powerpoint/2010/main" val="13479506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F7CE839-F630-43F1-8C7D-9E09EA5980E4}" type="datetime1">
              <a:rPr lang="en-GB" smtClean="0">
                <a:solidFill>
                  <a:prstClr val="black">
                    <a:tint val="75000"/>
                  </a:prstClr>
                </a:solidFill>
              </a:rPr>
              <a:pPr/>
              <a:t>15/01/2019</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EB65A31-066E-4280-B7AD-9F6D47AD752B}" type="slidenum">
              <a:rPr lang="en-GB" smtClean="0">
                <a:solidFill>
                  <a:srgbClr val="002E5F"/>
                </a:solidFill>
              </a:rPr>
              <a:pPr/>
              <a:t>‹#›</a:t>
            </a:fld>
            <a:endParaRPr lang="en-GB" dirty="0">
              <a:solidFill>
                <a:srgbClr val="002E5F"/>
              </a:solidFill>
            </a:endParaRPr>
          </a:p>
        </p:txBody>
      </p:sp>
    </p:spTree>
    <p:extLst>
      <p:ext uri="{BB962C8B-B14F-4D97-AF65-F5344CB8AC3E}">
        <p14:creationId xmlns:p14="http://schemas.microsoft.com/office/powerpoint/2010/main" val="22515986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0C7D0F-E163-4005-B7A5-F9F8407E895C}" type="datetime1">
              <a:rPr lang="en-GB" smtClean="0">
                <a:solidFill>
                  <a:prstClr val="black">
                    <a:tint val="75000"/>
                  </a:prstClr>
                </a:solidFill>
              </a:rPr>
              <a:pPr/>
              <a:t>15/01/2019</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EB65A31-066E-4280-B7AD-9F6D47AD752B}" type="slidenum">
              <a:rPr lang="en-GB" smtClean="0">
                <a:solidFill>
                  <a:srgbClr val="002E5F"/>
                </a:solidFill>
              </a:rPr>
              <a:pPr/>
              <a:t>‹#›</a:t>
            </a:fld>
            <a:endParaRPr lang="en-GB" dirty="0">
              <a:solidFill>
                <a:srgbClr val="002E5F"/>
              </a:solidFill>
            </a:endParaRPr>
          </a:p>
        </p:txBody>
      </p:sp>
    </p:spTree>
    <p:extLst>
      <p:ext uri="{BB962C8B-B14F-4D97-AF65-F5344CB8AC3E}">
        <p14:creationId xmlns:p14="http://schemas.microsoft.com/office/powerpoint/2010/main" val="2713467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3" descr="C:\Users\Dom\Desktop\Templates\Dentons Letterhead\Dentons_Powerpoint\dandy2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050" y="0"/>
            <a:ext cx="9124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2203451" y="1133475"/>
            <a:ext cx="6940550" cy="1511300"/>
          </a:xfrm>
          <a:prstGeom prst="rect">
            <a:avLst/>
          </a:prstGeom>
          <a:gradFill>
            <a:gsLst>
              <a:gs pos="0">
                <a:srgbClr val="003865">
                  <a:alpha val="80000"/>
                </a:srgbClr>
              </a:gs>
              <a:gs pos="100000">
                <a:srgbClr val="0180A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srgbClr val="FFFFFF"/>
              </a:solidFill>
              <a:latin typeface="Calibri" pitchFamily="34" charset="0"/>
            </a:endParaRPr>
          </a:p>
        </p:txBody>
      </p:sp>
      <p:sp>
        <p:nvSpPr>
          <p:cNvPr id="5" name="Rectangle 4"/>
          <p:cNvSpPr/>
          <p:nvPr userDrawn="1"/>
        </p:nvSpPr>
        <p:spPr>
          <a:xfrm>
            <a:off x="2203451" y="2644775"/>
            <a:ext cx="6940550" cy="46038"/>
          </a:xfrm>
          <a:prstGeom prst="rect">
            <a:avLst/>
          </a:prstGeom>
          <a:solidFill>
            <a:srgbClr val="75AF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srgbClr val="FFFFFF"/>
              </a:solidFill>
              <a:latin typeface="Calibri" pitchFamily="34" charset="0"/>
            </a:endParaRPr>
          </a:p>
        </p:txBody>
      </p:sp>
      <p:cxnSp>
        <p:nvCxnSpPr>
          <p:cNvPr id="6" name="Straight Connector 5"/>
          <p:cNvCxnSpPr/>
          <p:nvPr userDrawn="1"/>
        </p:nvCxnSpPr>
        <p:spPr>
          <a:xfrm>
            <a:off x="468319" y="6524625"/>
            <a:ext cx="8245475" cy="0"/>
          </a:xfrm>
          <a:prstGeom prst="line">
            <a:avLst/>
          </a:prstGeom>
          <a:ln>
            <a:solidFill>
              <a:srgbClr val="75AF32"/>
            </a:solidFill>
          </a:ln>
        </p:spPr>
        <p:style>
          <a:lnRef idx="1">
            <a:schemeClr val="accent1"/>
          </a:lnRef>
          <a:fillRef idx="0">
            <a:schemeClr val="accent1"/>
          </a:fillRef>
          <a:effectRef idx="0">
            <a:schemeClr val="accent1"/>
          </a:effectRef>
          <a:fontRef idx="minor">
            <a:schemeClr val="tx1"/>
          </a:fontRef>
        </p:style>
      </p:cxnSp>
      <p:grpSp>
        <p:nvGrpSpPr>
          <p:cNvPr id="7" name="Group 21"/>
          <p:cNvGrpSpPr>
            <a:grpSpLocks/>
          </p:cNvGrpSpPr>
          <p:nvPr userDrawn="1"/>
        </p:nvGrpSpPr>
        <p:grpSpPr bwMode="auto">
          <a:xfrm>
            <a:off x="468313" y="6078588"/>
            <a:ext cx="1441450" cy="339725"/>
            <a:chOff x="468313" y="6078538"/>
            <a:chExt cx="1441449" cy="339725"/>
          </a:xfrm>
        </p:grpSpPr>
        <p:sp>
          <p:nvSpPr>
            <p:cNvPr id="8" name="Freeform 6"/>
            <p:cNvSpPr>
              <a:spLocks/>
            </p:cNvSpPr>
            <p:nvPr userDrawn="1"/>
          </p:nvSpPr>
          <p:spPr bwMode="auto">
            <a:xfrm>
              <a:off x="484188" y="6078538"/>
              <a:ext cx="276225" cy="339725"/>
            </a:xfrm>
            <a:custGeom>
              <a:avLst/>
              <a:gdLst>
                <a:gd name="T0" fmla="*/ 2147483647 w 577"/>
                <a:gd name="T1" fmla="*/ 2147483647 h 707"/>
                <a:gd name="T2" fmla="*/ 0 w 577"/>
                <a:gd name="T3" fmla="*/ 2147483647 h 707"/>
                <a:gd name="T4" fmla="*/ 2147483647 w 577"/>
                <a:gd name="T5" fmla="*/ 2147483647 h 707"/>
                <a:gd name="T6" fmla="*/ 2147483647 w 577"/>
                <a:gd name="T7" fmla="*/ 2147483647 h 707"/>
                <a:gd name="T8" fmla="*/ 2147483647 w 577"/>
                <a:gd name="T9" fmla="*/ 2147483647 h 707"/>
                <a:gd name="T10" fmla="*/ 0 w 577"/>
                <a:gd name="T11" fmla="*/ 2147483647 h 707"/>
                <a:gd name="T12" fmla="*/ 2147483647 w 577"/>
                <a:gd name="T13" fmla="*/ 2147483647 h 707"/>
                <a:gd name="T14" fmla="*/ 2147483647 w 577"/>
                <a:gd name="T15" fmla="*/ 2147483647 h 7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7" h="707">
                  <a:moveTo>
                    <a:pt x="564" y="316"/>
                  </a:moveTo>
                  <a:cubicBezTo>
                    <a:pt x="438" y="45"/>
                    <a:pt x="8" y="0"/>
                    <a:pt x="0" y="45"/>
                  </a:cubicBezTo>
                  <a:cubicBezTo>
                    <a:pt x="0" y="45"/>
                    <a:pt x="99" y="57"/>
                    <a:pt x="224" y="137"/>
                  </a:cubicBezTo>
                  <a:cubicBezTo>
                    <a:pt x="344" y="215"/>
                    <a:pt x="398" y="287"/>
                    <a:pt x="398" y="354"/>
                  </a:cubicBezTo>
                  <a:cubicBezTo>
                    <a:pt x="398" y="421"/>
                    <a:pt x="344" y="493"/>
                    <a:pt x="224" y="571"/>
                  </a:cubicBezTo>
                  <a:cubicBezTo>
                    <a:pt x="99" y="651"/>
                    <a:pt x="0" y="663"/>
                    <a:pt x="0" y="663"/>
                  </a:cubicBezTo>
                  <a:cubicBezTo>
                    <a:pt x="8" y="707"/>
                    <a:pt x="441" y="665"/>
                    <a:pt x="564" y="392"/>
                  </a:cubicBezTo>
                  <a:cubicBezTo>
                    <a:pt x="576" y="366"/>
                    <a:pt x="577" y="344"/>
                    <a:pt x="564" y="316"/>
                  </a:cubicBezTo>
                  <a:close/>
                </a:path>
              </a:pathLst>
            </a:custGeom>
            <a:solidFill>
              <a:srgbClr val="1E41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9" name="Freeform 7"/>
            <p:cNvSpPr>
              <a:spLocks/>
            </p:cNvSpPr>
            <p:nvPr userDrawn="1"/>
          </p:nvSpPr>
          <p:spPr bwMode="auto">
            <a:xfrm>
              <a:off x="468313" y="6111875"/>
              <a:ext cx="139700" cy="269875"/>
            </a:xfrm>
            <a:custGeom>
              <a:avLst/>
              <a:gdLst>
                <a:gd name="T0" fmla="*/ 0 w 291"/>
                <a:gd name="T1" fmla="*/ 2147483647 h 565"/>
                <a:gd name="T2" fmla="*/ 2147483647 w 291"/>
                <a:gd name="T3" fmla="*/ 2147483647 h 565"/>
                <a:gd name="T4" fmla="*/ 0 w 291"/>
                <a:gd name="T5" fmla="*/ 2147483647 h 565"/>
                <a:gd name="T6" fmla="*/ 0 w 291"/>
                <a:gd name="T7" fmla="*/ 2147483647 h 5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1" h="565">
                  <a:moveTo>
                    <a:pt x="0" y="31"/>
                  </a:moveTo>
                  <a:cubicBezTo>
                    <a:pt x="0" y="0"/>
                    <a:pt x="291" y="83"/>
                    <a:pt x="291" y="278"/>
                  </a:cubicBezTo>
                  <a:cubicBezTo>
                    <a:pt x="291" y="498"/>
                    <a:pt x="0" y="565"/>
                    <a:pt x="0" y="545"/>
                  </a:cubicBezTo>
                  <a:lnTo>
                    <a:pt x="0" y="31"/>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0" name="Freeform 8"/>
            <p:cNvSpPr>
              <a:spLocks noEditPoints="1"/>
            </p:cNvSpPr>
            <p:nvPr userDrawn="1"/>
          </p:nvSpPr>
          <p:spPr bwMode="auto">
            <a:xfrm>
              <a:off x="1436687" y="6181725"/>
              <a:ext cx="160337" cy="168275"/>
            </a:xfrm>
            <a:custGeom>
              <a:avLst/>
              <a:gdLst>
                <a:gd name="T0" fmla="*/ 2147483647 w 333"/>
                <a:gd name="T1" fmla="*/ 0 h 350"/>
                <a:gd name="T2" fmla="*/ 0 w 333"/>
                <a:gd name="T3" fmla="*/ 2147483647 h 350"/>
                <a:gd name="T4" fmla="*/ 2147483647 w 333"/>
                <a:gd name="T5" fmla="*/ 2147483647 h 350"/>
                <a:gd name="T6" fmla="*/ 2147483647 w 333"/>
                <a:gd name="T7" fmla="*/ 2147483647 h 350"/>
                <a:gd name="T8" fmla="*/ 2147483647 w 333"/>
                <a:gd name="T9" fmla="*/ 0 h 350"/>
                <a:gd name="T10" fmla="*/ 2147483647 w 333"/>
                <a:gd name="T11" fmla="*/ 2147483647 h 350"/>
                <a:gd name="T12" fmla="*/ 2147483647 w 333"/>
                <a:gd name="T13" fmla="*/ 2147483647 h 350"/>
                <a:gd name="T14" fmla="*/ 2147483647 w 333"/>
                <a:gd name="T15" fmla="*/ 2147483647 h 350"/>
                <a:gd name="T16" fmla="*/ 2147483647 w 333"/>
                <a:gd name="T17" fmla="*/ 2147483647 h 350"/>
                <a:gd name="T18" fmla="*/ 2147483647 w 333"/>
                <a:gd name="T19" fmla="*/ 2147483647 h 3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3" h="350">
                  <a:moveTo>
                    <a:pt x="167" y="0"/>
                  </a:moveTo>
                  <a:cubicBezTo>
                    <a:pt x="61" y="0"/>
                    <a:pt x="0" y="68"/>
                    <a:pt x="0" y="175"/>
                  </a:cubicBezTo>
                  <a:cubicBezTo>
                    <a:pt x="0" y="240"/>
                    <a:pt x="27" y="350"/>
                    <a:pt x="167" y="350"/>
                  </a:cubicBezTo>
                  <a:cubicBezTo>
                    <a:pt x="305" y="350"/>
                    <a:pt x="333" y="240"/>
                    <a:pt x="333" y="175"/>
                  </a:cubicBezTo>
                  <a:cubicBezTo>
                    <a:pt x="333" y="68"/>
                    <a:pt x="273" y="0"/>
                    <a:pt x="167" y="0"/>
                  </a:cubicBezTo>
                  <a:close/>
                  <a:moveTo>
                    <a:pt x="167" y="289"/>
                  </a:moveTo>
                  <a:cubicBezTo>
                    <a:pt x="115" y="289"/>
                    <a:pt x="83" y="245"/>
                    <a:pt x="83" y="175"/>
                  </a:cubicBezTo>
                  <a:cubicBezTo>
                    <a:pt x="83" y="103"/>
                    <a:pt x="114" y="61"/>
                    <a:pt x="167" y="61"/>
                  </a:cubicBezTo>
                  <a:cubicBezTo>
                    <a:pt x="219" y="61"/>
                    <a:pt x="250" y="103"/>
                    <a:pt x="250" y="175"/>
                  </a:cubicBezTo>
                  <a:cubicBezTo>
                    <a:pt x="250" y="245"/>
                    <a:pt x="218" y="289"/>
                    <a:pt x="167" y="289"/>
                  </a:cubicBezTo>
                  <a:close/>
                </a:path>
              </a:pathLst>
            </a:custGeom>
            <a:solidFill>
              <a:srgbClr val="1E41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1" name="Freeform 9"/>
            <p:cNvSpPr>
              <a:spLocks noEditPoints="1"/>
            </p:cNvSpPr>
            <p:nvPr userDrawn="1"/>
          </p:nvSpPr>
          <p:spPr bwMode="auto">
            <a:xfrm>
              <a:off x="796925" y="6137275"/>
              <a:ext cx="204788" cy="209550"/>
            </a:xfrm>
            <a:custGeom>
              <a:avLst/>
              <a:gdLst>
                <a:gd name="T0" fmla="*/ 2147483647 w 426"/>
                <a:gd name="T1" fmla="*/ 0 h 438"/>
                <a:gd name="T2" fmla="*/ 2147483647 w 426"/>
                <a:gd name="T3" fmla="*/ 0 h 438"/>
                <a:gd name="T4" fmla="*/ 2147483647 w 426"/>
                <a:gd name="T5" fmla="*/ 0 h 438"/>
                <a:gd name="T6" fmla="*/ 2147483647 w 426"/>
                <a:gd name="T7" fmla="*/ 0 h 438"/>
                <a:gd name="T8" fmla="*/ 2147483647 w 426"/>
                <a:gd name="T9" fmla="*/ 0 h 438"/>
                <a:gd name="T10" fmla="*/ 0 w 426"/>
                <a:gd name="T11" fmla="*/ 2147483647 h 438"/>
                <a:gd name="T12" fmla="*/ 2147483647 w 426"/>
                <a:gd name="T13" fmla="*/ 2147483647 h 438"/>
                <a:gd name="T14" fmla="*/ 2147483647 w 426"/>
                <a:gd name="T15" fmla="*/ 2147483647 h 438"/>
                <a:gd name="T16" fmla="*/ 2147483647 w 426"/>
                <a:gd name="T17" fmla="*/ 2147483647 h 438"/>
                <a:gd name="T18" fmla="*/ 2147483647 w 426"/>
                <a:gd name="T19" fmla="*/ 2147483647 h 438"/>
                <a:gd name="T20" fmla="*/ 2147483647 w 426"/>
                <a:gd name="T21" fmla="*/ 2147483647 h 438"/>
                <a:gd name="T22" fmla="*/ 2147483647 w 426"/>
                <a:gd name="T23" fmla="*/ 2147483647 h 438"/>
                <a:gd name="T24" fmla="*/ 2147483647 w 426"/>
                <a:gd name="T25" fmla="*/ 0 h 438"/>
                <a:gd name="T26" fmla="*/ 2147483647 w 426"/>
                <a:gd name="T27" fmla="*/ 2147483647 h 438"/>
                <a:gd name="T28" fmla="*/ 2147483647 w 426"/>
                <a:gd name="T29" fmla="*/ 2147483647 h 438"/>
                <a:gd name="T30" fmla="*/ 2147483647 w 426"/>
                <a:gd name="T31" fmla="*/ 2147483647 h 438"/>
                <a:gd name="T32" fmla="*/ 2147483647 w 426"/>
                <a:gd name="T33" fmla="*/ 2147483647 h 438"/>
                <a:gd name="T34" fmla="*/ 2147483647 w 426"/>
                <a:gd name="T35" fmla="*/ 2147483647 h 438"/>
                <a:gd name="T36" fmla="*/ 2147483647 w 426"/>
                <a:gd name="T37" fmla="*/ 2147483647 h 4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26" h="438">
                  <a:moveTo>
                    <a:pt x="201" y="0"/>
                  </a:moveTo>
                  <a:cubicBezTo>
                    <a:pt x="90" y="0"/>
                    <a:pt x="90" y="0"/>
                    <a:pt x="90" y="0"/>
                  </a:cubicBezTo>
                  <a:cubicBezTo>
                    <a:pt x="69" y="0"/>
                    <a:pt x="69" y="0"/>
                    <a:pt x="69" y="0"/>
                  </a:cubicBezTo>
                  <a:cubicBezTo>
                    <a:pt x="64" y="0"/>
                    <a:pt x="60" y="0"/>
                    <a:pt x="56" y="0"/>
                  </a:cubicBezTo>
                  <a:cubicBezTo>
                    <a:pt x="7" y="0"/>
                    <a:pt x="7" y="0"/>
                    <a:pt x="7" y="0"/>
                  </a:cubicBezTo>
                  <a:cubicBezTo>
                    <a:pt x="0" y="0"/>
                    <a:pt x="0" y="6"/>
                    <a:pt x="0" y="6"/>
                  </a:cubicBezTo>
                  <a:cubicBezTo>
                    <a:pt x="0" y="6"/>
                    <a:pt x="3" y="44"/>
                    <a:pt x="3" y="46"/>
                  </a:cubicBezTo>
                  <a:cubicBezTo>
                    <a:pt x="4" y="64"/>
                    <a:pt x="12" y="72"/>
                    <a:pt x="34" y="72"/>
                  </a:cubicBezTo>
                  <a:cubicBezTo>
                    <a:pt x="34" y="402"/>
                    <a:pt x="34" y="402"/>
                    <a:pt x="34" y="402"/>
                  </a:cubicBezTo>
                  <a:cubicBezTo>
                    <a:pt x="34" y="435"/>
                    <a:pt x="34" y="438"/>
                    <a:pt x="65" y="438"/>
                  </a:cubicBezTo>
                  <a:cubicBezTo>
                    <a:pt x="199" y="438"/>
                    <a:pt x="199" y="438"/>
                    <a:pt x="199" y="438"/>
                  </a:cubicBezTo>
                  <a:cubicBezTo>
                    <a:pt x="342" y="438"/>
                    <a:pt x="426" y="347"/>
                    <a:pt x="426" y="221"/>
                  </a:cubicBezTo>
                  <a:cubicBezTo>
                    <a:pt x="426" y="45"/>
                    <a:pt x="287" y="0"/>
                    <a:pt x="201" y="0"/>
                  </a:cubicBezTo>
                  <a:close/>
                  <a:moveTo>
                    <a:pt x="205" y="368"/>
                  </a:moveTo>
                  <a:cubicBezTo>
                    <a:pt x="129" y="368"/>
                    <a:pt x="129" y="368"/>
                    <a:pt x="129" y="368"/>
                  </a:cubicBezTo>
                  <a:cubicBezTo>
                    <a:pt x="129" y="70"/>
                    <a:pt x="129" y="70"/>
                    <a:pt x="129" y="70"/>
                  </a:cubicBezTo>
                  <a:cubicBezTo>
                    <a:pt x="204" y="70"/>
                    <a:pt x="204" y="70"/>
                    <a:pt x="204" y="70"/>
                  </a:cubicBezTo>
                  <a:cubicBezTo>
                    <a:pt x="284" y="70"/>
                    <a:pt x="336" y="139"/>
                    <a:pt x="336" y="221"/>
                  </a:cubicBezTo>
                  <a:cubicBezTo>
                    <a:pt x="336" y="287"/>
                    <a:pt x="291" y="368"/>
                    <a:pt x="205" y="368"/>
                  </a:cubicBezTo>
                  <a:close/>
                </a:path>
              </a:pathLst>
            </a:custGeom>
            <a:solidFill>
              <a:srgbClr val="1E41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2" name="Freeform 10"/>
            <p:cNvSpPr>
              <a:spLocks/>
            </p:cNvSpPr>
            <p:nvPr userDrawn="1"/>
          </p:nvSpPr>
          <p:spPr bwMode="auto">
            <a:xfrm>
              <a:off x="1184275" y="6183313"/>
              <a:ext cx="147638" cy="163512"/>
            </a:xfrm>
            <a:custGeom>
              <a:avLst/>
              <a:gdLst>
                <a:gd name="T0" fmla="*/ 2147483647 w 309"/>
                <a:gd name="T1" fmla="*/ 2147483647 h 341"/>
                <a:gd name="T2" fmla="*/ 2147483647 w 309"/>
                <a:gd name="T3" fmla="*/ 2147483647 h 341"/>
                <a:gd name="T4" fmla="*/ 2147483647 w 309"/>
                <a:gd name="T5" fmla="*/ 2147483647 h 341"/>
                <a:gd name="T6" fmla="*/ 2147483647 w 309"/>
                <a:gd name="T7" fmla="*/ 2147483647 h 341"/>
                <a:gd name="T8" fmla="*/ 2147483647 w 309"/>
                <a:gd name="T9" fmla="*/ 0 h 341"/>
                <a:gd name="T10" fmla="*/ 2147483647 w 309"/>
                <a:gd name="T11" fmla="*/ 2147483647 h 341"/>
                <a:gd name="T12" fmla="*/ 2147483647 w 309"/>
                <a:gd name="T13" fmla="*/ 2147483647 h 341"/>
                <a:gd name="T14" fmla="*/ 2147483647 w 309"/>
                <a:gd name="T15" fmla="*/ 0 h 341"/>
                <a:gd name="T16" fmla="*/ 2147483647 w 309"/>
                <a:gd name="T17" fmla="*/ 0 h 341"/>
                <a:gd name="T18" fmla="*/ 2147483647 w 309"/>
                <a:gd name="T19" fmla="*/ 2147483647 h 341"/>
                <a:gd name="T20" fmla="*/ 2147483647 w 309"/>
                <a:gd name="T21" fmla="*/ 2147483647 h 341"/>
                <a:gd name="T22" fmla="*/ 2147483647 w 309"/>
                <a:gd name="T23" fmla="*/ 2147483647 h 341"/>
                <a:gd name="T24" fmla="*/ 2147483647 w 309"/>
                <a:gd name="T25" fmla="*/ 2147483647 h 341"/>
                <a:gd name="T26" fmla="*/ 2147483647 w 309"/>
                <a:gd name="T27" fmla="*/ 2147483647 h 341"/>
                <a:gd name="T28" fmla="*/ 2147483647 w 309"/>
                <a:gd name="T29" fmla="*/ 2147483647 h 341"/>
                <a:gd name="T30" fmla="*/ 2147483647 w 309"/>
                <a:gd name="T31" fmla="*/ 2147483647 h 341"/>
                <a:gd name="T32" fmla="*/ 2147483647 w 309"/>
                <a:gd name="T33" fmla="*/ 2147483647 h 341"/>
                <a:gd name="T34" fmla="*/ 2147483647 w 309"/>
                <a:gd name="T35" fmla="*/ 2147483647 h 341"/>
                <a:gd name="T36" fmla="*/ 2147483647 w 309"/>
                <a:gd name="T37" fmla="*/ 2147483647 h 341"/>
                <a:gd name="T38" fmla="*/ 2147483647 w 309"/>
                <a:gd name="T39" fmla="*/ 2147483647 h 341"/>
                <a:gd name="T40" fmla="*/ 2147483647 w 309"/>
                <a:gd name="T41" fmla="*/ 2147483647 h 341"/>
                <a:gd name="T42" fmla="*/ 2147483647 w 309"/>
                <a:gd name="T43" fmla="*/ 2147483647 h 34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09" h="341">
                  <a:moveTo>
                    <a:pt x="269" y="341"/>
                  </a:moveTo>
                  <a:cubicBezTo>
                    <a:pt x="306" y="341"/>
                    <a:pt x="306" y="341"/>
                    <a:pt x="306" y="341"/>
                  </a:cubicBezTo>
                  <a:cubicBezTo>
                    <a:pt x="308" y="341"/>
                    <a:pt x="309" y="340"/>
                    <a:pt x="309" y="339"/>
                  </a:cubicBezTo>
                  <a:cubicBezTo>
                    <a:pt x="309" y="118"/>
                    <a:pt x="309" y="118"/>
                    <a:pt x="309" y="118"/>
                  </a:cubicBezTo>
                  <a:cubicBezTo>
                    <a:pt x="309" y="11"/>
                    <a:pt x="231" y="0"/>
                    <a:pt x="198" y="0"/>
                  </a:cubicBezTo>
                  <a:cubicBezTo>
                    <a:pt x="153" y="0"/>
                    <a:pt x="119" y="10"/>
                    <a:pt x="80" y="41"/>
                  </a:cubicBezTo>
                  <a:cubicBezTo>
                    <a:pt x="79" y="41"/>
                    <a:pt x="79" y="41"/>
                    <a:pt x="79" y="41"/>
                  </a:cubicBezTo>
                  <a:cubicBezTo>
                    <a:pt x="79" y="14"/>
                    <a:pt x="61" y="0"/>
                    <a:pt x="36" y="0"/>
                  </a:cubicBezTo>
                  <a:cubicBezTo>
                    <a:pt x="35" y="0"/>
                    <a:pt x="7" y="0"/>
                    <a:pt x="7" y="0"/>
                  </a:cubicBezTo>
                  <a:cubicBezTo>
                    <a:pt x="1" y="0"/>
                    <a:pt x="0" y="4"/>
                    <a:pt x="1" y="8"/>
                  </a:cubicBezTo>
                  <a:cubicBezTo>
                    <a:pt x="1" y="8"/>
                    <a:pt x="5" y="30"/>
                    <a:pt x="5" y="44"/>
                  </a:cubicBezTo>
                  <a:cubicBezTo>
                    <a:pt x="5" y="58"/>
                    <a:pt x="5" y="62"/>
                    <a:pt x="5" y="64"/>
                  </a:cubicBezTo>
                  <a:cubicBezTo>
                    <a:pt x="5" y="339"/>
                    <a:pt x="5" y="339"/>
                    <a:pt x="5" y="339"/>
                  </a:cubicBezTo>
                  <a:cubicBezTo>
                    <a:pt x="5" y="340"/>
                    <a:pt x="6" y="341"/>
                    <a:pt x="8" y="341"/>
                  </a:cubicBezTo>
                  <a:cubicBezTo>
                    <a:pt x="47" y="341"/>
                    <a:pt x="47" y="341"/>
                    <a:pt x="47" y="341"/>
                  </a:cubicBezTo>
                  <a:cubicBezTo>
                    <a:pt x="74" y="341"/>
                    <a:pt x="88" y="327"/>
                    <a:pt x="88" y="299"/>
                  </a:cubicBezTo>
                  <a:cubicBezTo>
                    <a:pt x="88" y="135"/>
                    <a:pt x="88" y="135"/>
                    <a:pt x="88" y="135"/>
                  </a:cubicBezTo>
                  <a:cubicBezTo>
                    <a:pt x="88" y="87"/>
                    <a:pt x="127" y="67"/>
                    <a:pt x="163" y="67"/>
                  </a:cubicBezTo>
                  <a:cubicBezTo>
                    <a:pt x="203" y="67"/>
                    <a:pt x="227" y="93"/>
                    <a:pt x="227" y="136"/>
                  </a:cubicBezTo>
                  <a:cubicBezTo>
                    <a:pt x="227" y="313"/>
                    <a:pt x="227" y="313"/>
                    <a:pt x="227" y="313"/>
                  </a:cubicBezTo>
                  <a:cubicBezTo>
                    <a:pt x="227" y="334"/>
                    <a:pt x="233" y="341"/>
                    <a:pt x="268" y="341"/>
                  </a:cubicBezTo>
                  <a:cubicBezTo>
                    <a:pt x="269" y="341"/>
                    <a:pt x="269" y="341"/>
                    <a:pt x="269" y="341"/>
                  </a:cubicBezTo>
                  <a:close/>
                </a:path>
              </a:pathLst>
            </a:custGeom>
            <a:solidFill>
              <a:srgbClr val="1E41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3" name="Freeform 11"/>
            <p:cNvSpPr>
              <a:spLocks/>
            </p:cNvSpPr>
            <p:nvPr userDrawn="1"/>
          </p:nvSpPr>
          <p:spPr bwMode="auto">
            <a:xfrm>
              <a:off x="1609724" y="6183313"/>
              <a:ext cx="147638" cy="163512"/>
            </a:xfrm>
            <a:custGeom>
              <a:avLst/>
              <a:gdLst>
                <a:gd name="T0" fmla="*/ 2147483647 w 309"/>
                <a:gd name="T1" fmla="*/ 2147483647 h 341"/>
                <a:gd name="T2" fmla="*/ 2147483647 w 309"/>
                <a:gd name="T3" fmla="*/ 2147483647 h 341"/>
                <a:gd name="T4" fmla="*/ 2147483647 w 309"/>
                <a:gd name="T5" fmla="*/ 2147483647 h 341"/>
                <a:gd name="T6" fmla="*/ 2147483647 w 309"/>
                <a:gd name="T7" fmla="*/ 2147483647 h 341"/>
                <a:gd name="T8" fmla="*/ 2147483647 w 309"/>
                <a:gd name="T9" fmla="*/ 0 h 341"/>
                <a:gd name="T10" fmla="*/ 2147483647 w 309"/>
                <a:gd name="T11" fmla="*/ 2147483647 h 341"/>
                <a:gd name="T12" fmla="*/ 2147483647 w 309"/>
                <a:gd name="T13" fmla="*/ 2147483647 h 341"/>
                <a:gd name="T14" fmla="*/ 2147483647 w 309"/>
                <a:gd name="T15" fmla="*/ 0 h 341"/>
                <a:gd name="T16" fmla="*/ 2147483647 w 309"/>
                <a:gd name="T17" fmla="*/ 0 h 341"/>
                <a:gd name="T18" fmla="*/ 2147483647 w 309"/>
                <a:gd name="T19" fmla="*/ 2147483647 h 341"/>
                <a:gd name="T20" fmla="*/ 2147483647 w 309"/>
                <a:gd name="T21" fmla="*/ 2147483647 h 341"/>
                <a:gd name="T22" fmla="*/ 2147483647 w 309"/>
                <a:gd name="T23" fmla="*/ 2147483647 h 341"/>
                <a:gd name="T24" fmla="*/ 2147483647 w 309"/>
                <a:gd name="T25" fmla="*/ 2147483647 h 341"/>
                <a:gd name="T26" fmla="*/ 2147483647 w 309"/>
                <a:gd name="T27" fmla="*/ 2147483647 h 341"/>
                <a:gd name="T28" fmla="*/ 2147483647 w 309"/>
                <a:gd name="T29" fmla="*/ 2147483647 h 341"/>
                <a:gd name="T30" fmla="*/ 2147483647 w 309"/>
                <a:gd name="T31" fmla="*/ 2147483647 h 341"/>
                <a:gd name="T32" fmla="*/ 2147483647 w 309"/>
                <a:gd name="T33" fmla="*/ 2147483647 h 341"/>
                <a:gd name="T34" fmla="*/ 2147483647 w 309"/>
                <a:gd name="T35" fmla="*/ 2147483647 h 341"/>
                <a:gd name="T36" fmla="*/ 2147483647 w 309"/>
                <a:gd name="T37" fmla="*/ 2147483647 h 341"/>
                <a:gd name="T38" fmla="*/ 2147483647 w 309"/>
                <a:gd name="T39" fmla="*/ 2147483647 h 341"/>
                <a:gd name="T40" fmla="*/ 2147483647 w 309"/>
                <a:gd name="T41" fmla="*/ 2147483647 h 341"/>
                <a:gd name="T42" fmla="*/ 2147483647 w 309"/>
                <a:gd name="T43" fmla="*/ 2147483647 h 34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09" h="341">
                  <a:moveTo>
                    <a:pt x="269" y="341"/>
                  </a:moveTo>
                  <a:cubicBezTo>
                    <a:pt x="306" y="341"/>
                    <a:pt x="306" y="341"/>
                    <a:pt x="306" y="341"/>
                  </a:cubicBezTo>
                  <a:cubicBezTo>
                    <a:pt x="307" y="341"/>
                    <a:pt x="308" y="340"/>
                    <a:pt x="308" y="339"/>
                  </a:cubicBezTo>
                  <a:cubicBezTo>
                    <a:pt x="309" y="118"/>
                    <a:pt x="309" y="118"/>
                    <a:pt x="309" y="118"/>
                  </a:cubicBezTo>
                  <a:cubicBezTo>
                    <a:pt x="309" y="11"/>
                    <a:pt x="230" y="0"/>
                    <a:pt x="197" y="0"/>
                  </a:cubicBezTo>
                  <a:cubicBezTo>
                    <a:pt x="152" y="0"/>
                    <a:pt x="118" y="10"/>
                    <a:pt x="79" y="41"/>
                  </a:cubicBezTo>
                  <a:cubicBezTo>
                    <a:pt x="78" y="41"/>
                    <a:pt x="78" y="41"/>
                    <a:pt x="78" y="41"/>
                  </a:cubicBezTo>
                  <a:cubicBezTo>
                    <a:pt x="78" y="14"/>
                    <a:pt x="60" y="0"/>
                    <a:pt x="36" y="0"/>
                  </a:cubicBezTo>
                  <a:cubicBezTo>
                    <a:pt x="34" y="0"/>
                    <a:pt x="6" y="0"/>
                    <a:pt x="6" y="0"/>
                  </a:cubicBezTo>
                  <a:cubicBezTo>
                    <a:pt x="0" y="0"/>
                    <a:pt x="0" y="4"/>
                    <a:pt x="1" y="8"/>
                  </a:cubicBezTo>
                  <a:cubicBezTo>
                    <a:pt x="1" y="8"/>
                    <a:pt x="5" y="30"/>
                    <a:pt x="5" y="44"/>
                  </a:cubicBezTo>
                  <a:cubicBezTo>
                    <a:pt x="5" y="58"/>
                    <a:pt x="5" y="62"/>
                    <a:pt x="5" y="64"/>
                  </a:cubicBezTo>
                  <a:cubicBezTo>
                    <a:pt x="5" y="339"/>
                    <a:pt x="5" y="339"/>
                    <a:pt x="5" y="339"/>
                  </a:cubicBezTo>
                  <a:cubicBezTo>
                    <a:pt x="5" y="340"/>
                    <a:pt x="6" y="341"/>
                    <a:pt x="7" y="341"/>
                  </a:cubicBezTo>
                  <a:cubicBezTo>
                    <a:pt x="46" y="341"/>
                    <a:pt x="46" y="341"/>
                    <a:pt x="46" y="341"/>
                  </a:cubicBezTo>
                  <a:cubicBezTo>
                    <a:pt x="74" y="341"/>
                    <a:pt x="87" y="327"/>
                    <a:pt x="87" y="299"/>
                  </a:cubicBezTo>
                  <a:cubicBezTo>
                    <a:pt x="87" y="135"/>
                    <a:pt x="87" y="135"/>
                    <a:pt x="87" y="135"/>
                  </a:cubicBezTo>
                  <a:cubicBezTo>
                    <a:pt x="87" y="87"/>
                    <a:pt x="126" y="67"/>
                    <a:pt x="163" y="67"/>
                  </a:cubicBezTo>
                  <a:cubicBezTo>
                    <a:pt x="202" y="67"/>
                    <a:pt x="226" y="93"/>
                    <a:pt x="226" y="136"/>
                  </a:cubicBezTo>
                  <a:cubicBezTo>
                    <a:pt x="226" y="313"/>
                    <a:pt x="226" y="313"/>
                    <a:pt x="226" y="313"/>
                  </a:cubicBezTo>
                  <a:cubicBezTo>
                    <a:pt x="226" y="334"/>
                    <a:pt x="232" y="341"/>
                    <a:pt x="267" y="341"/>
                  </a:cubicBezTo>
                  <a:cubicBezTo>
                    <a:pt x="269" y="341"/>
                    <a:pt x="269" y="341"/>
                    <a:pt x="269" y="341"/>
                  </a:cubicBezTo>
                  <a:close/>
                </a:path>
              </a:pathLst>
            </a:custGeom>
            <a:solidFill>
              <a:srgbClr val="1E41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4" name="Freeform 12"/>
            <p:cNvSpPr>
              <a:spLocks/>
            </p:cNvSpPr>
            <p:nvPr userDrawn="1"/>
          </p:nvSpPr>
          <p:spPr bwMode="auto">
            <a:xfrm>
              <a:off x="1771649" y="6181725"/>
              <a:ext cx="138113" cy="166688"/>
            </a:xfrm>
            <a:custGeom>
              <a:avLst/>
              <a:gdLst>
                <a:gd name="T0" fmla="*/ 0 w 288"/>
                <a:gd name="T1" fmla="*/ 2147483647 h 349"/>
                <a:gd name="T2" fmla="*/ 2147483647 w 288"/>
                <a:gd name="T3" fmla="*/ 2147483647 h 349"/>
                <a:gd name="T4" fmla="*/ 2147483647 w 288"/>
                <a:gd name="T5" fmla="*/ 2147483647 h 349"/>
                <a:gd name="T6" fmla="*/ 2147483647 w 288"/>
                <a:gd name="T7" fmla="*/ 2147483647 h 349"/>
                <a:gd name="T8" fmla="*/ 2147483647 w 288"/>
                <a:gd name="T9" fmla="*/ 2147483647 h 349"/>
                <a:gd name="T10" fmla="*/ 2147483647 w 288"/>
                <a:gd name="T11" fmla="*/ 2147483647 h 349"/>
                <a:gd name="T12" fmla="*/ 2147483647 w 288"/>
                <a:gd name="T13" fmla="*/ 2147483647 h 349"/>
                <a:gd name="T14" fmla="*/ 2147483647 w 288"/>
                <a:gd name="T15" fmla="*/ 2147483647 h 349"/>
                <a:gd name="T16" fmla="*/ 2147483647 w 288"/>
                <a:gd name="T17" fmla="*/ 2147483647 h 349"/>
                <a:gd name="T18" fmla="*/ 2147483647 w 288"/>
                <a:gd name="T19" fmla="*/ 0 h 349"/>
                <a:gd name="T20" fmla="*/ 2147483647 w 288"/>
                <a:gd name="T21" fmla="*/ 2147483647 h 349"/>
                <a:gd name="T22" fmla="*/ 2147483647 w 288"/>
                <a:gd name="T23" fmla="*/ 2147483647 h 349"/>
                <a:gd name="T24" fmla="*/ 2147483647 w 288"/>
                <a:gd name="T25" fmla="*/ 2147483647 h 349"/>
                <a:gd name="T26" fmla="*/ 2147483647 w 288"/>
                <a:gd name="T27" fmla="*/ 2147483647 h 349"/>
                <a:gd name="T28" fmla="*/ 2147483647 w 288"/>
                <a:gd name="T29" fmla="*/ 2147483647 h 349"/>
                <a:gd name="T30" fmla="*/ 2147483647 w 288"/>
                <a:gd name="T31" fmla="*/ 2147483647 h 349"/>
                <a:gd name="T32" fmla="*/ 0 w 288"/>
                <a:gd name="T33" fmla="*/ 2147483647 h 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8" h="349">
                  <a:moveTo>
                    <a:pt x="0" y="280"/>
                  </a:moveTo>
                  <a:cubicBezTo>
                    <a:pt x="3" y="322"/>
                    <a:pt x="66" y="349"/>
                    <a:pt x="144" y="349"/>
                  </a:cubicBezTo>
                  <a:cubicBezTo>
                    <a:pt x="211" y="349"/>
                    <a:pt x="284" y="315"/>
                    <a:pt x="286" y="241"/>
                  </a:cubicBezTo>
                  <a:cubicBezTo>
                    <a:pt x="288" y="178"/>
                    <a:pt x="229" y="156"/>
                    <a:pt x="178" y="143"/>
                  </a:cubicBezTo>
                  <a:cubicBezTo>
                    <a:pt x="139" y="134"/>
                    <a:pt x="139" y="134"/>
                    <a:pt x="139" y="134"/>
                  </a:cubicBezTo>
                  <a:cubicBezTo>
                    <a:pt x="112" y="128"/>
                    <a:pt x="86" y="122"/>
                    <a:pt x="87" y="95"/>
                  </a:cubicBezTo>
                  <a:cubicBezTo>
                    <a:pt x="87" y="82"/>
                    <a:pt x="96" y="60"/>
                    <a:pt x="146" y="61"/>
                  </a:cubicBezTo>
                  <a:cubicBezTo>
                    <a:pt x="166" y="61"/>
                    <a:pt x="207" y="65"/>
                    <a:pt x="235" y="97"/>
                  </a:cubicBezTo>
                  <a:cubicBezTo>
                    <a:pt x="243" y="97"/>
                    <a:pt x="264" y="80"/>
                    <a:pt x="273" y="52"/>
                  </a:cubicBezTo>
                  <a:cubicBezTo>
                    <a:pt x="259" y="23"/>
                    <a:pt x="204" y="0"/>
                    <a:pt x="142" y="0"/>
                  </a:cubicBezTo>
                  <a:cubicBezTo>
                    <a:pt x="79" y="0"/>
                    <a:pt x="6" y="27"/>
                    <a:pt x="4" y="102"/>
                  </a:cubicBezTo>
                  <a:cubicBezTo>
                    <a:pt x="1" y="166"/>
                    <a:pt x="45" y="186"/>
                    <a:pt x="93" y="198"/>
                  </a:cubicBezTo>
                  <a:cubicBezTo>
                    <a:pt x="152" y="213"/>
                    <a:pt x="152" y="213"/>
                    <a:pt x="152" y="213"/>
                  </a:cubicBezTo>
                  <a:cubicBezTo>
                    <a:pt x="182" y="221"/>
                    <a:pt x="204" y="226"/>
                    <a:pt x="203" y="253"/>
                  </a:cubicBezTo>
                  <a:cubicBezTo>
                    <a:pt x="202" y="276"/>
                    <a:pt x="177" y="290"/>
                    <a:pt x="142" y="290"/>
                  </a:cubicBezTo>
                  <a:cubicBezTo>
                    <a:pt x="121" y="290"/>
                    <a:pt x="69" y="286"/>
                    <a:pt x="38" y="245"/>
                  </a:cubicBezTo>
                  <a:cubicBezTo>
                    <a:pt x="10" y="252"/>
                    <a:pt x="0" y="280"/>
                    <a:pt x="0" y="280"/>
                  </a:cubicBezTo>
                  <a:close/>
                </a:path>
              </a:pathLst>
            </a:custGeom>
            <a:solidFill>
              <a:srgbClr val="1E41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5" name="Freeform 13"/>
            <p:cNvSpPr>
              <a:spLocks noEditPoints="1"/>
            </p:cNvSpPr>
            <p:nvPr userDrawn="1"/>
          </p:nvSpPr>
          <p:spPr bwMode="auto">
            <a:xfrm>
              <a:off x="1012825" y="6180138"/>
              <a:ext cx="158750" cy="169862"/>
            </a:xfrm>
            <a:custGeom>
              <a:avLst/>
              <a:gdLst>
                <a:gd name="T0" fmla="*/ 2147483647 w 332"/>
                <a:gd name="T1" fmla="*/ 0 h 352"/>
                <a:gd name="T2" fmla="*/ 0 w 332"/>
                <a:gd name="T3" fmla="*/ 2147483647 h 352"/>
                <a:gd name="T4" fmla="*/ 2147483647 w 332"/>
                <a:gd name="T5" fmla="*/ 2147483647 h 352"/>
                <a:gd name="T6" fmla="*/ 2147483647 w 332"/>
                <a:gd name="T7" fmla="*/ 2147483647 h 352"/>
                <a:gd name="T8" fmla="*/ 2147483647 w 332"/>
                <a:gd name="T9" fmla="*/ 2147483647 h 352"/>
                <a:gd name="T10" fmla="*/ 2147483647 w 332"/>
                <a:gd name="T11" fmla="*/ 2147483647 h 352"/>
                <a:gd name="T12" fmla="*/ 2147483647 w 332"/>
                <a:gd name="T13" fmla="*/ 2147483647 h 352"/>
                <a:gd name="T14" fmla="*/ 2147483647 w 332"/>
                <a:gd name="T15" fmla="*/ 2147483647 h 352"/>
                <a:gd name="T16" fmla="*/ 2147483647 w 332"/>
                <a:gd name="T17" fmla="*/ 2147483647 h 352"/>
                <a:gd name="T18" fmla="*/ 2147483647 w 332"/>
                <a:gd name="T19" fmla="*/ 2147483647 h 352"/>
                <a:gd name="T20" fmla="*/ 2147483647 w 332"/>
                <a:gd name="T21" fmla="*/ 2147483647 h 352"/>
                <a:gd name="T22" fmla="*/ 2147483647 w 332"/>
                <a:gd name="T23" fmla="*/ 0 h 352"/>
                <a:gd name="T24" fmla="*/ 2147483647 w 332"/>
                <a:gd name="T25" fmla="*/ 2147483647 h 352"/>
                <a:gd name="T26" fmla="*/ 2147483647 w 332"/>
                <a:gd name="T27" fmla="*/ 2147483647 h 352"/>
                <a:gd name="T28" fmla="*/ 2147483647 w 332"/>
                <a:gd name="T29" fmla="*/ 2147483647 h 352"/>
                <a:gd name="T30" fmla="*/ 2147483647 w 332"/>
                <a:gd name="T31" fmla="*/ 2147483647 h 3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32" h="352">
                  <a:moveTo>
                    <a:pt x="170" y="0"/>
                  </a:moveTo>
                  <a:cubicBezTo>
                    <a:pt x="65" y="0"/>
                    <a:pt x="0" y="70"/>
                    <a:pt x="0" y="182"/>
                  </a:cubicBezTo>
                  <a:cubicBezTo>
                    <a:pt x="0" y="260"/>
                    <a:pt x="45" y="352"/>
                    <a:pt x="173" y="352"/>
                  </a:cubicBezTo>
                  <a:cubicBezTo>
                    <a:pt x="227" y="352"/>
                    <a:pt x="294" y="327"/>
                    <a:pt x="310" y="290"/>
                  </a:cubicBezTo>
                  <a:cubicBezTo>
                    <a:pt x="312" y="274"/>
                    <a:pt x="292" y="249"/>
                    <a:pt x="292" y="249"/>
                  </a:cubicBezTo>
                  <a:cubicBezTo>
                    <a:pt x="286" y="242"/>
                    <a:pt x="282" y="246"/>
                    <a:pt x="277" y="250"/>
                  </a:cubicBezTo>
                  <a:cubicBezTo>
                    <a:pt x="250" y="274"/>
                    <a:pt x="205" y="287"/>
                    <a:pt x="173" y="287"/>
                  </a:cubicBezTo>
                  <a:cubicBezTo>
                    <a:pt x="119" y="287"/>
                    <a:pt x="82" y="250"/>
                    <a:pt x="82" y="194"/>
                  </a:cubicBezTo>
                  <a:cubicBezTo>
                    <a:pt x="82" y="189"/>
                    <a:pt x="82" y="189"/>
                    <a:pt x="82" y="189"/>
                  </a:cubicBezTo>
                  <a:cubicBezTo>
                    <a:pt x="297" y="189"/>
                    <a:pt x="297" y="189"/>
                    <a:pt x="297" y="189"/>
                  </a:cubicBezTo>
                  <a:cubicBezTo>
                    <a:pt x="331" y="189"/>
                    <a:pt x="332" y="185"/>
                    <a:pt x="332" y="153"/>
                  </a:cubicBezTo>
                  <a:cubicBezTo>
                    <a:pt x="332" y="79"/>
                    <a:pt x="275" y="0"/>
                    <a:pt x="170" y="0"/>
                  </a:cubicBezTo>
                  <a:close/>
                  <a:moveTo>
                    <a:pt x="82" y="138"/>
                  </a:moveTo>
                  <a:cubicBezTo>
                    <a:pt x="94" y="86"/>
                    <a:pt x="125" y="58"/>
                    <a:pt x="172" y="58"/>
                  </a:cubicBezTo>
                  <a:cubicBezTo>
                    <a:pt x="215" y="58"/>
                    <a:pt x="249" y="90"/>
                    <a:pt x="255" y="138"/>
                  </a:cubicBezTo>
                  <a:lnTo>
                    <a:pt x="82" y="138"/>
                  </a:lnTo>
                  <a:close/>
                </a:path>
              </a:pathLst>
            </a:custGeom>
            <a:solidFill>
              <a:srgbClr val="1E41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6" name="Freeform 14"/>
            <p:cNvSpPr>
              <a:spLocks/>
            </p:cNvSpPr>
            <p:nvPr userDrawn="1"/>
          </p:nvSpPr>
          <p:spPr bwMode="auto">
            <a:xfrm>
              <a:off x="1338262" y="6137275"/>
              <a:ext cx="98425" cy="209550"/>
            </a:xfrm>
            <a:custGeom>
              <a:avLst/>
              <a:gdLst>
                <a:gd name="T0" fmla="*/ 2147483647 w 205"/>
                <a:gd name="T1" fmla="*/ 2147483647 h 437"/>
                <a:gd name="T2" fmla="*/ 2147483647 w 205"/>
                <a:gd name="T3" fmla="*/ 2147483647 h 437"/>
                <a:gd name="T4" fmla="*/ 2147483647 w 205"/>
                <a:gd name="T5" fmla="*/ 2147483647 h 437"/>
                <a:gd name="T6" fmla="*/ 2147483647 w 205"/>
                <a:gd name="T7" fmla="*/ 0 h 437"/>
                <a:gd name="T8" fmla="*/ 2147483647 w 205"/>
                <a:gd name="T9" fmla="*/ 0 h 437"/>
                <a:gd name="T10" fmla="*/ 2147483647 w 205"/>
                <a:gd name="T11" fmla="*/ 2147483647 h 437"/>
                <a:gd name="T12" fmla="*/ 2147483647 w 205"/>
                <a:gd name="T13" fmla="*/ 2147483647 h 437"/>
                <a:gd name="T14" fmla="*/ 2147483647 w 205"/>
                <a:gd name="T15" fmla="*/ 2147483647 h 437"/>
                <a:gd name="T16" fmla="*/ 0 w 205"/>
                <a:gd name="T17" fmla="*/ 2147483647 h 437"/>
                <a:gd name="T18" fmla="*/ 0 w 205"/>
                <a:gd name="T19" fmla="*/ 2147483647 h 437"/>
                <a:gd name="T20" fmla="*/ 2147483647 w 205"/>
                <a:gd name="T21" fmla="*/ 2147483647 h 437"/>
                <a:gd name="T22" fmla="*/ 2147483647 w 205"/>
                <a:gd name="T23" fmla="*/ 2147483647 h 437"/>
                <a:gd name="T24" fmla="*/ 2147483647 w 205"/>
                <a:gd name="T25" fmla="*/ 2147483647 h 437"/>
                <a:gd name="T26" fmla="*/ 2147483647 w 205"/>
                <a:gd name="T27" fmla="*/ 2147483647 h 437"/>
                <a:gd name="T28" fmla="*/ 2147483647 w 205"/>
                <a:gd name="T29" fmla="*/ 2147483647 h 437"/>
                <a:gd name="T30" fmla="*/ 2147483647 w 205"/>
                <a:gd name="T31" fmla="*/ 2147483647 h 437"/>
                <a:gd name="T32" fmla="*/ 2147483647 w 205"/>
                <a:gd name="T33" fmla="*/ 2147483647 h 437"/>
                <a:gd name="T34" fmla="*/ 2147483647 w 205"/>
                <a:gd name="T35" fmla="*/ 2147483647 h 437"/>
                <a:gd name="T36" fmla="*/ 2147483647 w 205"/>
                <a:gd name="T37" fmla="*/ 2147483647 h 437"/>
                <a:gd name="T38" fmla="*/ 2147483647 w 205"/>
                <a:gd name="T39" fmla="*/ 2147483647 h 437"/>
                <a:gd name="T40" fmla="*/ 2147483647 w 205"/>
                <a:gd name="T41" fmla="*/ 2147483647 h 437"/>
                <a:gd name="T42" fmla="*/ 2147483647 w 205"/>
                <a:gd name="T43" fmla="*/ 2147483647 h 437"/>
                <a:gd name="T44" fmla="*/ 2147483647 w 205"/>
                <a:gd name="T45" fmla="*/ 2147483647 h 437"/>
                <a:gd name="T46" fmla="*/ 2147483647 w 205"/>
                <a:gd name="T47" fmla="*/ 2147483647 h 437"/>
                <a:gd name="T48" fmla="*/ 2147483647 w 205"/>
                <a:gd name="T49" fmla="*/ 2147483647 h 437"/>
                <a:gd name="T50" fmla="*/ 2147483647 w 205"/>
                <a:gd name="T51" fmla="*/ 2147483647 h 437"/>
                <a:gd name="T52" fmla="*/ 2147483647 w 205"/>
                <a:gd name="T53" fmla="*/ 2147483647 h 4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05" h="437">
                  <a:moveTo>
                    <a:pt x="168" y="104"/>
                  </a:moveTo>
                  <a:cubicBezTo>
                    <a:pt x="135" y="104"/>
                    <a:pt x="135" y="104"/>
                    <a:pt x="135" y="104"/>
                  </a:cubicBezTo>
                  <a:cubicBezTo>
                    <a:pt x="135" y="42"/>
                    <a:pt x="135" y="42"/>
                    <a:pt x="135" y="42"/>
                  </a:cubicBezTo>
                  <a:cubicBezTo>
                    <a:pt x="135" y="15"/>
                    <a:pt x="120" y="0"/>
                    <a:pt x="94" y="0"/>
                  </a:cubicBezTo>
                  <a:cubicBezTo>
                    <a:pt x="92" y="0"/>
                    <a:pt x="55" y="0"/>
                    <a:pt x="55" y="0"/>
                  </a:cubicBezTo>
                  <a:cubicBezTo>
                    <a:pt x="53" y="0"/>
                    <a:pt x="52" y="1"/>
                    <a:pt x="52" y="3"/>
                  </a:cubicBezTo>
                  <a:cubicBezTo>
                    <a:pt x="52" y="104"/>
                    <a:pt x="52" y="104"/>
                    <a:pt x="52" y="104"/>
                  </a:cubicBezTo>
                  <a:cubicBezTo>
                    <a:pt x="3" y="104"/>
                    <a:pt x="3" y="104"/>
                    <a:pt x="3" y="104"/>
                  </a:cubicBezTo>
                  <a:cubicBezTo>
                    <a:pt x="0" y="104"/>
                    <a:pt x="0" y="107"/>
                    <a:pt x="0" y="108"/>
                  </a:cubicBezTo>
                  <a:cubicBezTo>
                    <a:pt x="0" y="108"/>
                    <a:pt x="0" y="127"/>
                    <a:pt x="0" y="130"/>
                  </a:cubicBezTo>
                  <a:cubicBezTo>
                    <a:pt x="0" y="148"/>
                    <a:pt x="9" y="156"/>
                    <a:pt x="32" y="156"/>
                  </a:cubicBezTo>
                  <a:cubicBezTo>
                    <a:pt x="52" y="156"/>
                    <a:pt x="52" y="156"/>
                    <a:pt x="52" y="156"/>
                  </a:cubicBezTo>
                  <a:cubicBezTo>
                    <a:pt x="52" y="359"/>
                    <a:pt x="52" y="359"/>
                    <a:pt x="52" y="359"/>
                  </a:cubicBezTo>
                  <a:cubicBezTo>
                    <a:pt x="52" y="405"/>
                    <a:pt x="80" y="437"/>
                    <a:pt x="142" y="437"/>
                  </a:cubicBezTo>
                  <a:cubicBezTo>
                    <a:pt x="171" y="437"/>
                    <a:pt x="193" y="431"/>
                    <a:pt x="193" y="400"/>
                  </a:cubicBezTo>
                  <a:cubicBezTo>
                    <a:pt x="193" y="400"/>
                    <a:pt x="193" y="400"/>
                    <a:pt x="193" y="400"/>
                  </a:cubicBezTo>
                  <a:cubicBezTo>
                    <a:pt x="193" y="393"/>
                    <a:pt x="193" y="382"/>
                    <a:pt x="193" y="378"/>
                  </a:cubicBezTo>
                  <a:cubicBezTo>
                    <a:pt x="193" y="373"/>
                    <a:pt x="188" y="374"/>
                    <a:pt x="188" y="374"/>
                  </a:cubicBezTo>
                  <a:cubicBezTo>
                    <a:pt x="167" y="374"/>
                    <a:pt x="167" y="374"/>
                    <a:pt x="167" y="374"/>
                  </a:cubicBezTo>
                  <a:cubicBezTo>
                    <a:pt x="166" y="374"/>
                    <a:pt x="166" y="374"/>
                    <a:pt x="165" y="374"/>
                  </a:cubicBezTo>
                  <a:cubicBezTo>
                    <a:pt x="164" y="374"/>
                    <a:pt x="164" y="374"/>
                    <a:pt x="164" y="374"/>
                  </a:cubicBezTo>
                  <a:cubicBezTo>
                    <a:pt x="145" y="374"/>
                    <a:pt x="135" y="364"/>
                    <a:pt x="135" y="347"/>
                  </a:cubicBezTo>
                  <a:cubicBezTo>
                    <a:pt x="135" y="156"/>
                    <a:pt x="135" y="156"/>
                    <a:pt x="135" y="156"/>
                  </a:cubicBezTo>
                  <a:cubicBezTo>
                    <a:pt x="202" y="155"/>
                    <a:pt x="202" y="155"/>
                    <a:pt x="202" y="155"/>
                  </a:cubicBezTo>
                  <a:cubicBezTo>
                    <a:pt x="204" y="155"/>
                    <a:pt x="205" y="154"/>
                    <a:pt x="205" y="153"/>
                  </a:cubicBezTo>
                  <a:cubicBezTo>
                    <a:pt x="205" y="153"/>
                    <a:pt x="205" y="132"/>
                    <a:pt x="205" y="130"/>
                  </a:cubicBezTo>
                  <a:cubicBezTo>
                    <a:pt x="205" y="116"/>
                    <a:pt x="200" y="104"/>
                    <a:pt x="168" y="104"/>
                  </a:cubicBezTo>
                  <a:close/>
                </a:path>
              </a:pathLst>
            </a:custGeom>
            <a:solidFill>
              <a:srgbClr val="1E41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grpSp>
      <p:grpSp>
        <p:nvGrpSpPr>
          <p:cNvPr id="17" name="Group 2"/>
          <p:cNvGrpSpPr>
            <a:grpSpLocks/>
          </p:cNvGrpSpPr>
          <p:nvPr userDrawn="1"/>
        </p:nvGrpSpPr>
        <p:grpSpPr bwMode="auto">
          <a:xfrm>
            <a:off x="7450138" y="6192838"/>
            <a:ext cx="1263650" cy="209550"/>
            <a:chOff x="7450138" y="6192838"/>
            <a:chExt cx="1263650" cy="209550"/>
          </a:xfrm>
        </p:grpSpPr>
        <p:sp>
          <p:nvSpPr>
            <p:cNvPr id="18" name="Freeform 18"/>
            <p:cNvSpPr>
              <a:spLocks/>
            </p:cNvSpPr>
            <p:nvPr userDrawn="1"/>
          </p:nvSpPr>
          <p:spPr bwMode="auto">
            <a:xfrm>
              <a:off x="7451725" y="6192838"/>
              <a:ext cx="65088" cy="69850"/>
            </a:xfrm>
            <a:custGeom>
              <a:avLst/>
              <a:gdLst>
                <a:gd name="T0" fmla="*/ 2147483647 w 64"/>
                <a:gd name="T1" fmla="*/ 2147483647 h 68"/>
                <a:gd name="T2" fmla="*/ 2147483647 w 64"/>
                <a:gd name="T3" fmla="*/ 2147483647 h 68"/>
                <a:gd name="T4" fmla="*/ 2147483647 w 64"/>
                <a:gd name="T5" fmla="*/ 2147483647 h 68"/>
                <a:gd name="T6" fmla="*/ 2147483647 w 64"/>
                <a:gd name="T7" fmla="*/ 2147483647 h 68"/>
                <a:gd name="T8" fmla="*/ 2147483647 w 64"/>
                <a:gd name="T9" fmla="*/ 2147483647 h 68"/>
                <a:gd name="T10" fmla="*/ 2147483647 w 64"/>
                <a:gd name="T11" fmla="*/ 2147483647 h 68"/>
                <a:gd name="T12" fmla="*/ 2147483647 w 64"/>
                <a:gd name="T13" fmla="*/ 2147483647 h 68"/>
                <a:gd name="T14" fmla="*/ 2147483647 w 64"/>
                <a:gd name="T15" fmla="*/ 2147483647 h 68"/>
                <a:gd name="T16" fmla="*/ 0 w 64"/>
                <a:gd name="T17" fmla="*/ 2147483647 h 68"/>
                <a:gd name="T18" fmla="*/ 2147483647 w 64"/>
                <a:gd name="T19" fmla="*/ 2147483647 h 68"/>
                <a:gd name="T20" fmla="*/ 2147483647 w 64"/>
                <a:gd name="T21" fmla="*/ 0 h 68"/>
                <a:gd name="T22" fmla="*/ 2147483647 w 64"/>
                <a:gd name="T23" fmla="*/ 2147483647 h 68"/>
                <a:gd name="T24" fmla="*/ 2147483647 w 64"/>
                <a:gd name="T25" fmla="*/ 2147483647 h 68"/>
                <a:gd name="T26" fmla="*/ 2147483647 w 64"/>
                <a:gd name="T27" fmla="*/ 2147483647 h 68"/>
                <a:gd name="T28" fmla="*/ 2147483647 w 64"/>
                <a:gd name="T29" fmla="*/ 2147483647 h 68"/>
                <a:gd name="T30" fmla="*/ 2147483647 w 64"/>
                <a:gd name="T31" fmla="*/ 2147483647 h 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4" h="68">
                  <a:moveTo>
                    <a:pt x="57" y="17"/>
                  </a:moveTo>
                  <a:cubicBezTo>
                    <a:pt x="52" y="10"/>
                    <a:pt x="43" y="6"/>
                    <a:pt x="34" y="6"/>
                  </a:cubicBezTo>
                  <a:cubicBezTo>
                    <a:pt x="19" y="6"/>
                    <a:pt x="7" y="18"/>
                    <a:pt x="7" y="33"/>
                  </a:cubicBezTo>
                  <a:cubicBezTo>
                    <a:pt x="7" y="48"/>
                    <a:pt x="18" y="61"/>
                    <a:pt x="34" y="61"/>
                  </a:cubicBezTo>
                  <a:cubicBezTo>
                    <a:pt x="43" y="61"/>
                    <a:pt x="52" y="57"/>
                    <a:pt x="57" y="49"/>
                  </a:cubicBezTo>
                  <a:cubicBezTo>
                    <a:pt x="64" y="49"/>
                    <a:pt x="64" y="49"/>
                    <a:pt x="64" y="49"/>
                  </a:cubicBezTo>
                  <a:cubicBezTo>
                    <a:pt x="59" y="61"/>
                    <a:pt x="47" y="68"/>
                    <a:pt x="34" y="68"/>
                  </a:cubicBezTo>
                  <a:cubicBezTo>
                    <a:pt x="25" y="68"/>
                    <a:pt x="16" y="64"/>
                    <a:pt x="10" y="58"/>
                  </a:cubicBezTo>
                  <a:cubicBezTo>
                    <a:pt x="3" y="51"/>
                    <a:pt x="0" y="43"/>
                    <a:pt x="0" y="33"/>
                  </a:cubicBezTo>
                  <a:cubicBezTo>
                    <a:pt x="0" y="24"/>
                    <a:pt x="4" y="16"/>
                    <a:pt x="10" y="9"/>
                  </a:cubicBezTo>
                  <a:cubicBezTo>
                    <a:pt x="16" y="3"/>
                    <a:pt x="25" y="0"/>
                    <a:pt x="34" y="0"/>
                  </a:cubicBezTo>
                  <a:cubicBezTo>
                    <a:pt x="43" y="0"/>
                    <a:pt x="51" y="3"/>
                    <a:pt x="57" y="9"/>
                  </a:cubicBezTo>
                  <a:cubicBezTo>
                    <a:pt x="57" y="1"/>
                    <a:pt x="57" y="1"/>
                    <a:pt x="57" y="1"/>
                  </a:cubicBezTo>
                  <a:cubicBezTo>
                    <a:pt x="63" y="1"/>
                    <a:pt x="63" y="1"/>
                    <a:pt x="63" y="1"/>
                  </a:cubicBezTo>
                  <a:cubicBezTo>
                    <a:pt x="63" y="17"/>
                    <a:pt x="63" y="17"/>
                    <a:pt x="63" y="17"/>
                  </a:cubicBezTo>
                  <a:lnTo>
                    <a:pt x="57" y="17"/>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9" name="Freeform 19"/>
            <p:cNvSpPr>
              <a:spLocks noEditPoints="1"/>
            </p:cNvSpPr>
            <p:nvPr userDrawn="1"/>
          </p:nvSpPr>
          <p:spPr bwMode="auto">
            <a:xfrm>
              <a:off x="7518400" y="6211888"/>
              <a:ext cx="58738" cy="50800"/>
            </a:xfrm>
            <a:custGeom>
              <a:avLst/>
              <a:gdLst>
                <a:gd name="T0" fmla="*/ 2147483647 w 58"/>
                <a:gd name="T1" fmla="*/ 2147483647 h 50"/>
                <a:gd name="T2" fmla="*/ 2147483647 w 58"/>
                <a:gd name="T3" fmla="*/ 2147483647 h 50"/>
                <a:gd name="T4" fmla="*/ 2147483647 w 58"/>
                <a:gd name="T5" fmla="*/ 2147483647 h 50"/>
                <a:gd name="T6" fmla="*/ 0 w 58"/>
                <a:gd name="T7" fmla="*/ 2147483647 h 50"/>
                <a:gd name="T8" fmla="*/ 2147483647 w 58"/>
                <a:gd name="T9" fmla="*/ 2147483647 h 50"/>
                <a:gd name="T10" fmla="*/ 2147483647 w 58"/>
                <a:gd name="T11" fmla="*/ 0 h 50"/>
                <a:gd name="T12" fmla="*/ 2147483647 w 58"/>
                <a:gd name="T13" fmla="*/ 2147483647 h 50"/>
                <a:gd name="T14" fmla="*/ 2147483647 w 58"/>
                <a:gd name="T15" fmla="*/ 2147483647 h 50"/>
                <a:gd name="T16" fmla="*/ 2147483647 w 58"/>
                <a:gd name="T17" fmla="*/ 2147483647 h 50"/>
                <a:gd name="T18" fmla="*/ 2147483647 w 58"/>
                <a:gd name="T19" fmla="*/ 2147483647 h 50"/>
                <a:gd name="T20" fmla="*/ 2147483647 w 58"/>
                <a:gd name="T21" fmla="*/ 2147483647 h 50"/>
                <a:gd name="T22" fmla="*/ 2147483647 w 58"/>
                <a:gd name="T23" fmla="*/ 2147483647 h 50"/>
                <a:gd name="T24" fmla="*/ 2147483647 w 58"/>
                <a:gd name="T25" fmla="*/ 2147483647 h 50"/>
                <a:gd name="T26" fmla="*/ 2147483647 w 58"/>
                <a:gd name="T27" fmla="*/ 2147483647 h 50"/>
                <a:gd name="T28" fmla="*/ 2147483647 w 58"/>
                <a:gd name="T29" fmla="*/ 2147483647 h 50"/>
                <a:gd name="T30" fmla="*/ 2147483647 w 58"/>
                <a:gd name="T31" fmla="*/ 2147483647 h 50"/>
                <a:gd name="T32" fmla="*/ 2147483647 w 58"/>
                <a:gd name="T33" fmla="*/ 2147483647 h 50"/>
                <a:gd name="T34" fmla="*/ 2147483647 w 58"/>
                <a:gd name="T35" fmla="*/ 2147483647 h 50"/>
                <a:gd name="T36" fmla="*/ 2147483647 w 58"/>
                <a:gd name="T37" fmla="*/ 2147483647 h 50"/>
                <a:gd name="T38" fmla="*/ 2147483647 w 58"/>
                <a:gd name="T39" fmla="*/ 2147483647 h 50"/>
                <a:gd name="T40" fmla="*/ 2147483647 w 58"/>
                <a:gd name="T41" fmla="*/ 2147483647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8" h="50">
                  <a:moveTo>
                    <a:pt x="44" y="39"/>
                  </a:moveTo>
                  <a:cubicBezTo>
                    <a:pt x="40" y="46"/>
                    <a:pt x="33" y="50"/>
                    <a:pt x="25" y="50"/>
                  </a:cubicBezTo>
                  <a:cubicBezTo>
                    <a:pt x="16" y="50"/>
                    <a:pt x="8" y="45"/>
                    <a:pt x="4" y="39"/>
                  </a:cubicBezTo>
                  <a:cubicBezTo>
                    <a:pt x="2" y="35"/>
                    <a:pt x="0" y="30"/>
                    <a:pt x="0" y="25"/>
                  </a:cubicBezTo>
                  <a:cubicBezTo>
                    <a:pt x="0" y="18"/>
                    <a:pt x="2" y="15"/>
                    <a:pt x="4" y="11"/>
                  </a:cubicBezTo>
                  <a:cubicBezTo>
                    <a:pt x="8" y="4"/>
                    <a:pt x="16" y="0"/>
                    <a:pt x="25" y="0"/>
                  </a:cubicBezTo>
                  <a:cubicBezTo>
                    <a:pt x="33" y="0"/>
                    <a:pt x="40" y="4"/>
                    <a:pt x="44" y="11"/>
                  </a:cubicBezTo>
                  <a:cubicBezTo>
                    <a:pt x="44" y="1"/>
                    <a:pt x="44" y="1"/>
                    <a:pt x="44" y="1"/>
                  </a:cubicBezTo>
                  <a:cubicBezTo>
                    <a:pt x="58" y="1"/>
                    <a:pt x="58" y="1"/>
                    <a:pt x="58" y="1"/>
                  </a:cubicBezTo>
                  <a:cubicBezTo>
                    <a:pt x="58" y="6"/>
                    <a:pt x="58" y="6"/>
                    <a:pt x="58" y="6"/>
                  </a:cubicBezTo>
                  <a:cubicBezTo>
                    <a:pt x="51" y="6"/>
                    <a:pt x="51" y="6"/>
                    <a:pt x="51" y="6"/>
                  </a:cubicBezTo>
                  <a:cubicBezTo>
                    <a:pt x="51" y="43"/>
                    <a:pt x="51" y="43"/>
                    <a:pt x="51" y="43"/>
                  </a:cubicBezTo>
                  <a:cubicBezTo>
                    <a:pt x="58" y="43"/>
                    <a:pt x="58" y="43"/>
                    <a:pt x="58" y="43"/>
                  </a:cubicBezTo>
                  <a:cubicBezTo>
                    <a:pt x="58" y="49"/>
                    <a:pt x="58" y="49"/>
                    <a:pt x="58" y="49"/>
                  </a:cubicBezTo>
                  <a:cubicBezTo>
                    <a:pt x="44" y="49"/>
                    <a:pt x="44" y="49"/>
                    <a:pt x="44" y="49"/>
                  </a:cubicBezTo>
                  <a:lnTo>
                    <a:pt x="44" y="39"/>
                  </a:lnTo>
                  <a:close/>
                  <a:moveTo>
                    <a:pt x="6" y="25"/>
                  </a:moveTo>
                  <a:cubicBezTo>
                    <a:pt x="6" y="35"/>
                    <a:pt x="15" y="44"/>
                    <a:pt x="25" y="44"/>
                  </a:cubicBezTo>
                  <a:cubicBezTo>
                    <a:pt x="36" y="44"/>
                    <a:pt x="45" y="35"/>
                    <a:pt x="45" y="25"/>
                  </a:cubicBezTo>
                  <a:cubicBezTo>
                    <a:pt x="45" y="14"/>
                    <a:pt x="36" y="6"/>
                    <a:pt x="25" y="6"/>
                  </a:cubicBezTo>
                  <a:cubicBezTo>
                    <a:pt x="15" y="6"/>
                    <a:pt x="6" y="14"/>
                    <a:pt x="6" y="25"/>
                  </a:cubicBez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0" name="Freeform 20"/>
            <p:cNvSpPr>
              <a:spLocks noEditPoints="1"/>
            </p:cNvSpPr>
            <p:nvPr userDrawn="1"/>
          </p:nvSpPr>
          <p:spPr bwMode="auto">
            <a:xfrm>
              <a:off x="7578725" y="6211888"/>
              <a:ext cx="58738" cy="66675"/>
            </a:xfrm>
            <a:custGeom>
              <a:avLst/>
              <a:gdLst>
                <a:gd name="T0" fmla="*/ 2147483647 w 58"/>
                <a:gd name="T1" fmla="*/ 2147483647 h 66"/>
                <a:gd name="T2" fmla="*/ 2147483647 w 58"/>
                <a:gd name="T3" fmla="*/ 0 h 66"/>
                <a:gd name="T4" fmla="*/ 2147483647 w 58"/>
                <a:gd name="T5" fmla="*/ 2147483647 h 66"/>
                <a:gd name="T6" fmla="*/ 2147483647 w 58"/>
                <a:gd name="T7" fmla="*/ 2147483647 h 66"/>
                <a:gd name="T8" fmla="*/ 2147483647 w 58"/>
                <a:gd name="T9" fmla="*/ 2147483647 h 66"/>
                <a:gd name="T10" fmla="*/ 2147483647 w 58"/>
                <a:gd name="T11" fmla="*/ 2147483647 h 66"/>
                <a:gd name="T12" fmla="*/ 2147483647 w 58"/>
                <a:gd name="T13" fmla="*/ 2147483647 h 66"/>
                <a:gd name="T14" fmla="*/ 2147483647 w 58"/>
                <a:gd name="T15" fmla="*/ 2147483647 h 66"/>
                <a:gd name="T16" fmla="*/ 2147483647 w 58"/>
                <a:gd name="T17" fmla="*/ 2147483647 h 66"/>
                <a:gd name="T18" fmla="*/ 0 w 58"/>
                <a:gd name="T19" fmla="*/ 2147483647 h 66"/>
                <a:gd name="T20" fmla="*/ 0 w 58"/>
                <a:gd name="T21" fmla="*/ 2147483647 h 66"/>
                <a:gd name="T22" fmla="*/ 2147483647 w 58"/>
                <a:gd name="T23" fmla="*/ 2147483647 h 66"/>
                <a:gd name="T24" fmla="*/ 2147483647 w 58"/>
                <a:gd name="T25" fmla="*/ 2147483647 h 66"/>
                <a:gd name="T26" fmla="*/ 0 w 58"/>
                <a:gd name="T27" fmla="*/ 2147483647 h 66"/>
                <a:gd name="T28" fmla="*/ 0 w 58"/>
                <a:gd name="T29" fmla="*/ 2147483647 h 66"/>
                <a:gd name="T30" fmla="*/ 2147483647 w 58"/>
                <a:gd name="T31" fmla="*/ 2147483647 h 66"/>
                <a:gd name="T32" fmla="*/ 2147483647 w 58"/>
                <a:gd name="T33" fmla="*/ 2147483647 h 66"/>
                <a:gd name="T34" fmla="*/ 2147483647 w 58"/>
                <a:gd name="T35" fmla="*/ 2147483647 h 66"/>
                <a:gd name="T36" fmla="*/ 2147483647 w 58"/>
                <a:gd name="T37" fmla="*/ 2147483647 h 66"/>
                <a:gd name="T38" fmla="*/ 2147483647 w 58"/>
                <a:gd name="T39" fmla="*/ 2147483647 h 66"/>
                <a:gd name="T40" fmla="*/ 2147483647 w 58"/>
                <a:gd name="T41" fmla="*/ 2147483647 h 66"/>
                <a:gd name="T42" fmla="*/ 2147483647 w 58"/>
                <a:gd name="T43" fmla="*/ 2147483647 h 6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8" h="66">
                  <a:moveTo>
                    <a:pt x="14" y="11"/>
                  </a:moveTo>
                  <a:cubicBezTo>
                    <a:pt x="18" y="4"/>
                    <a:pt x="25" y="0"/>
                    <a:pt x="34" y="0"/>
                  </a:cubicBezTo>
                  <a:cubicBezTo>
                    <a:pt x="41" y="0"/>
                    <a:pt x="50" y="3"/>
                    <a:pt x="54" y="11"/>
                  </a:cubicBezTo>
                  <a:cubicBezTo>
                    <a:pt x="56" y="14"/>
                    <a:pt x="58" y="19"/>
                    <a:pt x="58" y="25"/>
                  </a:cubicBezTo>
                  <a:cubicBezTo>
                    <a:pt x="58" y="39"/>
                    <a:pt x="47" y="50"/>
                    <a:pt x="34" y="50"/>
                  </a:cubicBezTo>
                  <a:cubicBezTo>
                    <a:pt x="25" y="50"/>
                    <a:pt x="18" y="46"/>
                    <a:pt x="14" y="38"/>
                  </a:cubicBezTo>
                  <a:cubicBezTo>
                    <a:pt x="14" y="61"/>
                    <a:pt x="14" y="61"/>
                    <a:pt x="14" y="61"/>
                  </a:cubicBezTo>
                  <a:cubicBezTo>
                    <a:pt x="22" y="61"/>
                    <a:pt x="22" y="61"/>
                    <a:pt x="22" y="61"/>
                  </a:cubicBezTo>
                  <a:cubicBezTo>
                    <a:pt x="22" y="66"/>
                    <a:pt x="22" y="66"/>
                    <a:pt x="22" y="66"/>
                  </a:cubicBezTo>
                  <a:cubicBezTo>
                    <a:pt x="0" y="66"/>
                    <a:pt x="0" y="66"/>
                    <a:pt x="0" y="66"/>
                  </a:cubicBezTo>
                  <a:cubicBezTo>
                    <a:pt x="0" y="61"/>
                    <a:pt x="0" y="61"/>
                    <a:pt x="0" y="61"/>
                  </a:cubicBezTo>
                  <a:cubicBezTo>
                    <a:pt x="8" y="61"/>
                    <a:pt x="8" y="61"/>
                    <a:pt x="8" y="61"/>
                  </a:cubicBezTo>
                  <a:cubicBezTo>
                    <a:pt x="8" y="6"/>
                    <a:pt x="8" y="6"/>
                    <a:pt x="8" y="6"/>
                  </a:cubicBezTo>
                  <a:cubicBezTo>
                    <a:pt x="0" y="6"/>
                    <a:pt x="0" y="6"/>
                    <a:pt x="0" y="6"/>
                  </a:cubicBezTo>
                  <a:cubicBezTo>
                    <a:pt x="0" y="1"/>
                    <a:pt x="0" y="1"/>
                    <a:pt x="0" y="1"/>
                  </a:cubicBezTo>
                  <a:cubicBezTo>
                    <a:pt x="14" y="1"/>
                    <a:pt x="14" y="1"/>
                    <a:pt x="14" y="1"/>
                  </a:cubicBezTo>
                  <a:lnTo>
                    <a:pt x="14" y="11"/>
                  </a:lnTo>
                  <a:close/>
                  <a:moveTo>
                    <a:pt x="52" y="25"/>
                  </a:moveTo>
                  <a:cubicBezTo>
                    <a:pt x="52" y="13"/>
                    <a:pt x="43" y="5"/>
                    <a:pt x="33" y="5"/>
                  </a:cubicBezTo>
                  <a:cubicBezTo>
                    <a:pt x="23" y="6"/>
                    <a:pt x="14" y="13"/>
                    <a:pt x="14" y="25"/>
                  </a:cubicBezTo>
                  <a:cubicBezTo>
                    <a:pt x="14" y="35"/>
                    <a:pt x="22" y="44"/>
                    <a:pt x="33" y="44"/>
                  </a:cubicBezTo>
                  <a:cubicBezTo>
                    <a:pt x="43" y="44"/>
                    <a:pt x="52" y="35"/>
                    <a:pt x="52" y="25"/>
                  </a:cubicBez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1" name="Freeform 21"/>
            <p:cNvSpPr>
              <a:spLocks noEditPoints="1"/>
            </p:cNvSpPr>
            <p:nvPr userDrawn="1"/>
          </p:nvSpPr>
          <p:spPr bwMode="auto">
            <a:xfrm>
              <a:off x="7637463" y="6211888"/>
              <a:ext cx="58737" cy="50800"/>
            </a:xfrm>
            <a:custGeom>
              <a:avLst/>
              <a:gdLst>
                <a:gd name="T0" fmla="*/ 2147483647 w 58"/>
                <a:gd name="T1" fmla="*/ 2147483647 h 50"/>
                <a:gd name="T2" fmla="*/ 2147483647 w 58"/>
                <a:gd name="T3" fmla="*/ 2147483647 h 50"/>
                <a:gd name="T4" fmla="*/ 2147483647 w 58"/>
                <a:gd name="T5" fmla="*/ 2147483647 h 50"/>
                <a:gd name="T6" fmla="*/ 0 w 58"/>
                <a:gd name="T7" fmla="*/ 2147483647 h 50"/>
                <a:gd name="T8" fmla="*/ 2147483647 w 58"/>
                <a:gd name="T9" fmla="*/ 2147483647 h 50"/>
                <a:gd name="T10" fmla="*/ 2147483647 w 58"/>
                <a:gd name="T11" fmla="*/ 0 h 50"/>
                <a:gd name="T12" fmla="*/ 2147483647 w 58"/>
                <a:gd name="T13" fmla="*/ 2147483647 h 50"/>
                <a:gd name="T14" fmla="*/ 2147483647 w 58"/>
                <a:gd name="T15" fmla="*/ 2147483647 h 50"/>
                <a:gd name="T16" fmla="*/ 2147483647 w 58"/>
                <a:gd name="T17" fmla="*/ 2147483647 h 50"/>
                <a:gd name="T18" fmla="*/ 2147483647 w 58"/>
                <a:gd name="T19" fmla="*/ 2147483647 h 50"/>
                <a:gd name="T20" fmla="*/ 2147483647 w 58"/>
                <a:gd name="T21" fmla="*/ 2147483647 h 50"/>
                <a:gd name="T22" fmla="*/ 2147483647 w 58"/>
                <a:gd name="T23" fmla="*/ 2147483647 h 50"/>
                <a:gd name="T24" fmla="*/ 2147483647 w 58"/>
                <a:gd name="T25" fmla="*/ 2147483647 h 50"/>
                <a:gd name="T26" fmla="*/ 2147483647 w 58"/>
                <a:gd name="T27" fmla="*/ 2147483647 h 50"/>
                <a:gd name="T28" fmla="*/ 2147483647 w 58"/>
                <a:gd name="T29" fmla="*/ 2147483647 h 50"/>
                <a:gd name="T30" fmla="*/ 2147483647 w 58"/>
                <a:gd name="T31" fmla="*/ 2147483647 h 50"/>
                <a:gd name="T32" fmla="*/ 2147483647 w 58"/>
                <a:gd name="T33" fmla="*/ 2147483647 h 50"/>
                <a:gd name="T34" fmla="*/ 2147483647 w 58"/>
                <a:gd name="T35" fmla="*/ 2147483647 h 50"/>
                <a:gd name="T36" fmla="*/ 2147483647 w 58"/>
                <a:gd name="T37" fmla="*/ 2147483647 h 50"/>
                <a:gd name="T38" fmla="*/ 2147483647 w 58"/>
                <a:gd name="T39" fmla="*/ 2147483647 h 50"/>
                <a:gd name="T40" fmla="*/ 2147483647 w 58"/>
                <a:gd name="T41" fmla="*/ 2147483647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8" h="50">
                  <a:moveTo>
                    <a:pt x="44" y="39"/>
                  </a:moveTo>
                  <a:cubicBezTo>
                    <a:pt x="40" y="46"/>
                    <a:pt x="33" y="50"/>
                    <a:pt x="25" y="50"/>
                  </a:cubicBezTo>
                  <a:cubicBezTo>
                    <a:pt x="16" y="50"/>
                    <a:pt x="8" y="45"/>
                    <a:pt x="4" y="39"/>
                  </a:cubicBezTo>
                  <a:cubicBezTo>
                    <a:pt x="2" y="35"/>
                    <a:pt x="0" y="30"/>
                    <a:pt x="0" y="25"/>
                  </a:cubicBezTo>
                  <a:cubicBezTo>
                    <a:pt x="0" y="18"/>
                    <a:pt x="2" y="15"/>
                    <a:pt x="4" y="11"/>
                  </a:cubicBezTo>
                  <a:cubicBezTo>
                    <a:pt x="8" y="4"/>
                    <a:pt x="16" y="0"/>
                    <a:pt x="25" y="0"/>
                  </a:cubicBezTo>
                  <a:cubicBezTo>
                    <a:pt x="34" y="0"/>
                    <a:pt x="40" y="4"/>
                    <a:pt x="44" y="11"/>
                  </a:cubicBezTo>
                  <a:cubicBezTo>
                    <a:pt x="44" y="1"/>
                    <a:pt x="44" y="1"/>
                    <a:pt x="44" y="1"/>
                  </a:cubicBezTo>
                  <a:cubicBezTo>
                    <a:pt x="58" y="1"/>
                    <a:pt x="58" y="1"/>
                    <a:pt x="58" y="1"/>
                  </a:cubicBezTo>
                  <a:cubicBezTo>
                    <a:pt x="58" y="6"/>
                    <a:pt x="58" y="6"/>
                    <a:pt x="58" y="6"/>
                  </a:cubicBezTo>
                  <a:cubicBezTo>
                    <a:pt x="51" y="6"/>
                    <a:pt x="51" y="6"/>
                    <a:pt x="51" y="6"/>
                  </a:cubicBezTo>
                  <a:cubicBezTo>
                    <a:pt x="51" y="43"/>
                    <a:pt x="51" y="43"/>
                    <a:pt x="51" y="43"/>
                  </a:cubicBezTo>
                  <a:cubicBezTo>
                    <a:pt x="58" y="43"/>
                    <a:pt x="58" y="43"/>
                    <a:pt x="58" y="43"/>
                  </a:cubicBezTo>
                  <a:cubicBezTo>
                    <a:pt x="58" y="49"/>
                    <a:pt x="58" y="49"/>
                    <a:pt x="58" y="49"/>
                  </a:cubicBezTo>
                  <a:cubicBezTo>
                    <a:pt x="44" y="49"/>
                    <a:pt x="44" y="49"/>
                    <a:pt x="44" y="49"/>
                  </a:cubicBezTo>
                  <a:lnTo>
                    <a:pt x="44" y="39"/>
                  </a:lnTo>
                  <a:close/>
                  <a:moveTo>
                    <a:pt x="6" y="25"/>
                  </a:moveTo>
                  <a:cubicBezTo>
                    <a:pt x="6" y="35"/>
                    <a:pt x="15" y="44"/>
                    <a:pt x="25" y="44"/>
                  </a:cubicBezTo>
                  <a:cubicBezTo>
                    <a:pt x="36" y="44"/>
                    <a:pt x="45" y="35"/>
                    <a:pt x="45" y="25"/>
                  </a:cubicBezTo>
                  <a:cubicBezTo>
                    <a:pt x="45" y="14"/>
                    <a:pt x="36" y="6"/>
                    <a:pt x="25" y="6"/>
                  </a:cubicBezTo>
                  <a:cubicBezTo>
                    <a:pt x="15" y="6"/>
                    <a:pt x="6" y="14"/>
                    <a:pt x="6" y="25"/>
                  </a:cubicBez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2" name="Freeform 22"/>
            <p:cNvSpPr>
              <a:spLocks noEditPoints="1"/>
            </p:cNvSpPr>
            <p:nvPr userDrawn="1"/>
          </p:nvSpPr>
          <p:spPr bwMode="auto">
            <a:xfrm>
              <a:off x="7697788" y="6194425"/>
              <a:ext cx="58737" cy="68263"/>
            </a:xfrm>
            <a:custGeom>
              <a:avLst/>
              <a:gdLst>
                <a:gd name="T0" fmla="*/ 2147483647 w 58"/>
                <a:gd name="T1" fmla="*/ 2147483647 h 67"/>
                <a:gd name="T2" fmla="*/ 2147483647 w 58"/>
                <a:gd name="T3" fmla="*/ 2147483647 h 67"/>
                <a:gd name="T4" fmla="*/ 2147483647 w 58"/>
                <a:gd name="T5" fmla="*/ 2147483647 h 67"/>
                <a:gd name="T6" fmla="*/ 2147483647 w 58"/>
                <a:gd name="T7" fmla="*/ 2147483647 h 67"/>
                <a:gd name="T8" fmla="*/ 2147483647 w 58"/>
                <a:gd name="T9" fmla="*/ 2147483647 h 67"/>
                <a:gd name="T10" fmla="*/ 2147483647 w 58"/>
                <a:gd name="T11" fmla="*/ 2147483647 h 67"/>
                <a:gd name="T12" fmla="*/ 2147483647 w 58"/>
                <a:gd name="T13" fmla="*/ 2147483647 h 67"/>
                <a:gd name="T14" fmla="*/ 0 w 58"/>
                <a:gd name="T15" fmla="*/ 2147483647 h 67"/>
                <a:gd name="T16" fmla="*/ 0 w 58"/>
                <a:gd name="T17" fmla="*/ 2147483647 h 67"/>
                <a:gd name="T18" fmla="*/ 2147483647 w 58"/>
                <a:gd name="T19" fmla="*/ 2147483647 h 67"/>
                <a:gd name="T20" fmla="*/ 2147483647 w 58"/>
                <a:gd name="T21" fmla="*/ 2147483647 h 67"/>
                <a:gd name="T22" fmla="*/ 0 w 58"/>
                <a:gd name="T23" fmla="*/ 2147483647 h 67"/>
                <a:gd name="T24" fmla="*/ 0 w 58"/>
                <a:gd name="T25" fmla="*/ 0 h 67"/>
                <a:gd name="T26" fmla="*/ 2147483647 w 58"/>
                <a:gd name="T27" fmla="*/ 0 h 67"/>
                <a:gd name="T28" fmla="*/ 2147483647 w 58"/>
                <a:gd name="T29" fmla="*/ 2147483647 h 67"/>
                <a:gd name="T30" fmla="*/ 2147483647 w 58"/>
                <a:gd name="T31" fmla="*/ 2147483647 h 67"/>
                <a:gd name="T32" fmla="*/ 2147483647 w 58"/>
                <a:gd name="T33" fmla="*/ 2147483647 h 67"/>
                <a:gd name="T34" fmla="*/ 2147483647 w 58"/>
                <a:gd name="T35" fmla="*/ 2147483647 h 67"/>
                <a:gd name="T36" fmla="*/ 2147483647 w 58"/>
                <a:gd name="T37" fmla="*/ 2147483647 h 67"/>
                <a:gd name="T38" fmla="*/ 2147483647 w 58"/>
                <a:gd name="T39" fmla="*/ 2147483647 h 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8" h="67">
                  <a:moveTo>
                    <a:pt x="14" y="28"/>
                  </a:moveTo>
                  <a:cubicBezTo>
                    <a:pt x="18" y="21"/>
                    <a:pt x="25" y="17"/>
                    <a:pt x="33" y="17"/>
                  </a:cubicBezTo>
                  <a:cubicBezTo>
                    <a:pt x="47" y="17"/>
                    <a:pt x="58" y="28"/>
                    <a:pt x="58" y="42"/>
                  </a:cubicBezTo>
                  <a:cubicBezTo>
                    <a:pt x="58" y="47"/>
                    <a:pt x="56" y="52"/>
                    <a:pt x="54" y="56"/>
                  </a:cubicBezTo>
                  <a:cubicBezTo>
                    <a:pt x="50" y="61"/>
                    <a:pt x="42" y="67"/>
                    <a:pt x="33" y="67"/>
                  </a:cubicBezTo>
                  <a:cubicBezTo>
                    <a:pt x="25" y="67"/>
                    <a:pt x="18" y="63"/>
                    <a:pt x="14" y="56"/>
                  </a:cubicBezTo>
                  <a:cubicBezTo>
                    <a:pt x="14" y="66"/>
                    <a:pt x="14" y="66"/>
                    <a:pt x="14" y="66"/>
                  </a:cubicBezTo>
                  <a:cubicBezTo>
                    <a:pt x="0" y="66"/>
                    <a:pt x="0" y="66"/>
                    <a:pt x="0" y="66"/>
                  </a:cubicBezTo>
                  <a:cubicBezTo>
                    <a:pt x="0" y="60"/>
                    <a:pt x="0" y="60"/>
                    <a:pt x="0" y="60"/>
                  </a:cubicBezTo>
                  <a:cubicBezTo>
                    <a:pt x="8" y="60"/>
                    <a:pt x="8" y="60"/>
                    <a:pt x="8" y="60"/>
                  </a:cubicBezTo>
                  <a:cubicBezTo>
                    <a:pt x="8" y="6"/>
                    <a:pt x="8" y="6"/>
                    <a:pt x="8" y="6"/>
                  </a:cubicBezTo>
                  <a:cubicBezTo>
                    <a:pt x="0" y="6"/>
                    <a:pt x="0" y="6"/>
                    <a:pt x="0" y="6"/>
                  </a:cubicBezTo>
                  <a:cubicBezTo>
                    <a:pt x="0" y="0"/>
                    <a:pt x="0" y="0"/>
                    <a:pt x="0" y="0"/>
                  </a:cubicBezTo>
                  <a:cubicBezTo>
                    <a:pt x="14" y="0"/>
                    <a:pt x="14" y="0"/>
                    <a:pt x="14" y="0"/>
                  </a:cubicBezTo>
                  <a:lnTo>
                    <a:pt x="14" y="28"/>
                  </a:lnTo>
                  <a:close/>
                  <a:moveTo>
                    <a:pt x="52" y="42"/>
                  </a:moveTo>
                  <a:cubicBezTo>
                    <a:pt x="52" y="31"/>
                    <a:pt x="43" y="23"/>
                    <a:pt x="33" y="23"/>
                  </a:cubicBezTo>
                  <a:cubicBezTo>
                    <a:pt x="22" y="23"/>
                    <a:pt x="13" y="31"/>
                    <a:pt x="13" y="42"/>
                  </a:cubicBezTo>
                  <a:cubicBezTo>
                    <a:pt x="13" y="53"/>
                    <a:pt x="22" y="61"/>
                    <a:pt x="33" y="61"/>
                  </a:cubicBezTo>
                  <a:cubicBezTo>
                    <a:pt x="43" y="61"/>
                    <a:pt x="52" y="52"/>
                    <a:pt x="52" y="42"/>
                  </a:cubicBez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3" name="Freeform 23"/>
            <p:cNvSpPr>
              <a:spLocks noEditPoints="1"/>
            </p:cNvSpPr>
            <p:nvPr userDrawn="1"/>
          </p:nvSpPr>
          <p:spPr bwMode="auto">
            <a:xfrm>
              <a:off x="7756525" y="6194425"/>
              <a:ext cx="22225" cy="66675"/>
            </a:xfrm>
            <a:custGeom>
              <a:avLst/>
              <a:gdLst>
                <a:gd name="T0" fmla="*/ 2147483647 w 14"/>
                <a:gd name="T1" fmla="*/ 2147483647 h 42"/>
                <a:gd name="T2" fmla="*/ 2147483647 w 14"/>
                <a:gd name="T3" fmla="*/ 2147483647 h 42"/>
                <a:gd name="T4" fmla="*/ 2147483647 w 14"/>
                <a:gd name="T5" fmla="*/ 2147483647 h 42"/>
                <a:gd name="T6" fmla="*/ 0 w 14"/>
                <a:gd name="T7" fmla="*/ 2147483647 h 42"/>
                <a:gd name="T8" fmla="*/ 0 w 14"/>
                <a:gd name="T9" fmla="*/ 2147483647 h 42"/>
                <a:gd name="T10" fmla="*/ 2147483647 w 14"/>
                <a:gd name="T11" fmla="*/ 2147483647 h 42"/>
                <a:gd name="T12" fmla="*/ 2147483647 w 14"/>
                <a:gd name="T13" fmla="*/ 2147483647 h 42"/>
                <a:gd name="T14" fmla="*/ 0 w 14"/>
                <a:gd name="T15" fmla="*/ 2147483647 h 42"/>
                <a:gd name="T16" fmla="*/ 0 w 14"/>
                <a:gd name="T17" fmla="*/ 2147483647 h 42"/>
                <a:gd name="T18" fmla="*/ 2147483647 w 14"/>
                <a:gd name="T19" fmla="*/ 2147483647 h 42"/>
                <a:gd name="T20" fmla="*/ 2147483647 w 14"/>
                <a:gd name="T21" fmla="*/ 2147483647 h 42"/>
                <a:gd name="T22" fmla="*/ 2147483647 w 14"/>
                <a:gd name="T23" fmla="*/ 2147483647 h 42"/>
                <a:gd name="T24" fmla="*/ 2147483647 w 14"/>
                <a:gd name="T25" fmla="*/ 2147483647 h 42"/>
                <a:gd name="T26" fmla="*/ 2147483647 w 14"/>
                <a:gd name="T27" fmla="*/ 0 h 42"/>
                <a:gd name="T28" fmla="*/ 2147483647 w 14"/>
                <a:gd name="T29" fmla="*/ 0 h 42"/>
                <a:gd name="T30" fmla="*/ 2147483647 w 14"/>
                <a:gd name="T31" fmla="*/ 2147483647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 h="42">
                  <a:moveTo>
                    <a:pt x="9" y="38"/>
                  </a:moveTo>
                  <a:lnTo>
                    <a:pt x="14" y="38"/>
                  </a:lnTo>
                  <a:lnTo>
                    <a:pt x="14" y="42"/>
                  </a:lnTo>
                  <a:lnTo>
                    <a:pt x="0" y="42"/>
                  </a:lnTo>
                  <a:lnTo>
                    <a:pt x="0" y="38"/>
                  </a:lnTo>
                  <a:lnTo>
                    <a:pt x="5" y="38"/>
                  </a:lnTo>
                  <a:lnTo>
                    <a:pt x="5" y="15"/>
                  </a:lnTo>
                  <a:lnTo>
                    <a:pt x="0" y="15"/>
                  </a:lnTo>
                  <a:lnTo>
                    <a:pt x="0" y="12"/>
                  </a:lnTo>
                  <a:lnTo>
                    <a:pt x="9" y="12"/>
                  </a:lnTo>
                  <a:lnTo>
                    <a:pt x="9" y="38"/>
                  </a:lnTo>
                  <a:close/>
                  <a:moveTo>
                    <a:pt x="9" y="6"/>
                  </a:moveTo>
                  <a:lnTo>
                    <a:pt x="5" y="6"/>
                  </a:lnTo>
                  <a:lnTo>
                    <a:pt x="5" y="0"/>
                  </a:lnTo>
                  <a:lnTo>
                    <a:pt x="9" y="0"/>
                  </a:lnTo>
                  <a:lnTo>
                    <a:pt x="9" y="6"/>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4" name="Freeform 24"/>
            <p:cNvSpPr>
              <a:spLocks/>
            </p:cNvSpPr>
            <p:nvPr userDrawn="1"/>
          </p:nvSpPr>
          <p:spPr bwMode="auto">
            <a:xfrm>
              <a:off x="7778750" y="6194425"/>
              <a:ext cx="23813" cy="66675"/>
            </a:xfrm>
            <a:custGeom>
              <a:avLst/>
              <a:gdLst>
                <a:gd name="T0" fmla="*/ 2147483647 w 15"/>
                <a:gd name="T1" fmla="*/ 2147483647 h 42"/>
                <a:gd name="T2" fmla="*/ 2147483647 w 15"/>
                <a:gd name="T3" fmla="*/ 2147483647 h 42"/>
                <a:gd name="T4" fmla="*/ 2147483647 w 15"/>
                <a:gd name="T5" fmla="*/ 2147483647 h 42"/>
                <a:gd name="T6" fmla="*/ 0 w 15"/>
                <a:gd name="T7" fmla="*/ 2147483647 h 42"/>
                <a:gd name="T8" fmla="*/ 0 w 15"/>
                <a:gd name="T9" fmla="*/ 2147483647 h 42"/>
                <a:gd name="T10" fmla="*/ 2147483647 w 15"/>
                <a:gd name="T11" fmla="*/ 2147483647 h 42"/>
                <a:gd name="T12" fmla="*/ 2147483647 w 15"/>
                <a:gd name="T13" fmla="*/ 2147483647 h 42"/>
                <a:gd name="T14" fmla="*/ 0 w 15"/>
                <a:gd name="T15" fmla="*/ 2147483647 h 42"/>
                <a:gd name="T16" fmla="*/ 0 w 15"/>
                <a:gd name="T17" fmla="*/ 0 h 42"/>
                <a:gd name="T18" fmla="*/ 2147483647 w 15"/>
                <a:gd name="T19" fmla="*/ 0 h 42"/>
                <a:gd name="T20" fmla="*/ 2147483647 w 15"/>
                <a:gd name="T21" fmla="*/ 2147483647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 h="42">
                  <a:moveTo>
                    <a:pt x="9" y="38"/>
                  </a:moveTo>
                  <a:lnTo>
                    <a:pt x="15" y="38"/>
                  </a:lnTo>
                  <a:lnTo>
                    <a:pt x="15" y="42"/>
                  </a:lnTo>
                  <a:lnTo>
                    <a:pt x="0" y="42"/>
                  </a:lnTo>
                  <a:lnTo>
                    <a:pt x="0" y="38"/>
                  </a:lnTo>
                  <a:lnTo>
                    <a:pt x="6" y="38"/>
                  </a:lnTo>
                  <a:lnTo>
                    <a:pt x="6" y="4"/>
                  </a:lnTo>
                  <a:lnTo>
                    <a:pt x="0" y="4"/>
                  </a:lnTo>
                  <a:lnTo>
                    <a:pt x="0" y="0"/>
                  </a:lnTo>
                  <a:lnTo>
                    <a:pt x="9" y="0"/>
                  </a:lnTo>
                  <a:lnTo>
                    <a:pt x="9" y="38"/>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5" name="Freeform 25"/>
            <p:cNvSpPr>
              <a:spLocks noEditPoints="1"/>
            </p:cNvSpPr>
            <p:nvPr userDrawn="1"/>
          </p:nvSpPr>
          <p:spPr bwMode="auto">
            <a:xfrm>
              <a:off x="7802563" y="6194425"/>
              <a:ext cx="22225" cy="66675"/>
            </a:xfrm>
            <a:custGeom>
              <a:avLst/>
              <a:gdLst>
                <a:gd name="T0" fmla="*/ 2147483647 w 14"/>
                <a:gd name="T1" fmla="*/ 2147483647 h 42"/>
                <a:gd name="T2" fmla="*/ 2147483647 w 14"/>
                <a:gd name="T3" fmla="*/ 2147483647 h 42"/>
                <a:gd name="T4" fmla="*/ 2147483647 w 14"/>
                <a:gd name="T5" fmla="*/ 2147483647 h 42"/>
                <a:gd name="T6" fmla="*/ 0 w 14"/>
                <a:gd name="T7" fmla="*/ 2147483647 h 42"/>
                <a:gd name="T8" fmla="*/ 0 w 14"/>
                <a:gd name="T9" fmla="*/ 2147483647 h 42"/>
                <a:gd name="T10" fmla="*/ 2147483647 w 14"/>
                <a:gd name="T11" fmla="*/ 2147483647 h 42"/>
                <a:gd name="T12" fmla="*/ 2147483647 w 14"/>
                <a:gd name="T13" fmla="*/ 2147483647 h 42"/>
                <a:gd name="T14" fmla="*/ 0 w 14"/>
                <a:gd name="T15" fmla="*/ 2147483647 h 42"/>
                <a:gd name="T16" fmla="*/ 0 w 14"/>
                <a:gd name="T17" fmla="*/ 2147483647 h 42"/>
                <a:gd name="T18" fmla="*/ 2147483647 w 14"/>
                <a:gd name="T19" fmla="*/ 2147483647 h 42"/>
                <a:gd name="T20" fmla="*/ 2147483647 w 14"/>
                <a:gd name="T21" fmla="*/ 2147483647 h 42"/>
                <a:gd name="T22" fmla="*/ 2147483647 w 14"/>
                <a:gd name="T23" fmla="*/ 2147483647 h 42"/>
                <a:gd name="T24" fmla="*/ 2147483647 w 14"/>
                <a:gd name="T25" fmla="*/ 2147483647 h 42"/>
                <a:gd name="T26" fmla="*/ 2147483647 w 14"/>
                <a:gd name="T27" fmla="*/ 0 h 42"/>
                <a:gd name="T28" fmla="*/ 2147483647 w 14"/>
                <a:gd name="T29" fmla="*/ 0 h 42"/>
                <a:gd name="T30" fmla="*/ 2147483647 w 14"/>
                <a:gd name="T31" fmla="*/ 2147483647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 h="42">
                  <a:moveTo>
                    <a:pt x="9" y="38"/>
                  </a:moveTo>
                  <a:lnTo>
                    <a:pt x="14" y="38"/>
                  </a:lnTo>
                  <a:lnTo>
                    <a:pt x="14" y="42"/>
                  </a:lnTo>
                  <a:lnTo>
                    <a:pt x="0" y="42"/>
                  </a:lnTo>
                  <a:lnTo>
                    <a:pt x="0" y="38"/>
                  </a:lnTo>
                  <a:lnTo>
                    <a:pt x="5" y="38"/>
                  </a:lnTo>
                  <a:lnTo>
                    <a:pt x="5" y="15"/>
                  </a:lnTo>
                  <a:lnTo>
                    <a:pt x="0" y="15"/>
                  </a:lnTo>
                  <a:lnTo>
                    <a:pt x="0" y="12"/>
                  </a:lnTo>
                  <a:lnTo>
                    <a:pt x="9" y="12"/>
                  </a:lnTo>
                  <a:lnTo>
                    <a:pt x="9" y="38"/>
                  </a:lnTo>
                  <a:close/>
                  <a:moveTo>
                    <a:pt x="9" y="6"/>
                  </a:moveTo>
                  <a:lnTo>
                    <a:pt x="5" y="6"/>
                  </a:lnTo>
                  <a:lnTo>
                    <a:pt x="5" y="0"/>
                  </a:lnTo>
                  <a:lnTo>
                    <a:pt x="9" y="0"/>
                  </a:lnTo>
                  <a:lnTo>
                    <a:pt x="9" y="6"/>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6" name="Freeform 26"/>
            <p:cNvSpPr>
              <a:spLocks/>
            </p:cNvSpPr>
            <p:nvPr userDrawn="1"/>
          </p:nvSpPr>
          <p:spPr bwMode="auto">
            <a:xfrm>
              <a:off x="7824788" y="6194425"/>
              <a:ext cx="26987" cy="66675"/>
            </a:xfrm>
            <a:custGeom>
              <a:avLst/>
              <a:gdLst>
                <a:gd name="T0" fmla="*/ 2147483647 w 17"/>
                <a:gd name="T1" fmla="*/ 2147483647 h 42"/>
                <a:gd name="T2" fmla="*/ 2147483647 w 17"/>
                <a:gd name="T3" fmla="*/ 2147483647 h 42"/>
                <a:gd name="T4" fmla="*/ 2147483647 w 17"/>
                <a:gd name="T5" fmla="*/ 2147483647 h 42"/>
                <a:gd name="T6" fmla="*/ 2147483647 w 17"/>
                <a:gd name="T7" fmla="*/ 2147483647 h 42"/>
                <a:gd name="T8" fmla="*/ 2147483647 w 17"/>
                <a:gd name="T9" fmla="*/ 2147483647 h 42"/>
                <a:gd name="T10" fmla="*/ 0 w 17"/>
                <a:gd name="T11" fmla="*/ 2147483647 h 42"/>
                <a:gd name="T12" fmla="*/ 0 w 17"/>
                <a:gd name="T13" fmla="*/ 2147483647 h 42"/>
                <a:gd name="T14" fmla="*/ 2147483647 w 17"/>
                <a:gd name="T15" fmla="*/ 2147483647 h 42"/>
                <a:gd name="T16" fmla="*/ 2147483647 w 17"/>
                <a:gd name="T17" fmla="*/ 0 h 42"/>
                <a:gd name="T18" fmla="*/ 2147483647 w 17"/>
                <a:gd name="T19" fmla="*/ 0 h 42"/>
                <a:gd name="T20" fmla="*/ 2147483647 w 17"/>
                <a:gd name="T21" fmla="*/ 2147483647 h 42"/>
                <a:gd name="T22" fmla="*/ 2147483647 w 17"/>
                <a:gd name="T23" fmla="*/ 2147483647 h 42"/>
                <a:gd name="T24" fmla="*/ 2147483647 w 17"/>
                <a:gd name="T25" fmla="*/ 2147483647 h 42"/>
                <a:gd name="T26" fmla="*/ 2147483647 w 17"/>
                <a:gd name="T27" fmla="*/ 2147483647 h 42"/>
                <a:gd name="T28" fmla="*/ 2147483647 w 17"/>
                <a:gd name="T29" fmla="*/ 2147483647 h 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 h="42">
                  <a:moveTo>
                    <a:pt x="10" y="38"/>
                  </a:moveTo>
                  <a:lnTo>
                    <a:pt x="17" y="38"/>
                  </a:lnTo>
                  <a:lnTo>
                    <a:pt x="17" y="42"/>
                  </a:lnTo>
                  <a:lnTo>
                    <a:pt x="6" y="42"/>
                  </a:lnTo>
                  <a:lnTo>
                    <a:pt x="6" y="15"/>
                  </a:lnTo>
                  <a:lnTo>
                    <a:pt x="0" y="15"/>
                  </a:lnTo>
                  <a:lnTo>
                    <a:pt x="0" y="12"/>
                  </a:lnTo>
                  <a:lnTo>
                    <a:pt x="6" y="12"/>
                  </a:lnTo>
                  <a:lnTo>
                    <a:pt x="6" y="0"/>
                  </a:lnTo>
                  <a:lnTo>
                    <a:pt x="10" y="0"/>
                  </a:lnTo>
                  <a:lnTo>
                    <a:pt x="10" y="12"/>
                  </a:lnTo>
                  <a:lnTo>
                    <a:pt x="16" y="12"/>
                  </a:lnTo>
                  <a:lnTo>
                    <a:pt x="16" y="15"/>
                  </a:lnTo>
                  <a:lnTo>
                    <a:pt x="10" y="15"/>
                  </a:lnTo>
                  <a:lnTo>
                    <a:pt x="10" y="38"/>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7" name="Freeform 27"/>
            <p:cNvSpPr>
              <a:spLocks/>
            </p:cNvSpPr>
            <p:nvPr userDrawn="1"/>
          </p:nvSpPr>
          <p:spPr bwMode="auto">
            <a:xfrm>
              <a:off x="7851775" y="6213475"/>
              <a:ext cx="57150" cy="65088"/>
            </a:xfrm>
            <a:custGeom>
              <a:avLst/>
              <a:gdLst>
                <a:gd name="T0" fmla="*/ 2147483647 w 36"/>
                <a:gd name="T1" fmla="*/ 2147483647 h 41"/>
                <a:gd name="T2" fmla="*/ 2147483647 w 36"/>
                <a:gd name="T3" fmla="*/ 2147483647 h 41"/>
                <a:gd name="T4" fmla="*/ 2147483647 w 36"/>
                <a:gd name="T5" fmla="*/ 2147483647 h 41"/>
                <a:gd name="T6" fmla="*/ 2147483647 w 36"/>
                <a:gd name="T7" fmla="*/ 2147483647 h 41"/>
                <a:gd name="T8" fmla="*/ 2147483647 w 36"/>
                <a:gd name="T9" fmla="*/ 2147483647 h 41"/>
                <a:gd name="T10" fmla="*/ 2147483647 w 36"/>
                <a:gd name="T11" fmla="*/ 2147483647 h 41"/>
                <a:gd name="T12" fmla="*/ 2147483647 w 36"/>
                <a:gd name="T13" fmla="*/ 2147483647 h 41"/>
                <a:gd name="T14" fmla="*/ 2147483647 w 36"/>
                <a:gd name="T15" fmla="*/ 2147483647 h 41"/>
                <a:gd name="T16" fmla="*/ 0 w 36"/>
                <a:gd name="T17" fmla="*/ 2147483647 h 41"/>
                <a:gd name="T18" fmla="*/ 0 w 36"/>
                <a:gd name="T19" fmla="*/ 0 h 41"/>
                <a:gd name="T20" fmla="*/ 2147483647 w 36"/>
                <a:gd name="T21" fmla="*/ 0 h 41"/>
                <a:gd name="T22" fmla="*/ 2147483647 w 36"/>
                <a:gd name="T23" fmla="*/ 2147483647 h 41"/>
                <a:gd name="T24" fmla="*/ 2147483647 w 36"/>
                <a:gd name="T25" fmla="*/ 2147483647 h 41"/>
                <a:gd name="T26" fmla="*/ 2147483647 w 36"/>
                <a:gd name="T27" fmla="*/ 2147483647 h 41"/>
                <a:gd name="T28" fmla="*/ 2147483647 w 36"/>
                <a:gd name="T29" fmla="*/ 2147483647 h 41"/>
                <a:gd name="T30" fmla="*/ 2147483647 w 36"/>
                <a:gd name="T31" fmla="*/ 2147483647 h 41"/>
                <a:gd name="T32" fmla="*/ 2147483647 w 36"/>
                <a:gd name="T33" fmla="*/ 0 h 41"/>
                <a:gd name="T34" fmla="*/ 2147483647 w 36"/>
                <a:gd name="T35" fmla="*/ 0 h 41"/>
                <a:gd name="T36" fmla="*/ 2147483647 w 36"/>
                <a:gd name="T37" fmla="*/ 2147483647 h 41"/>
                <a:gd name="T38" fmla="*/ 2147483647 w 36"/>
                <a:gd name="T39" fmla="*/ 2147483647 h 41"/>
                <a:gd name="T40" fmla="*/ 2147483647 w 36"/>
                <a:gd name="T41" fmla="*/ 2147483647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6" h="41">
                  <a:moveTo>
                    <a:pt x="17" y="38"/>
                  </a:moveTo>
                  <a:lnTo>
                    <a:pt x="22" y="38"/>
                  </a:lnTo>
                  <a:lnTo>
                    <a:pt x="22" y="41"/>
                  </a:lnTo>
                  <a:lnTo>
                    <a:pt x="8" y="41"/>
                  </a:lnTo>
                  <a:lnTo>
                    <a:pt x="8" y="38"/>
                  </a:lnTo>
                  <a:lnTo>
                    <a:pt x="13" y="38"/>
                  </a:lnTo>
                  <a:lnTo>
                    <a:pt x="16" y="30"/>
                  </a:lnTo>
                  <a:lnTo>
                    <a:pt x="5" y="3"/>
                  </a:lnTo>
                  <a:lnTo>
                    <a:pt x="0" y="3"/>
                  </a:lnTo>
                  <a:lnTo>
                    <a:pt x="0" y="0"/>
                  </a:lnTo>
                  <a:lnTo>
                    <a:pt x="14" y="0"/>
                  </a:lnTo>
                  <a:lnTo>
                    <a:pt x="14" y="3"/>
                  </a:lnTo>
                  <a:lnTo>
                    <a:pt x="10" y="3"/>
                  </a:lnTo>
                  <a:lnTo>
                    <a:pt x="18" y="25"/>
                  </a:lnTo>
                  <a:lnTo>
                    <a:pt x="28" y="3"/>
                  </a:lnTo>
                  <a:lnTo>
                    <a:pt x="22" y="3"/>
                  </a:lnTo>
                  <a:lnTo>
                    <a:pt x="22" y="0"/>
                  </a:lnTo>
                  <a:lnTo>
                    <a:pt x="36" y="0"/>
                  </a:lnTo>
                  <a:lnTo>
                    <a:pt x="36" y="3"/>
                  </a:lnTo>
                  <a:lnTo>
                    <a:pt x="31" y="3"/>
                  </a:lnTo>
                  <a:lnTo>
                    <a:pt x="17" y="38"/>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8" name="Freeform 28"/>
            <p:cNvSpPr>
              <a:spLocks noEditPoints="1"/>
            </p:cNvSpPr>
            <p:nvPr userDrawn="1"/>
          </p:nvSpPr>
          <p:spPr bwMode="auto">
            <a:xfrm>
              <a:off x="7935913" y="6211888"/>
              <a:ext cx="52387" cy="50800"/>
            </a:xfrm>
            <a:custGeom>
              <a:avLst/>
              <a:gdLst>
                <a:gd name="T0" fmla="*/ 0 w 51"/>
                <a:gd name="T1" fmla="*/ 2147483647 h 50"/>
                <a:gd name="T2" fmla="*/ 2147483647 w 51"/>
                <a:gd name="T3" fmla="*/ 0 h 50"/>
                <a:gd name="T4" fmla="*/ 2147483647 w 51"/>
                <a:gd name="T5" fmla="*/ 2147483647 h 50"/>
                <a:gd name="T6" fmla="*/ 2147483647 w 51"/>
                <a:gd name="T7" fmla="*/ 2147483647 h 50"/>
                <a:gd name="T8" fmla="*/ 0 w 51"/>
                <a:gd name="T9" fmla="*/ 2147483647 h 50"/>
                <a:gd name="T10" fmla="*/ 2147483647 w 51"/>
                <a:gd name="T11" fmla="*/ 2147483647 h 50"/>
                <a:gd name="T12" fmla="*/ 2147483647 w 51"/>
                <a:gd name="T13" fmla="*/ 2147483647 h 50"/>
                <a:gd name="T14" fmla="*/ 2147483647 w 51"/>
                <a:gd name="T15" fmla="*/ 2147483647 h 50"/>
                <a:gd name="T16" fmla="*/ 2147483647 w 51"/>
                <a:gd name="T17" fmla="*/ 2147483647 h 50"/>
                <a:gd name="T18" fmla="*/ 2147483647 w 51"/>
                <a:gd name="T19" fmla="*/ 2147483647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1" h="50">
                  <a:moveTo>
                    <a:pt x="0" y="25"/>
                  </a:moveTo>
                  <a:cubicBezTo>
                    <a:pt x="0" y="11"/>
                    <a:pt x="12" y="0"/>
                    <a:pt x="26" y="0"/>
                  </a:cubicBezTo>
                  <a:cubicBezTo>
                    <a:pt x="39" y="0"/>
                    <a:pt x="51" y="11"/>
                    <a:pt x="51" y="24"/>
                  </a:cubicBezTo>
                  <a:cubicBezTo>
                    <a:pt x="51" y="38"/>
                    <a:pt x="40" y="50"/>
                    <a:pt x="25" y="50"/>
                  </a:cubicBezTo>
                  <a:cubicBezTo>
                    <a:pt x="12" y="50"/>
                    <a:pt x="0" y="39"/>
                    <a:pt x="0" y="25"/>
                  </a:cubicBezTo>
                  <a:close/>
                  <a:moveTo>
                    <a:pt x="45" y="25"/>
                  </a:moveTo>
                  <a:cubicBezTo>
                    <a:pt x="45" y="14"/>
                    <a:pt x="36" y="6"/>
                    <a:pt x="26" y="6"/>
                  </a:cubicBezTo>
                  <a:cubicBezTo>
                    <a:pt x="15" y="6"/>
                    <a:pt x="6" y="14"/>
                    <a:pt x="6" y="25"/>
                  </a:cubicBezTo>
                  <a:cubicBezTo>
                    <a:pt x="6" y="35"/>
                    <a:pt x="15" y="44"/>
                    <a:pt x="25" y="44"/>
                  </a:cubicBezTo>
                  <a:cubicBezTo>
                    <a:pt x="36" y="44"/>
                    <a:pt x="45" y="35"/>
                    <a:pt x="45" y="25"/>
                  </a:cubicBez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9" name="Freeform 29"/>
            <p:cNvSpPr>
              <a:spLocks/>
            </p:cNvSpPr>
            <p:nvPr userDrawn="1"/>
          </p:nvSpPr>
          <p:spPr bwMode="auto">
            <a:xfrm>
              <a:off x="7988300" y="6211888"/>
              <a:ext cx="58738" cy="49212"/>
            </a:xfrm>
            <a:custGeom>
              <a:avLst/>
              <a:gdLst>
                <a:gd name="T0" fmla="*/ 2147483647 w 57"/>
                <a:gd name="T1" fmla="*/ 2147483647 h 49"/>
                <a:gd name="T2" fmla="*/ 2147483647 w 57"/>
                <a:gd name="T3" fmla="*/ 0 h 49"/>
                <a:gd name="T4" fmla="*/ 2147483647 w 57"/>
                <a:gd name="T5" fmla="*/ 2147483647 h 49"/>
                <a:gd name="T6" fmla="*/ 2147483647 w 57"/>
                <a:gd name="T7" fmla="*/ 2147483647 h 49"/>
                <a:gd name="T8" fmla="*/ 2147483647 w 57"/>
                <a:gd name="T9" fmla="*/ 2147483647 h 49"/>
                <a:gd name="T10" fmla="*/ 2147483647 w 57"/>
                <a:gd name="T11" fmla="*/ 2147483647 h 49"/>
                <a:gd name="T12" fmla="*/ 2147483647 w 57"/>
                <a:gd name="T13" fmla="*/ 2147483647 h 49"/>
                <a:gd name="T14" fmla="*/ 2147483647 w 57"/>
                <a:gd name="T15" fmla="*/ 2147483647 h 49"/>
                <a:gd name="T16" fmla="*/ 2147483647 w 57"/>
                <a:gd name="T17" fmla="*/ 2147483647 h 49"/>
                <a:gd name="T18" fmla="*/ 2147483647 w 57"/>
                <a:gd name="T19" fmla="*/ 2147483647 h 49"/>
                <a:gd name="T20" fmla="*/ 2147483647 w 57"/>
                <a:gd name="T21" fmla="*/ 2147483647 h 49"/>
                <a:gd name="T22" fmla="*/ 2147483647 w 57"/>
                <a:gd name="T23" fmla="*/ 2147483647 h 49"/>
                <a:gd name="T24" fmla="*/ 2147483647 w 57"/>
                <a:gd name="T25" fmla="*/ 2147483647 h 49"/>
                <a:gd name="T26" fmla="*/ 2147483647 w 57"/>
                <a:gd name="T27" fmla="*/ 2147483647 h 49"/>
                <a:gd name="T28" fmla="*/ 2147483647 w 57"/>
                <a:gd name="T29" fmla="*/ 2147483647 h 49"/>
                <a:gd name="T30" fmla="*/ 2147483647 w 57"/>
                <a:gd name="T31" fmla="*/ 2147483647 h 49"/>
                <a:gd name="T32" fmla="*/ 2147483647 w 57"/>
                <a:gd name="T33" fmla="*/ 2147483647 h 49"/>
                <a:gd name="T34" fmla="*/ 2147483647 w 57"/>
                <a:gd name="T35" fmla="*/ 2147483647 h 49"/>
                <a:gd name="T36" fmla="*/ 0 w 57"/>
                <a:gd name="T37" fmla="*/ 2147483647 h 49"/>
                <a:gd name="T38" fmla="*/ 0 w 57"/>
                <a:gd name="T39" fmla="*/ 2147483647 h 49"/>
                <a:gd name="T40" fmla="*/ 2147483647 w 57"/>
                <a:gd name="T41" fmla="*/ 2147483647 h 49"/>
                <a:gd name="T42" fmla="*/ 2147483647 w 57"/>
                <a:gd name="T43" fmla="*/ 2147483647 h 49"/>
                <a:gd name="T44" fmla="*/ 0 w 57"/>
                <a:gd name="T45" fmla="*/ 2147483647 h 49"/>
                <a:gd name="T46" fmla="*/ 0 w 57"/>
                <a:gd name="T47" fmla="*/ 2147483647 h 49"/>
                <a:gd name="T48" fmla="*/ 2147483647 w 57"/>
                <a:gd name="T49" fmla="*/ 2147483647 h 49"/>
                <a:gd name="T50" fmla="*/ 2147483647 w 57"/>
                <a:gd name="T51" fmla="*/ 2147483647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7" h="49">
                  <a:moveTo>
                    <a:pt x="14" y="9"/>
                  </a:moveTo>
                  <a:cubicBezTo>
                    <a:pt x="17" y="3"/>
                    <a:pt x="23" y="0"/>
                    <a:pt x="30" y="0"/>
                  </a:cubicBezTo>
                  <a:cubicBezTo>
                    <a:pt x="35" y="0"/>
                    <a:pt x="43" y="3"/>
                    <a:pt x="46" y="9"/>
                  </a:cubicBezTo>
                  <a:cubicBezTo>
                    <a:pt x="48" y="11"/>
                    <a:pt x="49" y="16"/>
                    <a:pt x="49" y="21"/>
                  </a:cubicBezTo>
                  <a:cubicBezTo>
                    <a:pt x="49" y="43"/>
                    <a:pt x="49" y="43"/>
                    <a:pt x="49" y="43"/>
                  </a:cubicBezTo>
                  <a:cubicBezTo>
                    <a:pt x="57" y="43"/>
                    <a:pt x="57" y="43"/>
                    <a:pt x="57" y="43"/>
                  </a:cubicBezTo>
                  <a:cubicBezTo>
                    <a:pt x="57" y="49"/>
                    <a:pt x="57" y="49"/>
                    <a:pt x="57" y="49"/>
                  </a:cubicBezTo>
                  <a:cubicBezTo>
                    <a:pt x="35" y="49"/>
                    <a:pt x="35" y="49"/>
                    <a:pt x="35" y="49"/>
                  </a:cubicBezTo>
                  <a:cubicBezTo>
                    <a:pt x="35" y="43"/>
                    <a:pt x="35" y="43"/>
                    <a:pt x="35" y="43"/>
                  </a:cubicBezTo>
                  <a:cubicBezTo>
                    <a:pt x="43" y="43"/>
                    <a:pt x="43" y="43"/>
                    <a:pt x="43" y="43"/>
                  </a:cubicBezTo>
                  <a:cubicBezTo>
                    <a:pt x="43" y="24"/>
                    <a:pt x="43" y="24"/>
                    <a:pt x="43" y="24"/>
                  </a:cubicBezTo>
                  <a:cubicBezTo>
                    <a:pt x="43" y="19"/>
                    <a:pt x="43" y="15"/>
                    <a:pt x="41" y="11"/>
                  </a:cubicBezTo>
                  <a:cubicBezTo>
                    <a:pt x="38" y="7"/>
                    <a:pt x="33" y="6"/>
                    <a:pt x="28" y="6"/>
                  </a:cubicBezTo>
                  <a:cubicBezTo>
                    <a:pt x="24" y="6"/>
                    <a:pt x="20" y="7"/>
                    <a:pt x="17" y="11"/>
                  </a:cubicBezTo>
                  <a:cubicBezTo>
                    <a:pt x="14" y="14"/>
                    <a:pt x="14" y="18"/>
                    <a:pt x="14" y="23"/>
                  </a:cubicBezTo>
                  <a:cubicBezTo>
                    <a:pt x="14" y="43"/>
                    <a:pt x="14" y="43"/>
                    <a:pt x="14" y="43"/>
                  </a:cubicBezTo>
                  <a:cubicBezTo>
                    <a:pt x="22" y="43"/>
                    <a:pt x="22" y="43"/>
                    <a:pt x="22" y="43"/>
                  </a:cubicBezTo>
                  <a:cubicBezTo>
                    <a:pt x="22" y="49"/>
                    <a:pt x="22" y="49"/>
                    <a:pt x="22" y="49"/>
                  </a:cubicBezTo>
                  <a:cubicBezTo>
                    <a:pt x="0" y="49"/>
                    <a:pt x="0" y="49"/>
                    <a:pt x="0" y="49"/>
                  </a:cubicBezTo>
                  <a:cubicBezTo>
                    <a:pt x="0" y="43"/>
                    <a:pt x="0" y="43"/>
                    <a:pt x="0" y="43"/>
                  </a:cubicBezTo>
                  <a:cubicBezTo>
                    <a:pt x="8" y="43"/>
                    <a:pt x="8" y="43"/>
                    <a:pt x="8" y="43"/>
                  </a:cubicBezTo>
                  <a:cubicBezTo>
                    <a:pt x="8" y="6"/>
                    <a:pt x="8" y="6"/>
                    <a:pt x="8" y="6"/>
                  </a:cubicBezTo>
                  <a:cubicBezTo>
                    <a:pt x="0" y="6"/>
                    <a:pt x="0" y="6"/>
                    <a:pt x="0" y="6"/>
                  </a:cubicBezTo>
                  <a:cubicBezTo>
                    <a:pt x="0" y="1"/>
                    <a:pt x="0" y="1"/>
                    <a:pt x="0" y="1"/>
                  </a:cubicBezTo>
                  <a:cubicBezTo>
                    <a:pt x="14" y="1"/>
                    <a:pt x="14" y="1"/>
                    <a:pt x="14" y="1"/>
                  </a:cubicBezTo>
                  <a:lnTo>
                    <a:pt x="14" y="9"/>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0" name="Freeform 30"/>
            <p:cNvSpPr>
              <a:spLocks noEditPoints="1"/>
            </p:cNvSpPr>
            <p:nvPr userDrawn="1"/>
          </p:nvSpPr>
          <p:spPr bwMode="auto">
            <a:xfrm>
              <a:off x="8074025" y="6211888"/>
              <a:ext cx="50800" cy="50800"/>
            </a:xfrm>
            <a:custGeom>
              <a:avLst/>
              <a:gdLst>
                <a:gd name="T0" fmla="*/ 2147483647 w 49"/>
                <a:gd name="T1" fmla="*/ 2147483647 h 50"/>
                <a:gd name="T2" fmla="*/ 2147483647 w 49"/>
                <a:gd name="T3" fmla="*/ 2147483647 h 50"/>
                <a:gd name="T4" fmla="*/ 0 w 49"/>
                <a:gd name="T5" fmla="*/ 2147483647 h 50"/>
                <a:gd name="T6" fmla="*/ 2147483647 w 49"/>
                <a:gd name="T7" fmla="*/ 0 h 50"/>
                <a:gd name="T8" fmla="*/ 2147483647 w 49"/>
                <a:gd name="T9" fmla="*/ 2147483647 h 50"/>
                <a:gd name="T10" fmla="*/ 2147483647 w 49"/>
                <a:gd name="T11" fmla="*/ 2147483647 h 50"/>
                <a:gd name="T12" fmla="*/ 2147483647 w 49"/>
                <a:gd name="T13" fmla="*/ 2147483647 h 50"/>
                <a:gd name="T14" fmla="*/ 2147483647 w 49"/>
                <a:gd name="T15" fmla="*/ 2147483647 h 50"/>
                <a:gd name="T16" fmla="*/ 2147483647 w 49"/>
                <a:gd name="T17" fmla="*/ 2147483647 h 50"/>
                <a:gd name="T18" fmla="*/ 2147483647 w 49"/>
                <a:gd name="T19" fmla="*/ 2147483647 h 50"/>
                <a:gd name="T20" fmla="*/ 2147483647 w 49"/>
                <a:gd name="T21" fmla="*/ 2147483647 h 50"/>
                <a:gd name="T22" fmla="*/ 2147483647 w 49"/>
                <a:gd name="T23" fmla="*/ 2147483647 h 50"/>
                <a:gd name="T24" fmla="*/ 2147483647 w 49"/>
                <a:gd name="T25" fmla="*/ 2147483647 h 50"/>
                <a:gd name="T26" fmla="*/ 2147483647 w 49"/>
                <a:gd name="T27" fmla="*/ 2147483647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9" h="50">
                  <a:moveTo>
                    <a:pt x="47" y="35"/>
                  </a:moveTo>
                  <a:cubicBezTo>
                    <a:pt x="43" y="44"/>
                    <a:pt x="35" y="50"/>
                    <a:pt x="25" y="50"/>
                  </a:cubicBezTo>
                  <a:cubicBezTo>
                    <a:pt x="11" y="50"/>
                    <a:pt x="0" y="39"/>
                    <a:pt x="0" y="25"/>
                  </a:cubicBezTo>
                  <a:cubicBezTo>
                    <a:pt x="0" y="11"/>
                    <a:pt x="10" y="0"/>
                    <a:pt x="24" y="0"/>
                  </a:cubicBezTo>
                  <a:cubicBezTo>
                    <a:pt x="39" y="0"/>
                    <a:pt x="49" y="11"/>
                    <a:pt x="49" y="25"/>
                  </a:cubicBezTo>
                  <a:cubicBezTo>
                    <a:pt x="49" y="27"/>
                    <a:pt x="49" y="27"/>
                    <a:pt x="49" y="27"/>
                  </a:cubicBezTo>
                  <a:cubicBezTo>
                    <a:pt x="6" y="27"/>
                    <a:pt x="6" y="27"/>
                    <a:pt x="6" y="27"/>
                  </a:cubicBezTo>
                  <a:cubicBezTo>
                    <a:pt x="6" y="37"/>
                    <a:pt x="15" y="44"/>
                    <a:pt x="24" y="44"/>
                  </a:cubicBezTo>
                  <a:cubicBezTo>
                    <a:pt x="31" y="44"/>
                    <a:pt x="38" y="41"/>
                    <a:pt x="41" y="35"/>
                  </a:cubicBezTo>
                  <a:lnTo>
                    <a:pt x="47" y="35"/>
                  </a:lnTo>
                  <a:close/>
                  <a:moveTo>
                    <a:pt x="44" y="22"/>
                  </a:moveTo>
                  <a:cubicBezTo>
                    <a:pt x="42" y="12"/>
                    <a:pt x="34" y="5"/>
                    <a:pt x="24" y="5"/>
                  </a:cubicBezTo>
                  <a:cubicBezTo>
                    <a:pt x="15" y="5"/>
                    <a:pt x="7" y="13"/>
                    <a:pt x="6" y="22"/>
                  </a:cubicBezTo>
                  <a:lnTo>
                    <a:pt x="44" y="22"/>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1" name="Freeform 31"/>
            <p:cNvSpPr>
              <a:spLocks/>
            </p:cNvSpPr>
            <p:nvPr userDrawn="1"/>
          </p:nvSpPr>
          <p:spPr bwMode="auto">
            <a:xfrm>
              <a:off x="8124825" y="6213475"/>
              <a:ext cx="58738" cy="47625"/>
            </a:xfrm>
            <a:custGeom>
              <a:avLst/>
              <a:gdLst>
                <a:gd name="T0" fmla="*/ 2147483647 w 37"/>
                <a:gd name="T1" fmla="*/ 2147483647 h 30"/>
                <a:gd name="T2" fmla="*/ 2147483647 w 37"/>
                <a:gd name="T3" fmla="*/ 2147483647 h 30"/>
                <a:gd name="T4" fmla="*/ 2147483647 w 37"/>
                <a:gd name="T5" fmla="*/ 2147483647 h 30"/>
                <a:gd name="T6" fmla="*/ 0 w 37"/>
                <a:gd name="T7" fmla="*/ 2147483647 h 30"/>
                <a:gd name="T8" fmla="*/ 0 w 37"/>
                <a:gd name="T9" fmla="*/ 0 h 30"/>
                <a:gd name="T10" fmla="*/ 2147483647 w 37"/>
                <a:gd name="T11" fmla="*/ 0 h 30"/>
                <a:gd name="T12" fmla="*/ 2147483647 w 37"/>
                <a:gd name="T13" fmla="*/ 2147483647 h 30"/>
                <a:gd name="T14" fmla="*/ 2147483647 w 37"/>
                <a:gd name="T15" fmla="*/ 2147483647 h 30"/>
                <a:gd name="T16" fmla="*/ 2147483647 w 37"/>
                <a:gd name="T17" fmla="*/ 2147483647 h 30"/>
                <a:gd name="T18" fmla="*/ 2147483647 w 37"/>
                <a:gd name="T19" fmla="*/ 2147483647 h 30"/>
                <a:gd name="T20" fmla="*/ 2147483647 w 37"/>
                <a:gd name="T21" fmla="*/ 2147483647 h 30"/>
                <a:gd name="T22" fmla="*/ 2147483647 w 37"/>
                <a:gd name="T23" fmla="*/ 0 h 30"/>
                <a:gd name="T24" fmla="*/ 2147483647 w 37"/>
                <a:gd name="T25" fmla="*/ 0 h 30"/>
                <a:gd name="T26" fmla="*/ 2147483647 w 37"/>
                <a:gd name="T27" fmla="*/ 2147483647 h 30"/>
                <a:gd name="T28" fmla="*/ 2147483647 w 37"/>
                <a:gd name="T29" fmla="*/ 2147483647 h 30"/>
                <a:gd name="T30" fmla="*/ 2147483647 w 37"/>
                <a:gd name="T31" fmla="*/ 2147483647 h 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7" h="30">
                  <a:moveTo>
                    <a:pt x="21" y="30"/>
                  </a:moveTo>
                  <a:lnTo>
                    <a:pt x="16" y="30"/>
                  </a:lnTo>
                  <a:lnTo>
                    <a:pt x="5" y="3"/>
                  </a:lnTo>
                  <a:lnTo>
                    <a:pt x="0" y="3"/>
                  </a:lnTo>
                  <a:lnTo>
                    <a:pt x="0" y="0"/>
                  </a:lnTo>
                  <a:lnTo>
                    <a:pt x="14" y="0"/>
                  </a:lnTo>
                  <a:lnTo>
                    <a:pt x="14" y="3"/>
                  </a:lnTo>
                  <a:lnTo>
                    <a:pt x="10" y="3"/>
                  </a:lnTo>
                  <a:lnTo>
                    <a:pt x="19" y="25"/>
                  </a:lnTo>
                  <a:lnTo>
                    <a:pt x="28" y="3"/>
                  </a:lnTo>
                  <a:lnTo>
                    <a:pt x="23" y="3"/>
                  </a:lnTo>
                  <a:lnTo>
                    <a:pt x="23" y="0"/>
                  </a:lnTo>
                  <a:lnTo>
                    <a:pt x="37" y="0"/>
                  </a:lnTo>
                  <a:lnTo>
                    <a:pt x="37" y="3"/>
                  </a:lnTo>
                  <a:lnTo>
                    <a:pt x="32" y="3"/>
                  </a:lnTo>
                  <a:lnTo>
                    <a:pt x="21" y="30"/>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2" name="Freeform 32"/>
            <p:cNvSpPr>
              <a:spLocks noEditPoints="1"/>
            </p:cNvSpPr>
            <p:nvPr userDrawn="1"/>
          </p:nvSpPr>
          <p:spPr bwMode="auto">
            <a:xfrm>
              <a:off x="8183563" y="6211888"/>
              <a:ext cx="50800" cy="50800"/>
            </a:xfrm>
            <a:custGeom>
              <a:avLst/>
              <a:gdLst>
                <a:gd name="T0" fmla="*/ 2147483647 w 50"/>
                <a:gd name="T1" fmla="*/ 2147483647 h 50"/>
                <a:gd name="T2" fmla="*/ 2147483647 w 50"/>
                <a:gd name="T3" fmla="*/ 2147483647 h 50"/>
                <a:gd name="T4" fmla="*/ 0 w 50"/>
                <a:gd name="T5" fmla="*/ 2147483647 h 50"/>
                <a:gd name="T6" fmla="*/ 2147483647 w 50"/>
                <a:gd name="T7" fmla="*/ 0 h 50"/>
                <a:gd name="T8" fmla="*/ 2147483647 w 50"/>
                <a:gd name="T9" fmla="*/ 2147483647 h 50"/>
                <a:gd name="T10" fmla="*/ 2147483647 w 50"/>
                <a:gd name="T11" fmla="*/ 2147483647 h 50"/>
                <a:gd name="T12" fmla="*/ 2147483647 w 50"/>
                <a:gd name="T13" fmla="*/ 2147483647 h 50"/>
                <a:gd name="T14" fmla="*/ 2147483647 w 50"/>
                <a:gd name="T15" fmla="*/ 2147483647 h 50"/>
                <a:gd name="T16" fmla="*/ 2147483647 w 50"/>
                <a:gd name="T17" fmla="*/ 2147483647 h 50"/>
                <a:gd name="T18" fmla="*/ 2147483647 w 50"/>
                <a:gd name="T19" fmla="*/ 2147483647 h 50"/>
                <a:gd name="T20" fmla="*/ 2147483647 w 50"/>
                <a:gd name="T21" fmla="*/ 2147483647 h 50"/>
                <a:gd name="T22" fmla="*/ 2147483647 w 50"/>
                <a:gd name="T23" fmla="*/ 2147483647 h 50"/>
                <a:gd name="T24" fmla="*/ 2147483647 w 50"/>
                <a:gd name="T25" fmla="*/ 2147483647 h 50"/>
                <a:gd name="T26" fmla="*/ 2147483647 w 50"/>
                <a:gd name="T27" fmla="*/ 2147483647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0" h="50">
                  <a:moveTo>
                    <a:pt x="48" y="35"/>
                  </a:moveTo>
                  <a:cubicBezTo>
                    <a:pt x="44" y="44"/>
                    <a:pt x="35" y="50"/>
                    <a:pt x="25" y="50"/>
                  </a:cubicBezTo>
                  <a:cubicBezTo>
                    <a:pt x="12" y="50"/>
                    <a:pt x="0" y="39"/>
                    <a:pt x="0" y="25"/>
                  </a:cubicBezTo>
                  <a:cubicBezTo>
                    <a:pt x="0" y="11"/>
                    <a:pt x="11" y="0"/>
                    <a:pt x="25" y="0"/>
                  </a:cubicBezTo>
                  <a:cubicBezTo>
                    <a:pt x="39" y="0"/>
                    <a:pt x="50" y="11"/>
                    <a:pt x="50" y="25"/>
                  </a:cubicBezTo>
                  <a:cubicBezTo>
                    <a:pt x="50" y="27"/>
                    <a:pt x="50" y="27"/>
                    <a:pt x="50" y="27"/>
                  </a:cubicBezTo>
                  <a:cubicBezTo>
                    <a:pt x="6" y="27"/>
                    <a:pt x="6" y="27"/>
                    <a:pt x="6" y="27"/>
                  </a:cubicBezTo>
                  <a:cubicBezTo>
                    <a:pt x="7" y="37"/>
                    <a:pt x="15" y="44"/>
                    <a:pt x="25" y="44"/>
                  </a:cubicBezTo>
                  <a:cubicBezTo>
                    <a:pt x="32" y="44"/>
                    <a:pt x="38" y="41"/>
                    <a:pt x="42" y="35"/>
                  </a:cubicBezTo>
                  <a:lnTo>
                    <a:pt x="48" y="35"/>
                  </a:lnTo>
                  <a:close/>
                  <a:moveTo>
                    <a:pt x="45" y="22"/>
                  </a:moveTo>
                  <a:cubicBezTo>
                    <a:pt x="43" y="12"/>
                    <a:pt x="35" y="5"/>
                    <a:pt x="25" y="5"/>
                  </a:cubicBezTo>
                  <a:cubicBezTo>
                    <a:pt x="16" y="5"/>
                    <a:pt x="8" y="13"/>
                    <a:pt x="6" y="22"/>
                  </a:cubicBezTo>
                  <a:lnTo>
                    <a:pt x="45" y="22"/>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3" name="Freeform 33"/>
            <p:cNvSpPr>
              <a:spLocks/>
            </p:cNvSpPr>
            <p:nvPr userDrawn="1"/>
          </p:nvSpPr>
          <p:spPr bwMode="auto">
            <a:xfrm>
              <a:off x="8235950" y="6213475"/>
              <a:ext cx="30163" cy="47625"/>
            </a:xfrm>
            <a:custGeom>
              <a:avLst/>
              <a:gdLst>
                <a:gd name="T0" fmla="*/ 2147483647 w 29"/>
                <a:gd name="T1" fmla="*/ 2147483647 h 48"/>
                <a:gd name="T2" fmla="*/ 2147483647 w 29"/>
                <a:gd name="T3" fmla="*/ 0 h 48"/>
                <a:gd name="T4" fmla="*/ 2147483647 w 29"/>
                <a:gd name="T5" fmla="*/ 2147483647 h 48"/>
                <a:gd name="T6" fmla="*/ 2147483647 w 29"/>
                <a:gd name="T7" fmla="*/ 2147483647 h 48"/>
                <a:gd name="T8" fmla="*/ 2147483647 w 29"/>
                <a:gd name="T9" fmla="*/ 2147483647 h 48"/>
                <a:gd name="T10" fmla="*/ 2147483647 w 29"/>
                <a:gd name="T11" fmla="*/ 2147483647 h 48"/>
                <a:gd name="T12" fmla="*/ 2147483647 w 29"/>
                <a:gd name="T13" fmla="*/ 2147483647 h 48"/>
                <a:gd name="T14" fmla="*/ 0 w 29"/>
                <a:gd name="T15" fmla="*/ 2147483647 h 48"/>
                <a:gd name="T16" fmla="*/ 0 w 29"/>
                <a:gd name="T17" fmla="*/ 2147483647 h 48"/>
                <a:gd name="T18" fmla="*/ 2147483647 w 29"/>
                <a:gd name="T19" fmla="*/ 2147483647 h 48"/>
                <a:gd name="T20" fmla="*/ 2147483647 w 29"/>
                <a:gd name="T21" fmla="*/ 2147483647 h 48"/>
                <a:gd name="T22" fmla="*/ 0 w 29"/>
                <a:gd name="T23" fmla="*/ 2147483647 h 48"/>
                <a:gd name="T24" fmla="*/ 0 w 29"/>
                <a:gd name="T25" fmla="*/ 0 h 48"/>
                <a:gd name="T26" fmla="*/ 2147483647 w 29"/>
                <a:gd name="T27" fmla="*/ 0 h 48"/>
                <a:gd name="T28" fmla="*/ 2147483647 w 29"/>
                <a:gd name="T29" fmla="*/ 2147483647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 h="48">
                  <a:moveTo>
                    <a:pt x="14" y="9"/>
                  </a:moveTo>
                  <a:cubicBezTo>
                    <a:pt x="16" y="3"/>
                    <a:pt x="22" y="0"/>
                    <a:pt x="29" y="0"/>
                  </a:cubicBezTo>
                  <a:cubicBezTo>
                    <a:pt x="29" y="5"/>
                    <a:pt x="29" y="5"/>
                    <a:pt x="29" y="5"/>
                  </a:cubicBezTo>
                  <a:cubicBezTo>
                    <a:pt x="19" y="6"/>
                    <a:pt x="14" y="12"/>
                    <a:pt x="14" y="23"/>
                  </a:cubicBezTo>
                  <a:cubicBezTo>
                    <a:pt x="14" y="42"/>
                    <a:pt x="14" y="42"/>
                    <a:pt x="14" y="42"/>
                  </a:cubicBezTo>
                  <a:cubicBezTo>
                    <a:pt x="22" y="42"/>
                    <a:pt x="22" y="42"/>
                    <a:pt x="22" y="42"/>
                  </a:cubicBezTo>
                  <a:cubicBezTo>
                    <a:pt x="22" y="48"/>
                    <a:pt x="22" y="48"/>
                    <a:pt x="22" y="48"/>
                  </a:cubicBezTo>
                  <a:cubicBezTo>
                    <a:pt x="0" y="48"/>
                    <a:pt x="0" y="48"/>
                    <a:pt x="0" y="48"/>
                  </a:cubicBezTo>
                  <a:cubicBezTo>
                    <a:pt x="0" y="42"/>
                    <a:pt x="0" y="42"/>
                    <a:pt x="0" y="42"/>
                  </a:cubicBezTo>
                  <a:cubicBezTo>
                    <a:pt x="8" y="42"/>
                    <a:pt x="8" y="42"/>
                    <a:pt x="8" y="42"/>
                  </a:cubicBezTo>
                  <a:cubicBezTo>
                    <a:pt x="8" y="5"/>
                    <a:pt x="8" y="5"/>
                    <a:pt x="8" y="5"/>
                  </a:cubicBezTo>
                  <a:cubicBezTo>
                    <a:pt x="0" y="5"/>
                    <a:pt x="0" y="5"/>
                    <a:pt x="0" y="5"/>
                  </a:cubicBezTo>
                  <a:cubicBezTo>
                    <a:pt x="0" y="0"/>
                    <a:pt x="0" y="0"/>
                    <a:pt x="0" y="0"/>
                  </a:cubicBezTo>
                  <a:cubicBezTo>
                    <a:pt x="14" y="0"/>
                    <a:pt x="14" y="0"/>
                    <a:pt x="14" y="0"/>
                  </a:cubicBezTo>
                  <a:lnTo>
                    <a:pt x="14" y="9"/>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4" name="Freeform 34"/>
            <p:cNvSpPr>
              <a:spLocks/>
            </p:cNvSpPr>
            <p:nvPr userDrawn="1"/>
          </p:nvSpPr>
          <p:spPr bwMode="auto">
            <a:xfrm>
              <a:off x="8266113" y="6213475"/>
              <a:ext cx="58737" cy="65088"/>
            </a:xfrm>
            <a:custGeom>
              <a:avLst/>
              <a:gdLst>
                <a:gd name="T0" fmla="*/ 2147483647 w 37"/>
                <a:gd name="T1" fmla="*/ 2147483647 h 41"/>
                <a:gd name="T2" fmla="*/ 2147483647 w 37"/>
                <a:gd name="T3" fmla="*/ 2147483647 h 41"/>
                <a:gd name="T4" fmla="*/ 2147483647 w 37"/>
                <a:gd name="T5" fmla="*/ 2147483647 h 41"/>
                <a:gd name="T6" fmla="*/ 2147483647 w 37"/>
                <a:gd name="T7" fmla="*/ 2147483647 h 41"/>
                <a:gd name="T8" fmla="*/ 2147483647 w 37"/>
                <a:gd name="T9" fmla="*/ 2147483647 h 41"/>
                <a:gd name="T10" fmla="*/ 2147483647 w 37"/>
                <a:gd name="T11" fmla="*/ 2147483647 h 41"/>
                <a:gd name="T12" fmla="*/ 2147483647 w 37"/>
                <a:gd name="T13" fmla="*/ 2147483647 h 41"/>
                <a:gd name="T14" fmla="*/ 2147483647 w 37"/>
                <a:gd name="T15" fmla="*/ 2147483647 h 41"/>
                <a:gd name="T16" fmla="*/ 0 w 37"/>
                <a:gd name="T17" fmla="*/ 2147483647 h 41"/>
                <a:gd name="T18" fmla="*/ 0 w 37"/>
                <a:gd name="T19" fmla="*/ 0 h 41"/>
                <a:gd name="T20" fmla="*/ 2147483647 w 37"/>
                <a:gd name="T21" fmla="*/ 0 h 41"/>
                <a:gd name="T22" fmla="*/ 2147483647 w 37"/>
                <a:gd name="T23" fmla="*/ 2147483647 h 41"/>
                <a:gd name="T24" fmla="*/ 2147483647 w 37"/>
                <a:gd name="T25" fmla="*/ 2147483647 h 41"/>
                <a:gd name="T26" fmla="*/ 2147483647 w 37"/>
                <a:gd name="T27" fmla="*/ 2147483647 h 41"/>
                <a:gd name="T28" fmla="*/ 2147483647 w 37"/>
                <a:gd name="T29" fmla="*/ 2147483647 h 41"/>
                <a:gd name="T30" fmla="*/ 2147483647 w 37"/>
                <a:gd name="T31" fmla="*/ 2147483647 h 41"/>
                <a:gd name="T32" fmla="*/ 2147483647 w 37"/>
                <a:gd name="T33" fmla="*/ 0 h 41"/>
                <a:gd name="T34" fmla="*/ 2147483647 w 37"/>
                <a:gd name="T35" fmla="*/ 0 h 41"/>
                <a:gd name="T36" fmla="*/ 2147483647 w 37"/>
                <a:gd name="T37" fmla="*/ 2147483647 h 41"/>
                <a:gd name="T38" fmla="*/ 2147483647 w 37"/>
                <a:gd name="T39" fmla="*/ 2147483647 h 41"/>
                <a:gd name="T40" fmla="*/ 2147483647 w 37"/>
                <a:gd name="T41" fmla="*/ 2147483647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 h="41">
                  <a:moveTo>
                    <a:pt x="17" y="38"/>
                  </a:moveTo>
                  <a:lnTo>
                    <a:pt x="22" y="38"/>
                  </a:lnTo>
                  <a:lnTo>
                    <a:pt x="22" y="41"/>
                  </a:lnTo>
                  <a:lnTo>
                    <a:pt x="8" y="41"/>
                  </a:lnTo>
                  <a:lnTo>
                    <a:pt x="8" y="38"/>
                  </a:lnTo>
                  <a:lnTo>
                    <a:pt x="13" y="38"/>
                  </a:lnTo>
                  <a:lnTo>
                    <a:pt x="16" y="30"/>
                  </a:lnTo>
                  <a:lnTo>
                    <a:pt x="6" y="3"/>
                  </a:lnTo>
                  <a:lnTo>
                    <a:pt x="0" y="3"/>
                  </a:lnTo>
                  <a:lnTo>
                    <a:pt x="0" y="0"/>
                  </a:lnTo>
                  <a:lnTo>
                    <a:pt x="15" y="0"/>
                  </a:lnTo>
                  <a:lnTo>
                    <a:pt x="15" y="3"/>
                  </a:lnTo>
                  <a:lnTo>
                    <a:pt x="10" y="3"/>
                  </a:lnTo>
                  <a:lnTo>
                    <a:pt x="18" y="25"/>
                  </a:lnTo>
                  <a:lnTo>
                    <a:pt x="27" y="3"/>
                  </a:lnTo>
                  <a:lnTo>
                    <a:pt x="23" y="3"/>
                  </a:lnTo>
                  <a:lnTo>
                    <a:pt x="23" y="0"/>
                  </a:lnTo>
                  <a:lnTo>
                    <a:pt x="37" y="0"/>
                  </a:lnTo>
                  <a:lnTo>
                    <a:pt x="37" y="3"/>
                  </a:lnTo>
                  <a:lnTo>
                    <a:pt x="32" y="3"/>
                  </a:lnTo>
                  <a:lnTo>
                    <a:pt x="17" y="38"/>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5" name="Freeform 35"/>
            <p:cNvSpPr>
              <a:spLocks/>
            </p:cNvSpPr>
            <p:nvPr userDrawn="1"/>
          </p:nvSpPr>
          <p:spPr bwMode="auto">
            <a:xfrm>
              <a:off x="8351838" y="6194425"/>
              <a:ext cx="22225" cy="66675"/>
            </a:xfrm>
            <a:custGeom>
              <a:avLst/>
              <a:gdLst>
                <a:gd name="T0" fmla="*/ 2147483647 w 14"/>
                <a:gd name="T1" fmla="*/ 2147483647 h 42"/>
                <a:gd name="T2" fmla="*/ 2147483647 w 14"/>
                <a:gd name="T3" fmla="*/ 2147483647 h 42"/>
                <a:gd name="T4" fmla="*/ 2147483647 w 14"/>
                <a:gd name="T5" fmla="*/ 2147483647 h 42"/>
                <a:gd name="T6" fmla="*/ 0 w 14"/>
                <a:gd name="T7" fmla="*/ 2147483647 h 42"/>
                <a:gd name="T8" fmla="*/ 0 w 14"/>
                <a:gd name="T9" fmla="*/ 2147483647 h 42"/>
                <a:gd name="T10" fmla="*/ 2147483647 w 14"/>
                <a:gd name="T11" fmla="*/ 2147483647 h 42"/>
                <a:gd name="T12" fmla="*/ 2147483647 w 14"/>
                <a:gd name="T13" fmla="*/ 2147483647 h 42"/>
                <a:gd name="T14" fmla="*/ 0 w 14"/>
                <a:gd name="T15" fmla="*/ 2147483647 h 42"/>
                <a:gd name="T16" fmla="*/ 0 w 14"/>
                <a:gd name="T17" fmla="*/ 0 h 42"/>
                <a:gd name="T18" fmla="*/ 2147483647 w 14"/>
                <a:gd name="T19" fmla="*/ 0 h 42"/>
                <a:gd name="T20" fmla="*/ 2147483647 w 14"/>
                <a:gd name="T21" fmla="*/ 2147483647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 h="42">
                  <a:moveTo>
                    <a:pt x="9" y="38"/>
                  </a:moveTo>
                  <a:lnTo>
                    <a:pt x="14" y="38"/>
                  </a:lnTo>
                  <a:lnTo>
                    <a:pt x="14" y="42"/>
                  </a:lnTo>
                  <a:lnTo>
                    <a:pt x="0" y="42"/>
                  </a:lnTo>
                  <a:lnTo>
                    <a:pt x="0" y="38"/>
                  </a:lnTo>
                  <a:lnTo>
                    <a:pt x="5" y="38"/>
                  </a:lnTo>
                  <a:lnTo>
                    <a:pt x="5" y="4"/>
                  </a:lnTo>
                  <a:lnTo>
                    <a:pt x="0" y="4"/>
                  </a:lnTo>
                  <a:lnTo>
                    <a:pt x="0" y="0"/>
                  </a:lnTo>
                  <a:lnTo>
                    <a:pt x="9" y="0"/>
                  </a:lnTo>
                  <a:lnTo>
                    <a:pt x="9" y="38"/>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6" name="Freeform 36"/>
            <p:cNvSpPr>
              <a:spLocks noEditPoints="1"/>
            </p:cNvSpPr>
            <p:nvPr userDrawn="1"/>
          </p:nvSpPr>
          <p:spPr bwMode="auto">
            <a:xfrm>
              <a:off x="8375650" y="6211888"/>
              <a:ext cx="50800" cy="50800"/>
            </a:xfrm>
            <a:custGeom>
              <a:avLst/>
              <a:gdLst>
                <a:gd name="T0" fmla="*/ 2147483647 w 50"/>
                <a:gd name="T1" fmla="*/ 2147483647 h 50"/>
                <a:gd name="T2" fmla="*/ 2147483647 w 50"/>
                <a:gd name="T3" fmla="*/ 2147483647 h 50"/>
                <a:gd name="T4" fmla="*/ 0 w 50"/>
                <a:gd name="T5" fmla="*/ 2147483647 h 50"/>
                <a:gd name="T6" fmla="*/ 2147483647 w 50"/>
                <a:gd name="T7" fmla="*/ 0 h 50"/>
                <a:gd name="T8" fmla="*/ 2147483647 w 50"/>
                <a:gd name="T9" fmla="*/ 2147483647 h 50"/>
                <a:gd name="T10" fmla="*/ 2147483647 w 50"/>
                <a:gd name="T11" fmla="*/ 2147483647 h 50"/>
                <a:gd name="T12" fmla="*/ 2147483647 w 50"/>
                <a:gd name="T13" fmla="*/ 2147483647 h 50"/>
                <a:gd name="T14" fmla="*/ 2147483647 w 50"/>
                <a:gd name="T15" fmla="*/ 2147483647 h 50"/>
                <a:gd name="T16" fmla="*/ 2147483647 w 50"/>
                <a:gd name="T17" fmla="*/ 2147483647 h 50"/>
                <a:gd name="T18" fmla="*/ 2147483647 w 50"/>
                <a:gd name="T19" fmla="*/ 2147483647 h 50"/>
                <a:gd name="T20" fmla="*/ 2147483647 w 50"/>
                <a:gd name="T21" fmla="*/ 2147483647 h 50"/>
                <a:gd name="T22" fmla="*/ 2147483647 w 50"/>
                <a:gd name="T23" fmla="*/ 2147483647 h 50"/>
                <a:gd name="T24" fmla="*/ 2147483647 w 50"/>
                <a:gd name="T25" fmla="*/ 2147483647 h 50"/>
                <a:gd name="T26" fmla="*/ 2147483647 w 50"/>
                <a:gd name="T27" fmla="*/ 2147483647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0" h="50">
                  <a:moveTo>
                    <a:pt x="48" y="35"/>
                  </a:moveTo>
                  <a:cubicBezTo>
                    <a:pt x="44" y="44"/>
                    <a:pt x="35" y="50"/>
                    <a:pt x="25" y="50"/>
                  </a:cubicBezTo>
                  <a:cubicBezTo>
                    <a:pt x="11" y="50"/>
                    <a:pt x="0" y="39"/>
                    <a:pt x="0" y="25"/>
                  </a:cubicBezTo>
                  <a:cubicBezTo>
                    <a:pt x="0" y="11"/>
                    <a:pt x="11" y="0"/>
                    <a:pt x="24" y="0"/>
                  </a:cubicBezTo>
                  <a:cubicBezTo>
                    <a:pt x="39" y="0"/>
                    <a:pt x="50" y="11"/>
                    <a:pt x="50" y="25"/>
                  </a:cubicBezTo>
                  <a:cubicBezTo>
                    <a:pt x="50" y="27"/>
                    <a:pt x="50" y="27"/>
                    <a:pt x="50" y="27"/>
                  </a:cubicBezTo>
                  <a:cubicBezTo>
                    <a:pt x="6" y="27"/>
                    <a:pt x="6" y="27"/>
                    <a:pt x="6" y="27"/>
                  </a:cubicBezTo>
                  <a:cubicBezTo>
                    <a:pt x="6" y="37"/>
                    <a:pt x="15" y="44"/>
                    <a:pt x="25" y="44"/>
                  </a:cubicBezTo>
                  <a:cubicBezTo>
                    <a:pt x="32" y="44"/>
                    <a:pt x="38" y="41"/>
                    <a:pt x="41" y="35"/>
                  </a:cubicBezTo>
                  <a:lnTo>
                    <a:pt x="48" y="35"/>
                  </a:lnTo>
                  <a:close/>
                  <a:moveTo>
                    <a:pt x="44" y="22"/>
                  </a:moveTo>
                  <a:cubicBezTo>
                    <a:pt x="43" y="12"/>
                    <a:pt x="34" y="5"/>
                    <a:pt x="24" y="5"/>
                  </a:cubicBezTo>
                  <a:cubicBezTo>
                    <a:pt x="15" y="5"/>
                    <a:pt x="7" y="13"/>
                    <a:pt x="6" y="22"/>
                  </a:cubicBezTo>
                  <a:lnTo>
                    <a:pt x="44" y="22"/>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7" name="Freeform 37"/>
            <p:cNvSpPr>
              <a:spLocks/>
            </p:cNvSpPr>
            <p:nvPr userDrawn="1"/>
          </p:nvSpPr>
          <p:spPr bwMode="auto">
            <a:xfrm>
              <a:off x="8426450" y="6213475"/>
              <a:ext cx="58738" cy="47625"/>
            </a:xfrm>
            <a:custGeom>
              <a:avLst/>
              <a:gdLst>
                <a:gd name="T0" fmla="*/ 2147483647 w 37"/>
                <a:gd name="T1" fmla="*/ 2147483647 h 30"/>
                <a:gd name="T2" fmla="*/ 2147483647 w 37"/>
                <a:gd name="T3" fmla="*/ 2147483647 h 30"/>
                <a:gd name="T4" fmla="*/ 2147483647 w 37"/>
                <a:gd name="T5" fmla="*/ 2147483647 h 30"/>
                <a:gd name="T6" fmla="*/ 0 w 37"/>
                <a:gd name="T7" fmla="*/ 2147483647 h 30"/>
                <a:gd name="T8" fmla="*/ 0 w 37"/>
                <a:gd name="T9" fmla="*/ 0 h 30"/>
                <a:gd name="T10" fmla="*/ 2147483647 w 37"/>
                <a:gd name="T11" fmla="*/ 0 h 30"/>
                <a:gd name="T12" fmla="*/ 2147483647 w 37"/>
                <a:gd name="T13" fmla="*/ 2147483647 h 30"/>
                <a:gd name="T14" fmla="*/ 2147483647 w 37"/>
                <a:gd name="T15" fmla="*/ 2147483647 h 30"/>
                <a:gd name="T16" fmla="*/ 2147483647 w 37"/>
                <a:gd name="T17" fmla="*/ 2147483647 h 30"/>
                <a:gd name="T18" fmla="*/ 2147483647 w 37"/>
                <a:gd name="T19" fmla="*/ 2147483647 h 30"/>
                <a:gd name="T20" fmla="*/ 2147483647 w 37"/>
                <a:gd name="T21" fmla="*/ 2147483647 h 30"/>
                <a:gd name="T22" fmla="*/ 2147483647 w 37"/>
                <a:gd name="T23" fmla="*/ 0 h 30"/>
                <a:gd name="T24" fmla="*/ 2147483647 w 37"/>
                <a:gd name="T25" fmla="*/ 0 h 30"/>
                <a:gd name="T26" fmla="*/ 2147483647 w 37"/>
                <a:gd name="T27" fmla="*/ 2147483647 h 30"/>
                <a:gd name="T28" fmla="*/ 2147483647 w 37"/>
                <a:gd name="T29" fmla="*/ 2147483647 h 30"/>
                <a:gd name="T30" fmla="*/ 2147483647 w 37"/>
                <a:gd name="T31" fmla="*/ 2147483647 h 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7" h="30">
                  <a:moveTo>
                    <a:pt x="21" y="30"/>
                  </a:moveTo>
                  <a:lnTo>
                    <a:pt x="17" y="30"/>
                  </a:lnTo>
                  <a:lnTo>
                    <a:pt x="5" y="3"/>
                  </a:lnTo>
                  <a:lnTo>
                    <a:pt x="0" y="3"/>
                  </a:lnTo>
                  <a:lnTo>
                    <a:pt x="0" y="0"/>
                  </a:lnTo>
                  <a:lnTo>
                    <a:pt x="14" y="0"/>
                  </a:lnTo>
                  <a:lnTo>
                    <a:pt x="14" y="3"/>
                  </a:lnTo>
                  <a:lnTo>
                    <a:pt x="10" y="3"/>
                  </a:lnTo>
                  <a:lnTo>
                    <a:pt x="19" y="25"/>
                  </a:lnTo>
                  <a:lnTo>
                    <a:pt x="28" y="3"/>
                  </a:lnTo>
                  <a:lnTo>
                    <a:pt x="23" y="3"/>
                  </a:lnTo>
                  <a:lnTo>
                    <a:pt x="23" y="0"/>
                  </a:lnTo>
                  <a:lnTo>
                    <a:pt x="37" y="0"/>
                  </a:lnTo>
                  <a:lnTo>
                    <a:pt x="37" y="3"/>
                  </a:lnTo>
                  <a:lnTo>
                    <a:pt x="32" y="3"/>
                  </a:lnTo>
                  <a:lnTo>
                    <a:pt x="21" y="30"/>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8" name="Freeform 38"/>
            <p:cNvSpPr>
              <a:spLocks noEditPoints="1"/>
            </p:cNvSpPr>
            <p:nvPr userDrawn="1"/>
          </p:nvSpPr>
          <p:spPr bwMode="auto">
            <a:xfrm>
              <a:off x="8485188" y="6211888"/>
              <a:ext cx="50800" cy="50800"/>
            </a:xfrm>
            <a:custGeom>
              <a:avLst/>
              <a:gdLst>
                <a:gd name="T0" fmla="*/ 2147483647 w 50"/>
                <a:gd name="T1" fmla="*/ 2147483647 h 50"/>
                <a:gd name="T2" fmla="*/ 2147483647 w 50"/>
                <a:gd name="T3" fmla="*/ 2147483647 h 50"/>
                <a:gd name="T4" fmla="*/ 0 w 50"/>
                <a:gd name="T5" fmla="*/ 2147483647 h 50"/>
                <a:gd name="T6" fmla="*/ 2147483647 w 50"/>
                <a:gd name="T7" fmla="*/ 0 h 50"/>
                <a:gd name="T8" fmla="*/ 2147483647 w 50"/>
                <a:gd name="T9" fmla="*/ 2147483647 h 50"/>
                <a:gd name="T10" fmla="*/ 2147483647 w 50"/>
                <a:gd name="T11" fmla="*/ 2147483647 h 50"/>
                <a:gd name="T12" fmla="*/ 2147483647 w 50"/>
                <a:gd name="T13" fmla="*/ 2147483647 h 50"/>
                <a:gd name="T14" fmla="*/ 2147483647 w 50"/>
                <a:gd name="T15" fmla="*/ 2147483647 h 50"/>
                <a:gd name="T16" fmla="*/ 2147483647 w 50"/>
                <a:gd name="T17" fmla="*/ 2147483647 h 50"/>
                <a:gd name="T18" fmla="*/ 2147483647 w 50"/>
                <a:gd name="T19" fmla="*/ 2147483647 h 50"/>
                <a:gd name="T20" fmla="*/ 2147483647 w 50"/>
                <a:gd name="T21" fmla="*/ 2147483647 h 50"/>
                <a:gd name="T22" fmla="*/ 2147483647 w 50"/>
                <a:gd name="T23" fmla="*/ 2147483647 h 50"/>
                <a:gd name="T24" fmla="*/ 2147483647 w 50"/>
                <a:gd name="T25" fmla="*/ 2147483647 h 50"/>
                <a:gd name="T26" fmla="*/ 2147483647 w 50"/>
                <a:gd name="T27" fmla="*/ 2147483647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0" h="50">
                  <a:moveTo>
                    <a:pt x="48" y="35"/>
                  </a:moveTo>
                  <a:cubicBezTo>
                    <a:pt x="43" y="44"/>
                    <a:pt x="35" y="50"/>
                    <a:pt x="25" y="50"/>
                  </a:cubicBezTo>
                  <a:cubicBezTo>
                    <a:pt x="11" y="50"/>
                    <a:pt x="0" y="39"/>
                    <a:pt x="0" y="25"/>
                  </a:cubicBezTo>
                  <a:cubicBezTo>
                    <a:pt x="0" y="11"/>
                    <a:pt x="10" y="0"/>
                    <a:pt x="24" y="0"/>
                  </a:cubicBezTo>
                  <a:cubicBezTo>
                    <a:pt x="39" y="0"/>
                    <a:pt x="50" y="11"/>
                    <a:pt x="50" y="25"/>
                  </a:cubicBezTo>
                  <a:cubicBezTo>
                    <a:pt x="50" y="27"/>
                    <a:pt x="50" y="27"/>
                    <a:pt x="50" y="27"/>
                  </a:cubicBezTo>
                  <a:cubicBezTo>
                    <a:pt x="6" y="27"/>
                    <a:pt x="6" y="27"/>
                    <a:pt x="6" y="27"/>
                  </a:cubicBezTo>
                  <a:cubicBezTo>
                    <a:pt x="6" y="37"/>
                    <a:pt x="15" y="44"/>
                    <a:pt x="24" y="44"/>
                  </a:cubicBezTo>
                  <a:cubicBezTo>
                    <a:pt x="31" y="44"/>
                    <a:pt x="38" y="41"/>
                    <a:pt x="41" y="35"/>
                  </a:cubicBezTo>
                  <a:lnTo>
                    <a:pt x="48" y="35"/>
                  </a:lnTo>
                  <a:close/>
                  <a:moveTo>
                    <a:pt x="44" y="22"/>
                  </a:moveTo>
                  <a:cubicBezTo>
                    <a:pt x="42" y="12"/>
                    <a:pt x="34" y="5"/>
                    <a:pt x="24" y="5"/>
                  </a:cubicBezTo>
                  <a:cubicBezTo>
                    <a:pt x="15" y="5"/>
                    <a:pt x="7" y="13"/>
                    <a:pt x="6" y="22"/>
                  </a:cubicBezTo>
                  <a:lnTo>
                    <a:pt x="44" y="22"/>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9" name="Freeform 39"/>
            <p:cNvSpPr>
              <a:spLocks/>
            </p:cNvSpPr>
            <p:nvPr userDrawn="1"/>
          </p:nvSpPr>
          <p:spPr bwMode="auto">
            <a:xfrm>
              <a:off x="8537575" y="6194425"/>
              <a:ext cx="23813" cy="66675"/>
            </a:xfrm>
            <a:custGeom>
              <a:avLst/>
              <a:gdLst>
                <a:gd name="T0" fmla="*/ 2147483647 w 15"/>
                <a:gd name="T1" fmla="*/ 2147483647 h 42"/>
                <a:gd name="T2" fmla="*/ 2147483647 w 15"/>
                <a:gd name="T3" fmla="*/ 2147483647 h 42"/>
                <a:gd name="T4" fmla="*/ 2147483647 w 15"/>
                <a:gd name="T5" fmla="*/ 2147483647 h 42"/>
                <a:gd name="T6" fmla="*/ 0 w 15"/>
                <a:gd name="T7" fmla="*/ 2147483647 h 42"/>
                <a:gd name="T8" fmla="*/ 0 w 15"/>
                <a:gd name="T9" fmla="*/ 2147483647 h 42"/>
                <a:gd name="T10" fmla="*/ 2147483647 w 15"/>
                <a:gd name="T11" fmla="*/ 2147483647 h 42"/>
                <a:gd name="T12" fmla="*/ 2147483647 w 15"/>
                <a:gd name="T13" fmla="*/ 2147483647 h 42"/>
                <a:gd name="T14" fmla="*/ 2147483647 w 15"/>
                <a:gd name="T15" fmla="*/ 2147483647 h 42"/>
                <a:gd name="T16" fmla="*/ 2147483647 w 15"/>
                <a:gd name="T17" fmla="*/ 0 h 42"/>
                <a:gd name="T18" fmla="*/ 2147483647 w 15"/>
                <a:gd name="T19" fmla="*/ 0 h 42"/>
                <a:gd name="T20" fmla="*/ 2147483647 w 15"/>
                <a:gd name="T21" fmla="*/ 2147483647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 h="42">
                  <a:moveTo>
                    <a:pt x="9" y="38"/>
                  </a:moveTo>
                  <a:lnTo>
                    <a:pt x="15" y="38"/>
                  </a:lnTo>
                  <a:lnTo>
                    <a:pt x="15" y="42"/>
                  </a:lnTo>
                  <a:lnTo>
                    <a:pt x="0" y="42"/>
                  </a:lnTo>
                  <a:lnTo>
                    <a:pt x="0" y="38"/>
                  </a:lnTo>
                  <a:lnTo>
                    <a:pt x="6" y="38"/>
                  </a:lnTo>
                  <a:lnTo>
                    <a:pt x="6" y="4"/>
                  </a:lnTo>
                  <a:lnTo>
                    <a:pt x="1" y="4"/>
                  </a:lnTo>
                  <a:lnTo>
                    <a:pt x="1" y="0"/>
                  </a:lnTo>
                  <a:lnTo>
                    <a:pt x="9" y="0"/>
                  </a:lnTo>
                  <a:lnTo>
                    <a:pt x="9" y="38"/>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0" name="Rectangle 40"/>
            <p:cNvSpPr>
              <a:spLocks noChangeArrowheads="1"/>
            </p:cNvSpPr>
            <p:nvPr userDrawn="1"/>
          </p:nvSpPr>
          <p:spPr bwMode="auto">
            <a:xfrm>
              <a:off x="8570913" y="6251575"/>
              <a:ext cx="6350" cy="9525"/>
            </a:xfrm>
            <a:prstGeom prst="rect">
              <a:avLst/>
            </a:prstGeom>
            <a:solidFill>
              <a:srgbClr val="75AF3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defRPr/>
              </a:pPr>
              <a:endParaRPr lang="en-GB" altLang="en-US" dirty="0" smtClean="0">
                <a:solidFill>
                  <a:srgbClr val="000000"/>
                </a:solidFill>
                <a:latin typeface="Calibri" pitchFamily="34" charset="0"/>
              </a:endParaRPr>
            </a:p>
          </p:txBody>
        </p:sp>
        <p:sp>
          <p:nvSpPr>
            <p:cNvPr id="41" name="Freeform 41"/>
            <p:cNvSpPr>
              <a:spLocks/>
            </p:cNvSpPr>
            <p:nvPr userDrawn="1"/>
          </p:nvSpPr>
          <p:spPr bwMode="auto">
            <a:xfrm>
              <a:off x="7450138" y="6337300"/>
              <a:ext cx="82550" cy="49213"/>
            </a:xfrm>
            <a:custGeom>
              <a:avLst/>
              <a:gdLst>
                <a:gd name="T0" fmla="*/ 2147483647 w 52"/>
                <a:gd name="T1" fmla="*/ 2147483647 h 31"/>
                <a:gd name="T2" fmla="*/ 2147483647 w 52"/>
                <a:gd name="T3" fmla="*/ 2147483647 h 31"/>
                <a:gd name="T4" fmla="*/ 2147483647 w 52"/>
                <a:gd name="T5" fmla="*/ 2147483647 h 31"/>
                <a:gd name="T6" fmla="*/ 2147483647 w 52"/>
                <a:gd name="T7" fmla="*/ 2147483647 h 31"/>
                <a:gd name="T8" fmla="*/ 2147483647 w 52"/>
                <a:gd name="T9" fmla="*/ 2147483647 h 31"/>
                <a:gd name="T10" fmla="*/ 2147483647 w 52"/>
                <a:gd name="T11" fmla="*/ 2147483647 h 31"/>
                <a:gd name="T12" fmla="*/ 0 w 52"/>
                <a:gd name="T13" fmla="*/ 2147483647 h 31"/>
                <a:gd name="T14" fmla="*/ 0 w 52"/>
                <a:gd name="T15" fmla="*/ 0 h 31"/>
                <a:gd name="T16" fmla="*/ 2147483647 w 52"/>
                <a:gd name="T17" fmla="*/ 0 h 31"/>
                <a:gd name="T18" fmla="*/ 2147483647 w 52"/>
                <a:gd name="T19" fmla="*/ 2147483647 h 31"/>
                <a:gd name="T20" fmla="*/ 2147483647 w 52"/>
                <a:gd name="T21" fmla="*/ 2147483647 h 31"/>
                <a:gd name="T22" fmla="*/ 2147483647 w 52"/>
                <a:gd name="T23" fmla="*/ 2147483647 h 31"/>
                <a:gd name="T24" fmla="*/ 2147483647 w 52"/>
                <a:gd name="T25" fmla="*/ 2147483647 h 31"/>
                <a:gd name="T26" fmla="*/ 2147483647 w 52"/>
                <a:gd name="T27" fmla="*/ 2147483647 h 31"/>
                <a:gd name="T28" fmla="*/ 2147483647 w 52"/>
                <a:gd name="T29" fmla="*/ 2147483647 h 31"/>
                <a:gd name="T30" fmla="*/ 2147483647 w 52"/>
                <a:gd name="T31" fmla="*/ 2147483647 h 31"/>
                <a:gd name="T32" fmla="*/ 2147483647 w 52"/>
                <a:gd name="T33" fmla="*/ 2147483647 h 31"/>
                <a:gd name="T34" fmla="*/ 2147483647 w 52"/>
                <a:gd name="T35" fmla="*/ 0 h 31"/>
                <a:gd name="T36" fmla="*/ 2147483647 w 52"/>
                <a:gd name="T37" fmla="*/ 0 h 31"/>
                <a:gd name="T38" fmla="*/ 2147483647 w 52"/>
                <a:gd name="T39" fmla="*/ 2147483647 h 31"/>
                <a:gd name="T40" fmla="*/ 2147483647 w 52"/>
                <a:gd name="T41" fmla="*/ 2147483647 h 31"/>
                <a:gd name="T42" fmla="*/ 2147483647 w 52"/>
                <a:gd name="T43" fmla="*/ 2147483647 h 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2" h="31">
                  <a:moveTo>
                    <a:pt x="38" y="31"/>
                  </a:moveTo>
                  <a:lnTo>
                    <a:pt x="33" y="31"/>
                  </a:lnTo>
                  <a:lnTo>
                    <a:pt x="27" y="9"/>
                  </a:lnTo>
                  <a:lnTo>
                    <a:pt x="18" y="31"/>
                  </a:lnTo>
                  <a:lnTo>
                    <a:pt x="15" y="31"/>
                  </a:lnTo>
                  <a:lnTo>
                    <a:pt x="6" y="3"/>
                  </a:lnTo>
                  <a:lnTo>
                    <a:pt x="0" y="3"/>
                  </a:lnTo>
                  <a:lnTo>
                    <a:pt x="0" y="0"/>
                  </a:lnTo>
                  <a:lnTo>
                    <a:pt x="14" y="0"/>
                  </a:lnTo>
                  <a:lnTo>
                    <a:pt x="14" y="3"/>
                  </a:lnTo>
                  <a:lnTo>
                    <a:pt x="9" y="3"/>
                  </a:lnTo>
                  <a:lnTo>
                    <a:pt x="17" y="25"/>
                  </a:lnTo>
                  <a:lnTo>
                    <a:pt x="25" y="3"/>
                  </a:lnTo>
                  <a:lnTo>
                    <a:pt x="28" y="3"/>
                  </a:lnTo>
                  <a:lnTo>
                    <a:pt x="35" y="25"/>
                  </a:lnTo>
                  <a:lnTo>
                    <a:pt x="43" y="3"/>
                  </a:lnTo>
                  <a:lnTo>
                    <a:pt x="38" y="3"/>
                  </a:lnTo>
                  <a:lnTo>
                    <a:pt x="38" y="0"/>
                  </a:lnTo>
                  <a:lnTo>
                    <a:pt x="52" y="0"/>
                  </a:lnTo>
                  <a:lnTo>
                    <a:pt x="52" y="3"/>
                  </a:lnTo>
                  <a:lnTo>
                    <a:pt x="47" y="3"/>
                  </a:lnTo>
                  <a:lnTo>
                    <a:pt x="38" y="31"/>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2" name="Freeform 42"/>
            <p:cNvSpPr>
              <a:spLocks/>
            </p:cNvSpPr>
            <p:nvPr userDrawn="1"/>
          </p:nvSpPr>
          <p:spPr bwMode="auto">
            <a:xfrm>
              <a:off x="7532688" y="6337300"/>
              <a:ext cx="82550" cy="49213"/>
            </a:xfrm>
            <a:custGeom>
              <a:avLst/>
              <a:gdLst>
                <a:gd name="T0" fmla="*/ 2147483647 w 52"/>
                <a:gd name="T1" fmla="*/ 2147483647 h 31"/>
                <a:gd name="T2" fmla="*/ 2147483647 w 52"/>
                <a:gd name="T3" fmla="*/ 2147483647 h 31"/>
                <a:gd name="T4" fmla="*/ 2147483647 w 52"/>
                <a:gd name="T5" fmla="*/ 2147483647 h 31"/>
                <a:gd name="T6" fmla="*/ 2147483647 w 52"/>
                <a:gd name="T7" fmla="*/ 2147483647 h 31"/>
                <a:gd name="T8" fmla="*/ 2147483647 w 52"/>
                <a:gd name="T9" fmla="*/ 2147483647 h 31"/>
                <a:gd name="T10" fmla="*/ 2147483647 w 52"/>
                <a:gd name="T11" fmla="*/ 2147483647 h 31"/>
                <a:gd name="T12" fmla="*/ 0 w 52"/>
                <a:gd name="T13" fmla="*/ 2147483647 h 31"/>
                <a:gd name="T14" fmla="*/ 0 w 52"/>
                <a:gd name="T15" fmla="*/ 0 h 31"/>
                <a:gd name="T16" fmla="*/ 2147483647 w 52"/>
                <a:gd name="T17" fmla="*/ 0 h 31"/>
                <a:gd name="T18" fmla="*/ 2147483647 w 52"/>
                <a:gd name="T19" fmla="*/ 2147483647 h 31"/>
                <a:gd name="T20" fmla="*/ 2147483647 w 52"/>
                <a:gd name="T21" fmla="*/ 2147483647 h 31"/>
                <a:gd name="T22" fmla="*/ 2147483647 w 52"/>
                <a:gd name="T23" fmla="*/ 2147483647 h 31"/>
                <a:gd name="T24" fmla="*/ 2147483647 w 52"/>
                <a:gd name="T25" fmla="*/ 2147483647 h 31"/>
                <a:gd name="T26" fmla="*/ 2147483647 w 52"/>
                <a:gd name="T27" fmla="*/ 2147483647 h 31"/>
                <a:gd name="T28" fmla="*/ 2147483647 w 52"/>
                <a:gd name="T29" fmla="*/ 2147483647 h 31"/>
                <a:gd name="T30" fmla="*/ 2147483647 w 52"/>
                <a:gd name="T31" fmla="*/ 2147483647 h 31"/>
                <a:gd name="T32" fmla="*/ 2147483647 w 52"/>
                <a:gd name="T33" fmla="*/ 2147483647 h 31"/>
                <a:gd name="T34" fmla="*/ 2147483647 w 52"/>
                <a:gd name="T35" fmla="*/ 0 h 31"/>
                <a:gd name="T36" fmla="*/ 2147483647 w 52"/>
                <a:gd name="T37" fmla="*/ 0 h 31"/>
                <a:gd name="T38" fmla="*/ 2147483647 w 52"/>
                <a:gd name="T39" fmla="*/ 2147483647 h 31"/>
                <a:gd name="T40" fmla="*/ 2147483647 w 52"/>
                <a:gd name="T41" fmla="*/ 2147483647 h 31"/>
                <a:gd name="T42" fmla="*/ 2147483647 w 52"/>
                <a:gd name="T43" fmla="*/ 2147483647 h 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2" h="31">
                  <a:moveTo>
                    <a:pt x="37" y="31"/>
                  </a:moveTo>
                  <a:lnTo>
                    <a:pt x="33" y="31"/>
                  </a:lnTo>
                  <a:lnTo>
                    <a:pt x="26" y="9"/>
                  </a:lnTo>
                  <a:lnTo>
                    <a:pt x="18" y="31"/>
                  </a:lnTo>
                  <a:lnTo>
                    <a:pt x="14" y="31"/>
                  </a:lnTo>
                  <a:lnTo>
                    <a:pt x="5" y="3"/>
                  </a:lnTo>
                  <a:lnTo>
                    <a:pt x="0" y="3"/>
                  </a:lnTo>
                  <a:lnTo>
                    <a:pt x="0" y="0"/>
                  </a:lnTo>
                  <a:lnTo>
                    <a:pt x="14" y="0"/>
                  </a:lnTo>
                  <a:lnTo>
                    <a:pt x="14" y="3"/>
                  </a:lnTo>
                  <a:lnTo>
                    <a:pt x="9" y="3"/>
                  </a:lnTo>
                  <a:lnTo>
                    <a:pt x="16" y="25"/>
                  </a:lnTo>
                  <a:lnTo>
                    <a:pt x="25" y="3"/>
                  </a:lnTo>
                  <a:lnTo>
                    <a:pt x="28" y="3"/>
                  </a:lnTo>
                  <a:lnTo>
                    <a:pt x="35" y="25"/>
                  </a:lnTo>
                  <a:lnTo>
                    <a:pt x="43" y="3"/>
                  </a:lnTo>
                  <a:lnTo>
                    <a:pt x="38" y="3"/>
                  </a:lnTo>
                  <a:lnTo>
                    <a:pt x="38" y="0"/>
                  </a:lnTo>
                  <a:lnTo>
                    <a:pt x="52" y="0"/>
                  </a:lnTo>
                  <a:lnTo>
                    <a:pt x="52" y="3"/>
                  </a:lnTo>
                  <a:lnTo>
                    <a:pt x="46" y="3"/>
                  </a:lnTo>
                  <a:lnTo>
                    <a:pt x="37" y="31"/>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3" name="Freeform 43"/>
            <p:cNvSpPr>
              <a:spLocks/>
            </p:cNvSpPr>
            <p:nvPr userDrawn="1"/>
          </p:nvSpPr>
          <p:spPr bwMode="auto">
            <a:xfrm>
              <a:off x="7613650" y="6337300"/>
              <a:ext cx="84138" cy="49213"/>
            </a:xfrm>
            <a:custGeom>
              <a:avLst/>
              <a:gdLst>
                <a:gd name="T0" fmla="*/ 2147483647 w 53"/>
                <a:gd name="T1" fmla="*/ 2147483647 h 31"/>
                <a:gd name="T2" fmla="*/ 2147483647 w 53"/>
                <a:gd name="T3" fmla="*/ 2147483647 h 31"/>
                <a:gd name="T4" fmla="*/ 2147483647 w 53"/>
                <a:gd name="T5" fmla="*/ 2147483647 h 31"/>
                <a:gd name="T6" fmla="*/ 2147483647 w 53"/>
                <a:gd name="T7" fmla="*/ 2147483647 h 31"/>
                <a:gd name="T8" fmla="*/ 2147483647 w 53"/>
                <a:gd name="T9" fmla="*/ 2147483647 h 31"/>
                <a:gd name="T10" fmla="*/ 2147483647 w 53"/>
                <a:gd name="T11" fmla="*/ 2147483647 h 31"/>
                <a:gd name="T12" fmla="*/ 0 w 53"/>
                <a:gd name="T13" fmla="*/ 2147483647 h 31"/>
                <a:gd name="T14" fmla="*/ 0 w 53"/>
                <a:gd name="T15" fmla="*/ 0 h 31"/>
                <a:gd name="T16" fmla="*/ 2147483647 w 53"/>
                <a:gd name="T17" fmla="*/ 0 h 31"/>
                <a:gd name="T18" fmla="*/ 2147483647 w 53"/>
                <a:gd name="T19" fmla="*/ 2147483647 h 31"/>
                <a:gd name="T20" fmla="*/ 2147483647 w 53"/>
                <a:gd name="T21" fmla="*/ 2147483647 h 31"/>
                <a:gd name="T22" fmla="*/ 2147483647 w 53"/>
                <a:gd name="T23" fmla="*/ 2147483647 h 31"/>
                <a:gd name="T24" fmla="*/ 2147483647 w 53"/>
                <a:gd name="T25" fmla="*/ 2147483647 h 31"/>
                <a:gd name="T26" fmla="*/ 2147483647 w 53"/>
                <a:gd name="T27" fmla="*/ 2147483647 h 31"/>
                <a:gd name="T28" fmla="*/ 2147483647 w 53"/>
                <a:gd name="T29" fmla="*/ 2147483647 h 31"/>
                <a:gd name="T30" fmla="*/ 2147483647 w 53"/>
                <a:gd name="T31" fmla="*/ 2147483647 h 31"/>
                <a:gd name="T32" fmla="*/ 2147483647 w 53"/>
                <a:gd name="T33" fmla="*/ 2147483647 h 31"/>
                <a:gd name="T34" fmla="*/ 2147483647 w 53"/>
                <a:gd name="T35" fmla="*/ 0 h 31"/>
                <a:gd name="T36" fmla="*/ 2147483647 w 53"/>
                <a:gd name="T37" fmla="*/ 0 h 31"/>
                <a:gd name="T38" fmla="*/ 2147483647 w 53"/>
                <a:gd name="T39" fmla="*/ 2147483647 h 31"/>
                <a:gd name="T40" fmla="*/ 2147483647 w 53"/>
                <a:gd name="T41" fmla="*/ 2147483647 h 31"/>
                <a:gd name="T42" fmla="*/ 2147483647 w 53"/>
                <a:gd name="T43" fmla="*/ 2147483647 h 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3" h="31">
                  <a:moveTo>
                    <a:pt x="37" y="31"/>
                  </a:moveTo>
                  <a:lnTo>
                    <a:pt x="33" y="31"/>
                  </a:lnTo>
                  <a:lnTo>
                    <a:pt x="26" y="9"/>
                  </a:lnTo>
                  <a:lnTo>
                    <a:pt x="19" y="31"/>
                  </a:lnTo>
                  <a:lnTo>
                    <a:pt x="15" y="31"/>
                  </a:lnTo>
                  <a:lnTo>
                    <a:pt x="6" y="3"/>
                  </a:lnTo>
                  <a:lnTo>
                    <a:pt x="0" y="3"/>
                  </a:lnTo>
                  <a:lnTo>
                    <a:pt x="0" y="0"/>
                  </a:lnTo>
                  <a:lnTo>
                    <a:pt x="14" y="0"/>
                  </a:lnTo>
                  <a:lnTo>
                    <a:pt x="14" y="3"/>
                  </a:lnTo>
                  <a:lnTo>
                    <a:pt x="10" y="3"/>
                  </a:lnTo>
                  <a:lnTo>
                    <a:pt x="17" y="25"/>
                  </a:lnTo>
                  <a:lnTo>
                    <a:pt x="25" y="3"/>
                  </a:lnTo>
                  <a:lnTo>
                    <a:pt x="28" y="3"/>
                  </a:lnTo>
                  <a:lnTo>
                    <a:pt x="35" y="25"/>
                  </a:lnTo>
                  <a:lnTo>
                    <a:pt x="44" y="3"/>
                  </a:lnTo>
                  <a:lnTo>
                    <a:pt x="38" y="3"/>
                  </a:lnTo>
                  <a:lnTo>
                    <a:pt x="38" y="0"/>
                  </a:lnTo>
                  <a:lnTo>
                    <a:pt x="53" y="0"/>
                  </a:lnTo>
                  <a:lnTo>
                    <a:pt x="53" y="3"/>
                  </a:lnTo>
                  <a:lnTo>
                    <a:pt x="47" y="3"/>
                  </a:lnTo>
                  <a:lnTo>
                    <a:pt x="37" y="31"/>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4" name="Rectangle 44"/>
            <p:cNvSpPr>
              <a:spLocks noChangeArrowheads="1"/>
            </p:cNvSpPr>
            <p:nvPr userDrawn="1"/>
          </p:nvSpPr>
          <p:spPr bwMode="auto">
            <a:xfrm>
              <a:off x="7705725" y="6375400"/>
              <a:ext cx="6350" cy="11113"/>
            </a:xfrm>
            <a:prstGeom prst="rect">
              <a:avLst/>
            </a:prstGeom>
            <a:solidFill>
              <a:srgbClr val="CCD8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defRPr/>
              </a:pPr>
              <a:endParaRPr lang="en-GB" altLang="en-US" dirty="0" smtClean="0">
                <a:solidFill>
                  <a:srgbClr val="000000"/>
                </a:solidFill>
                <a:latin typeface="Calibri" pitchFamily="34" charset="0"/>
              </a:endParaRPr>
            </a:p>
          </p:txBody>
        </p:sp>
        <p:sp>
          <p:nvSpPr>
            <p:cNvPr id="45" name="Freeform 45"/>
            <p:cNvSpPr>
              <a:spLocks noEditPoints="1"/>
            </p:cNvSpPr>
            <p:nvPr userDrawn="1"/>
          </p:nvSpPr>
          <p:spPr bwMode="auto">
            <a:xfrm>
              <a:off x="7723188" y="6318250"/>
              <a:ext cx="58737" cy="68263"/>
            </a:xfrm>
            <a:custGeom>
              <a:avLst/>
              <a:gdLst>
                <a:gd name="T0" fmla="*/ 2147483647 w 59"/>
                <a:gd name="T1" fmla="*/ 2147483647 h 67"/>
                <a:gd name="T2" fmla="*/ 2147483647 w 59"/>
                <a:gd name="T3" fmla="*/ 2147483647 h 67"/>
                <a:gd name="T4" fmla="*/ 2147483647 w 59"/>
                <a:gd name="T5" fmla="*/ 2147483647 h 67"/>
                <a:gd name="T6" fmla="*/ 0 w 59"/>
                <a:gd name="T7" fmla="*/ 2147483647 h 67"/>
                <a:gd name="T8" fmla="*/ 2147483647 w 59"/>
                <a:gd name="T9" fmla="*/ 2147483647 h 67"/>
                <a:gd name="T10" fmla="*/ 2147483647 w 59"/>
                <a:gd name="T11" fmla="*/ 2147483647 h 67"/>
                <a:gd name="T12" fmla="*/ 2147483647 w 59"/>
                <a:gd name="T13" fmla="*/ 2147483647 h 67"/>
                <a:gd name="T14" fmla="*/ 2147483647 w 59"/>
                <a:gd name="T15" fmla="*/ 2147483647 h 67"/>
                <a:gd name="T16" fmla="*/ 2147483647 w 59"/>
                <a:gd name="T17" fmla="*/ 0 h 67"/>
                <a:gd name="T18" fmla="*/ 2147483647 w 59"/>
                <a:gd name="T19" fmla="*/ 0 h 67"/>
                <a:gd name="T20" fmla="*/ 2147483647 w 59"/>
                <a:gd name="T21" fmla="*/ 2147483647 h 67"/>
                <a:gd name="T22" fmla="*/ 2147483647 w 59"/>
                <a:gd name="T23" fmla="*/ 2147483647 h 67"/>
                <a:gd name="T24" fmla="*/ 2147483647 w 59"/>
                <a:gd name="T25" fmla="*/ 2147483647 h 67"/>
                <a:gd name="T26" fmla="*/ 2147483647 w 59"/>
                <a:gd name="T27" fmla="*/ 2147483647 h 67"/>
                <a:gd name="T28" fmla="*/ 2147483647 w 59"/>
                <a:gd name="T29" fmla="*/ 2147483647 h 67"/>
                <a:gd name="T30" fmla="*/ 2147483647 w 59"/>
                <a:gd name="T31" fmla="*/ 2147483647 h 67"/>
                <a:gd name="T32" fmla="*/ 2147483647 w 59"/>
                <a:gd name="T33" fmla="*/ 2147483647 h 67"/>
                <a:gd name="T34" fmla="*/ 2147483647 w 59"/>
                <a:gd name="T35" fmla="*/ 2147483647 h 67"/>
                <a:gd name="T36" fmla="*/ 2147483647 w 59"/>
                <a:gd name="T37" fmla="*/ 2147483647 h 67"/>
                <a:gd name="T38" fmla="*/ 2147483647 w 59"/>
                <a:gd name="T39" fmla="*/ 2147483647 h 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9" h="67">
                  <a:moveTo>
                    <a:pt x="45" y="55"/>
                  </a:moveTo>
                  <a:cubicBezTo>
                    <a:pt x="40" y="63"/>
                    <a:pt x="33" y="67"/>
                    <a:pt x="25" y="67"/>
                  </a:cubicBezTo>
                  <a:cubicBezTo>
                    <a:pt x="17" y="67"/>
                    <a:pt x="9" y="62"/>
                    <a:pt x="4" y="55"/>
                  </a:cubicBezTo>
                  <a:cubicBezTo>
                    <a:pt x="2" y="51"/>
                    <a:pt x="0" y="46"/>
                    <a:pt x="0" y="42"/>
                  </a:cubicBezTo>
                  <a:cubicBezTo>
                    <a:pt x="0" y="28"/>
                    <a:pt x="11" y="17"/>
                    <a:pt x="25" y="17"/>
                  </a:cubicBezTo>
                  <a:cubicBezTo>
                    <a:pt x="33" y="17"/>
                    <a:pt x="41" y="21"/>
                    <a:pt x="45" y="29"/>
                  </a:cubicBezTo>
                  <a:cubicBezTo>
                    <a:pt x="45" y="6"/>
                    <a:pt x="45" y="6"/>
                    <a:pt x="45" y="6"/>
                  </a:cubicBezTo>
                  <a:cubicBezTo>
                    <a:pt x="37" y="6"/>
                    <a:pt x="37" y="6"/>
                    <a:pt x="37" y="6"/>
                  </a:cubicBezTo>
                  <a:cubicBezTo>
                    <a:pt x="37" y="0"/>
                    <a:pt x="37" y="0"/>
                    <a:pt x="37" y="0"/>
                  </a:cubicBezTo>
                  <a:cubicBezTo>
                    <a:pt x="51" y="0"/>
                    <a:pt x="51" y="0"/>
                    <a:pt x="51" y="0"/>
                  </a:cubicBezTo>
                  <a:cubicBezTo>
                    <a:pt x="51" y="60"/>
                    <a:pt x="51" y="60"/>
                    <a:pt x="51" y="60"/>
                  </a:cubicBezTo>
                  <a:cubicBezTo>
                    <a:pt x="59" y="60"/>
                    <a:pt x="59" y="60"/>
                    <a:pt x="59" y="60"/>
                  </a:cubicBezTo>
                  <a:cubicBezTo>
                    <a:pt x="59" y="66"/>
                    <a:pt x="59" y="66"/>
                    <a:pt x="59" y="66"/>
                  </a:cubicBezTo>
                  <a:cubicBezTo>
                    <a:pt x="45" y="66"/>
                    <a:pt x="45" y="66"/>
                    <a:pt x="45" y="66"/>
                  </a:cubicBezTo>
                  <a:lnTo>
                    <a:pt x="45" y="55"/>
                  </a:lnTo>
                  <a:close/>
                  <a:moveTo>
                    <a:pt x="45" y="42"/>
                  </a:moveTo>
                  <a:cubicBezTo>
                    <a:pt x="45" y="31"/>
                    <a:pt x="36" y="23"/>
                    <a:pt x="26" y="23"/>
                  </a:cubicBezTo>
                  <a:cubicBezTo>
                    <a:pt x="15" y="23"/>
                    <a:pt x="6" y="31"/>
                    <a:pt x="6" y="42"/>
                  </a:cubicBezTo>
                  <a:cubicBezTo>
                    <a:pt x="6" y="53"/>
                    <a:pt x="15" y="61"/>
                    <a:pt x="26" y="61"/>
                  </a:cubicBezTo>
                  <a:cubicBezTo>
                    <a:pt x="36" y="61"/>
                    <a:pt x="45" y="52"/>
                    <a:pt x="45" y="42"/>
                  </a:cubicBez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6" name="Freeform 46"/>
            <p:cNvSpPr>
              <a:spLocks noEditPoints="1"/>
            </p:cNvSpPr>
            <p:nvPr userDrawn="1"/>
          </p:nvSpPr>
          <p:spPr bwMode="auto">
            <a:xfrm>
              <a:off x="7781925" y="6335713"/>
              <a:ext cx="50800" cy="50800"/>
            </a:xfrm>
            <a:custGeom>
              <a:avLst/>
              <a:gdLst>
                <a:gd name="T0" fmla="*/ 2147483647 w 49"/>
                <a:gd name="T1" fmla="*/ 2147483647 h 50"/>
                <a:gd name="T2" fmla="*/ 2147483647 w 49"/>
                <a:gd name="T3" fmla="*/ 2147483647 h 50"/>
                <a:gd name="T4" fmla="*/ 0 w 49"/>
                <a:gd name="T5" fmla="*/ 2147483647 h 50"/>
                <a:gd name="T6" fmla="*/ 2147483647 w 49"/>
                <a:gd name="T7" fmla="*/ 0 h 50"/>
                <a:gd name="T8" fmla="*/ 2147483647 w 49"/>
                <a:gd name="T9" fmla="*/ 2147483647 h 50"/>
                <a:gd name="T10" fmla="*/ 2147483647 w 49"/>
                <a:gd name="T11" fmla="*/ 2147483647 h 50"/>
                <a:gd name="T12" fmla="*/ 2147483647 w 49"/>
                <a:gd name="T13" fmla="*/ 2147483647 h 50"/>
                <a:gd name="T14" fmla="*/ 2147483647 w 49"/>
                <a:gd name="T15" fmla="*/ 2147483647 h 50"/>
                <a:gd name="T16" fmla="*/ 2147483647 w 49"/>
                <a:gd name="T17" fmla="*/ 2147483647 h 50"/>
                <a:gd name="T18" fmla="*/ 2147483647 w 49"/>
                <a:gd name="T19" fmla="*/ 2147483647 h 50"/>
                <a:gd name="T20" fmla="*/ 2147483647 w 49"/>
                <a:gd name="T21" fmla="*/ 2147483647 h 50"/>
                <a:gd name="T22" fmla="*/ 2147483647 w 49"/>
                <a:gd name="T23" fmla="*/ 2147483647 h 50"/>
                <a:gd name="T24" fmla="*/ 2147483647 w 49"/>
                <a:gd name="T25" fmla="*/ 2147483647 h 50"/>
                <a:gd name="T26" fmla="*/ 2147483647 w 49"/>
                <a:gd name="T27" fmla="*/ 2147483647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9" h="50">
                  <a:moveTo>
                    <a:pt x="47" y="35"/>
                  </a:moveTo>
                  <a:cubicBezTo>
                    <a:pt x="43" y="44"/>
                    <a:pt x="34" y="50"/>
                    <a:pt x="25" y="50"/>
                  </a:cubicBezTo>
                  <a:cubicBezTo>
                    <a:pt x="11" y="50"/>
                    <a:pt x="0" y="39"/>
                    <a:pt x="0" y="25"/>
                  </a:cubicBezTo>
                  <a:cubicBezTo>
                    <a:pt x="0" y="11"/>
                    <a:pt x="10" y="0"/>
                    <a:pt x="24" y="0"/>
                  </a:cubicBezTo>
                  <a:cubicBezTo>
                    <a:pt x="39" y="0"/>
                    <a:pt x="49" y="11"/>
                    <a:pt x="49" y="25"/>
                  </a:cubicBezTo>
                  <a:cubicBezTo>
                    <a:pt x="49" y="27"/>
                    <a:pt x="49" y="27"/>
                    <a:pt x="49" y="27"/>
                  </a:cubicBezTo>
                  <a:cubicBezTo>
                    <a:pt x="6" y="27"/>
                    <a:pt x="6" y="27"/>
                    <a:pt x="6" y="27"/>
                  </a:cubicBezTo>
                  <a:cubicBezTo>
                    <a:pt x="6" y="37"/>
                    <a:pt x="15" y="44"/>
                    <a:pt x="24" y="44"/>
                  </a:cubicBezTo>
                  <a:cubicBezTo>
                    <a:pt x="31" y="44"/>
                    <a:pt x="38" y="41"/>
                    <a:pt x="41" y="35"/>
                  </a:cubicBezTo>
                  <a:lnTo>
                    <a:pt x="47" y="35"/>
                  </a:lnTo>
                  <a:close/>
                  <a:moveTo>
                    <a:pt x="44" y="22"/>
                  </a:moveTo>
                  <a:cubicBezTo>
                    <a:pt x="42" y="12"/>
                    <a:pt x="34" y="5"/>
                    <a:pt x="24" y="5"/>
                  </a:cubicBezTo>
                  <a:cubicBezTo>
                    <a:pt x="15" y="5"/>
                    <a:pt x="7" y="13"/>
                    <a:pt x="6" y="22"/>
                  </a:cubicBezTo>
                  <a:lnTo>
                    <a:pt x="44" y="22"/>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7" name="Freeform 47"/>
            <p:cNvSpPr>
              <a:spLocks/>
            </p:cNvSpPr>
            <p:nvPr userDrawn="1"/>
          </p:nvSpPr>
          <p:spPr bwMode="auto">
            <a:xfrm>
              <a:off x="7834313" y="6335713"/>
              <a:ext cx="58737" cy="50800"/>
            </a:xfrm>
            <a:custGeom>
              <a:avLst/>
              <a:gdLst>
                <a:gd name="T0" fmla="*/ 2147483647 w 57"/>
                <a:gd name="T1" fmla="*/ 2147483647 h 49"/>
                <a:gd name="T2" fmla="*/ 2147483647 w 57"/>
                <a:gd name="T3" fmla="*/ 0 h 49"/>
                <a:gd name="T4" fmla="*/ 2147483647 w 57"/>
                <a:gd name="T5" fmla="*/ 2147483647 h 49"/>
                <a:gd name="T6" fmla="*/ 2147483647 w 57"/>
                <a:gd name="T7" fmla="*/ 2147483647 h 49"/>
                <a:gd name="T8" fmla="*/ 2147483647 w 57"/>
                <a:gd name="T9" fmla="*/ 2147483647 h 49"/>
                <a:gd name="T10" fmla="*/ 2147483647 w 57"/>
                <a:gd name="T11" fmla="*/ 2147483647 h 49"/>
                <a:gd name="T12" fmla="*/ 2147483647 w 57"/>
                <a:gd name="T13" fmla="*/ 2147483647 h 49"/>
                <a:gd name="T14" fmla="*/ 2147483647 w 57"/>
                <a:gd name="T15" fmla="*/ 2147483647 h 49"/>
                <a:gd name="T16" fmla="*/ 2147483647 w 57"/>
                <a:gd name="T17" fmla="*/ 2147483647 h 49"/>
                <a:gd name="T18" fmla="*/ 2147483647 w 57"/>
                <a:gd name="T19" fmla="*/ 2147483647 h 49"/>
                <a:gd name="T20" fmla="*/ 2147483647 w 57"/>
                <a:gd name="T21" fmla="*/ 2147483647 h 49"/>
                <a:gd name="T22" fmla="*/ 2147483647 w 57"/>
                <a:gd name="T23" fmla="*/ 2147483647 h 49"/>
                <a:gd name="T24" fmla="*/ 2147483647 w 57"/>
                <a:gd name="T25" fmla="*/ 2147483647 h 49"/>
                <a:gd name="T26" fmla="*/ 2147483647 w 57"/>
                <a:gd name="T27" fmla="*/ 2147483647 h 49"/>
                <a:gd name="T28" fmla="*/ 2147483647 w 57"/>
                <a:gd name="T29" fmla="*/ 2147483647 h 49"/>
                <a:gd name="T30" fmla="*/ 2147483647 w 57"/>
                <a:gd name="T31" fmla="*/ 2147483647 h 49"/>
                <a:gd name="T32" fmla="*/ 2147483647 w 57"/>
                <a:gd name="T33" fmla="*/ 2147483647 h 49"/>
                <a:gd name="T34" fmla="*/ 2147483647 w 57"/>
                <a:gd name="T35" fmla="*/ 2147483647 h 49"/>
                <a:gd name="T36" fmla="*/ 0 w 57"/>
                <a:gd name="T37" fmla="*/ 2147483647 h 49"/>
                <a:gd name="T38" fmla="*/ 0 w 57"/>
                <a:gd name="T39" fmla="*/ 2147483647 h 49"/>
                <a:gd name="T40" fmla="*/ 2147483647 w 57"/>
                <a:gd name="T41" fmla="*/ 2147483647 h 49"/>
                <a:gd name="T42" fmla="*/ 2147483647 w 57"/>
                <a:gd name="T43" fmla="*/ 2147483647 h 49"/>
                <a:gd name="T44" fmla="*/ 0 w 57"/>
                <a:gd name="T45" fmla="*/ 2147483647 h 49"/>
                <a:gd name="T46" fmla="*/ 0 w 57"/>
                <a:gd name="T47" fmla="*/ 2147483647 h 49"/>
                <a:gd name="T48" fmla="*/ 2147483647 w 57"/>
                <a:gd name="T49" fmla="*/ 2147483647 h 49"/>
                <a:gd name="T50" fmla="*/ 2147483647 w 57"/>
                <a:gd name="T51" fmla="*/ 2147483647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7" h="49">
                  <a:moveTo>
                    <a:pt x="14" y="9"/>
                  </a:moveTo>
                  <a:cubicBezTo>
                    <a:pt x="17" y="3"/>
                    <a:pt x="24" y="0"/>
                    <a:pt x="30" y="0"/>
                  </a:cubicBezTo>
                  <a:cubicBezTo>
                    <a:pt x="35" y="0"/>
                    <a:pt x="44" y="3"/>
                    <a:pt x="47" y="9"/>
                  </a:cubicBezTo>
                  <a:cubicBezTo>
                    <a:pt x="48" y="11"/>
                    <a:pt x="49" y="16"/>
                    <a:pt x="49" y="22"/>
                  </a:cubicBezTo>
                  <a:cubicBezTo>
                    <a:pt x="49" y="43"/>
                    <a:pt x="49" y="43"/>
                    <a:pt x="49" y="43"/>
                  </a:cubicBezTo>
                  <a:cubicBezTo>
                    <a:pt x="57" y="43"/>
                    <a:pt x="57" y="43"/>
                    <a:pt x="57" y="43"/>
                  </a:cubicBezTo>
                  <a:cubicBezTo>
                    <a:pt x="57" y="49"/>
                    <a:pt x="57" y="49"/>
                    <a:pt x="57" y="49"/>
                  </a:cubicBezTo>
                  <a:cubicBezTo>
                    <a:pt x="35" y="49"/>
                    <a:pt x="35" y="49"/>
                    <a:pt x="35" y="49"/>
                  </a:cubicBezTo>
                  <a:cubicBezTo>
                    <a:pt x="35" y="43"/>
                    <a:pt x="35" y="43"/>
                    <a:pt x="35" y="43"/>
                  </a:cubicBezTo>
                  <a:cubicBezTo>
                    <a:pt x="43" y="43"/>
                    <a:pt x="43" y="43"/>
                    <a:pt x="43" y="43"/>
                  </a:cubicBezTo>
                  <a:cubicBezTo>
                    <a:pt x="43" y="24"/>
                    <a:pt x="43" y="24"/>
                    <a:pt x="43" y="24"/>
                  </a:cubicBezTo>
                  <a:cubicBezTo>
                    <a:pt x="43" y="19"/>
                    <a:pt x="43" y="15"/>
                    <a:pt x="41" y="12"/>
                  </a:cubicBezTo>
                  <a:cubicBezTo>
                    <a:pt x="38" y="7"/>
                    <a:pt x="33" y="6"/>
                    <a:pt x="28" y="6"/>
                  </a:cubicBezTo>
                  <a:cubicBezTo>
                    <a:pt x="24" y="6"/>
                    <a:pt x="20" y="8"/>
                    <a:pt x="17" y="11"/>
                  </a:cubicBezTo>
                  <a:cubicBezTo>
                    <a:pt x="14" y="14"/>
                    <a:pt x="14" y="18"/>
                    <a:pt x="14" y="23"/>
                  </a:cubicBezTo>
                  <a:cubicBezTo>
                    <a:pt x="14" y="43"/>
                    <a:pt x="14" y="43"/>
                    <a:pt x="14" y="43"/>
                  </a:cubicBezTo>
                  <a:cubicBezTo>
                    <a:pt x="22" y="43"/>
                    <a:pt x="22" y="43"/>
                    <a:pt x="22" y="43"/>
                  </a:cubicBezTo>
                  <a:cubicBezTo>
                    <a:pt x="22" y="49"/>
                    <a:pt x="22" y="49"/>
                    <a:pt x="22" y="49"/>
                  </a:cubicBezTo>
                  <a:cubicBezTo>
                    <a:pt x="0" y="49"/>
                    <a:pt x="0" y="49"/>
                    <a:pt x="0" y="49"/>
                  </a:cubicBezTo>
                  <a:cubicBezTo>
                    <a:pt x="0" y="43"/>
                    <a:pt x="0" y="43"/>
                    <a:pt x="0" y="43"/>
                  </a:cubicBezTo>
                  <a:cubicBezTo>
                    <a:pt x="8" y="43"/>
                    <a:pt x="8" y="43"/>
                    <a:pt x="8" y="43"/>
                  </a:cubicBezTo>
                  <a:cubicBezTo>
                    <a:pt x="8" y="6"/>
                    <a:pt x="8" y="6"/>
                    <a:pt x="8" y="6"/>
                  </a:cubicBezTo>
                  <a:cubicBezTo>
                    <a:pt x="0" y="6"/>
                    <a:pt x="0" y="6"/>
                    <a:pt x="0" y="6"/>
                  </a:cubicBezTo>
                  <a:cubicBezTo>
                    <a:pt x="0" y="1"/>
                    <a:pt x="0" y="1"/>
                    <a:pt x="0" y="1"/>
                  </a:cubicBezTo>
                  <a:cubicBezTo>
                    <a:pt x="14" y="1"/>
                    <a:pt x="14" y="1"/>
                    <a:pt x="14" y="1"/>
                  </a:cubicBezTo>
                  <a:lnTo>
                    <a:pt x="14" y="9"/>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8" name="Freeform 48"/>
            <p:cNvSpPr>
              <a:spLocks/>
            </p:cNvSpPr>
            <p:nvPr userDrawn="1"/>
          </p:nvSpPr>
          <p:spPr bwMode="auto">
            <a:xfrm>
              <a:off x="7893050" y="6318250"/>
              <a:ext cx="28575" cy="68263"/>
            </a:xfrm>
            <a:custGeom>
              <a:avLst/>
              <a:gdLst>
                <a:gd name="T0" fmla="*/ 2147483647 w 18"/>
                <a:gd name="T1" fmla="*/ 2147483647 h 43"/>
                <a:gd name="T2" fmla="*/ 2147483647 w 18"/>
                <a:gd name="T3" fmla="*/ 2147483647 h 43"/>
                <a:gd name="T4" fmla="*/ 2147483647 w 18"/>
                <a:gd name="T5" fmla="*/ 2147483647 h 43"/>
                <a:gd name="T6" fmla="*/ 2147483647 w 18"/>
                <a:gd name="T7" fmla="*/ 2147483647 h 43"/>
                <a:gd name="T8" fmla="*/ 2147483647 w 18"/>
                <a:gd name="T9" fmla="*/ 2147483647 h 43"/>
                <a:gd name="T10" fmla="*/ 0 w 18"/>
                <a:gd name="T11" fmla="*/ 2147483647 h 43"/>
                <a:gd name="T12" fmla="*/ 0 w 18"/>
                <a:gd name="T13" fmla="*/ 2147483647 h 43"/>
                <a:gd name="T14" fmla="*/ 2147483647 w 18"/>
                <a:gd name="T15" fmla="*/ 2147483647 h 43"/>
                <a:gd name="T16" fmla="*/ 2147483647 w 18"/>
                <a:gd name="T17" fmla="*/ 0 h 43"/>
                <a:gd name="T18" fmla="*/ 2147483647 w 18"/>
                <a:gd name="T19" fmla="*/ 0 h 43"/>
                <a:gd name="T20" fmla="*/ 2147483647 w 18"/>
                <a:gd name="T21" fmla="*/ 2147483647 h 43"/>
                <a:gd name="T22" fmla="*/ 2147483647 w 18"/>
                <a:gd name="T23" fmla="*/ 2147483647 h 43"/>
                <a:gd name="T24" fmla="*/ 2147483647 w 18"/>
                <a:gd name="T25" fmla="*/ 2147483647 h 43"/>
                <a:gd name="T26" fmla="*/ 2147483647 w 18"/>
                <a:gd name="T27" fmla="*/ 2147483647 h 43"/>
                <a:gd name="T28" fmla="*/ 2147483647 w 18"/>
                <a:gd name="T29" fmla="*/ 2147483647 h 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8" h="43">
                  <a:moveTo>
                    <a:pt x="10" y="39"/>
                  </a:moveTo>
                  <a:lnTo>
                    <a:pt x="18" y="39"/>
                  </a:lnTo>
                  <a:lnTo>
                    <a:pt x="18" y="43"/>
                  </a:lnTo>
                  <a:lnTo>
                    <a:pt x="6" y="43"/>
                  </a:lnTo>
                  <a:lnTo>
                    <a:pt x="6" y="15"/>
                  </a:lnTo>
                  <a:lnTo>
                    <a:pt x="0" y="15"/>
                  </a:lnTo>
                  <a:lnTo>
                    <a:pt x="0" y="12"/>
                  </a:lnTo>
                  <a:lnTo>
                    <a:pt x="6" y="12"/>
                  </a:lnTo>
                  <a:lnTo>
                    <a:pt x="6" y="0"/>
                  </a:lnTo>
                  <a:lnTo>
                    <a:pt x="10" y="0"/>
                  </a:lnTo>
                  <a:lnTo>
                    <a:pt x="10" y="12"/>
                  </a:lnTo>
                  <a:lnTo>
                    <a:pt x="17" y="12"/>
                  </a:lnTo>
                  <a:lnTo>
                    <a:pt x="17" y="15"/>
                  </a:lnTo>
                  <a:lnTo>
                    <a:pt x="10" y="15"/>
                  </a:lnTo>
                  <a:lnTo>
                    <a:pt x="10" y="39"/>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9" name="Freeform 49"/>
            <p:cNvSpPr>
              <a:spLocks noEditPoints="1"/>
            </p:cNvSpPr>
            <p:nvPr userDrawn="1"/>
          </p:nvSpPr>
          <p:spPr bwMode="auto">
            <a:xfrm>
              <a:off x="7921625" y="6335713"/>
              <a:ext cx="50800" cy="50800"/>
            </a:xfrm>
            <a:custGeom>
              <a:avLst/>
              <a:gdLst>
                <a:gd name="T0" fmla="*/ 0 w 50"/>
                <a:gd name="T1" fmla="*/ 2147483647 h 50"/>
                <a:gd name="T2" fmla="*/ 2147483647 w 50"/>
                <a:gd name="T3" fmla="*/ 0 h 50"/>
                <a:gd name="T4" fmla="*/ 2147483647 w 50"/>
                <a:gd name="T5" fmla="*/ 2147483647 h 50"/>
                <a:gd name="T6" fmla="*/ 2147483647 w 50"/>
                <a:gd name="T7" fmla="*/ 2147483647 h 50"/>
                <a:gd name="T8" fmla="*/ 0 w 50"/>
                <a:gd name="T9" fmla="*/ 2147483647 h 50"/>
                <a:gd name="T10" fmla="*/ 2147483647 w 50"/>
                <a:gd name="T11" fmla="*/ 2147483647 h 50"/>
                <a:gd name="T12" fmla="*/ 2147483647 w 50"/>
                <a:gd name="T13" fmla="*/ 2147483647 h 50"/>
                <a:gd name="T14" fmla="*/ 2147483647 w 50"/>
                <a:gd name="T15" fmla="*/ 2147483647 h 50"/>
                <a:gd name="T16" fmla="*/ 2147483647 w 50"/>
                <a:gd name="T17" fmla="*/ 2147483647 h 50"/>
                <a:gd name="T18" fmla="*/ 2147483647 w 50"/>
                <a:gd name="T19" fmla="*/ 2147483647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 h="50">
                  <a:moveTo>
                    <a:pt x="0" y="25"/>
                  </a:moveTo>
                  <a:cubicBezTo>
                    <a:pt x="0" y="11"/>
                    <a:pt x="11" y="0"/>
                    <a:pt x="25" y="0"/>
                  </a:cubicBezTo>
                  <a:cubicBezTo>
                    <a:pt x="39" y="0"/>
                    <a:pt x="50" y="11"/>
                    <a:pt x="50" y="24"/>
                  </a:cubicBezTo>
                  <a:cubicBezTo>
                    <a:pt x="50" y="38"/>
                    <a:pt x="39" y="50"/>
                    <a:pt x="25" y="50"/>
                  </a:cubicBezTo>
                  <a:cubicBezTo>
                    <a:pt x="11" y="50"/>
                    <a:pt x="0" y="39"/>
                    <a:pt x="0" y="25"/>
                  </a:cubicBezTo>
                  <a:close/>
                  <a:moveTo>
                    <a:pt x="44" y="25"/>
                  </a:moveTo>
                  <a:cubicBezTo>
                    <a:pt x="44" y="14"/>
                    <a:pt x="36" y="6"/>
                    <a:pt x="25" y="6"/>
                  </a:cubicBezTo>
                  <a:cubicBezTo>
                    <a:pt x="14" y="6"/>
                    <a:pt x="6" y="14"/>
                    <a:pt x="6" y="25"/>
                  </a:cubicBezTo>
                  <a:cubicBezTo>
                    <a:pt x="6" y="35"/>
                    <a:pt x="14" y="44"/>
                    <a:pt x="25" y="44"/>
                  </a:cubicBezTo>
                  <a:cubicBezTo>
                    <a:pt x="35" y="44"/>
                    <a:pt x="44" y="35"/>
                    <a:pt x="44" y="25"/>
                  </a:cubicBez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50" name="Freeform 50"/>
            <p:cNvSpPr>
              <a:spLocks/>
            </p:cNvSpPr>
            <p:nvPr userDrawn="1"/>
          </p:nvSpPr>
          <p:spPr bwMode="auto">
            <a:xfrm>
              <a:off x="7974013" y="6335713"/>
              <a:ext cx="57150" cy="50800"/>
            </a:xfrm>
            <a:custGeom>
              <a:avLst/>
              <a:gdLst>
                <a:gd name="T0" fmla="*/ 2147483647 w 57"/>
                <a:gd name="T1" fmla="*/ 2147483647 h 49"/>
                <a:gd name="T2" fmla="*/ 2147483647 w 57"/>
                <a:gd name="T3" fmla="*/ 0 h 49"/>
                <a:gd name="T4" fmla="*/ 2147483647 w 57"/>
                <a:gd name="T5" fmla="*/ 2147483647 h 49"/>
                <a:gd name="T6" fmla="*/ 2147483647 w 57"/>
                <a:gd name="T7" fmla="*/ 2147483647 h 49"/>
                <a:gd name="T8" fmla="*/ 2147483647 w 57"/>
                <a:gd name="T9" fmla="*/ 2147483647 h 49"/>
                <a:gd name="T10" fmla="*/ 2147483647 w 57"/>
                <a:gd name="T11" fmla="*/ 2147483647 h 49"/>
                <a:gd name="T12" fmla="*/ 2147483647 w 57"/>
                <a:gd name="T13" fmla="*/ 2147483647 h 49"/>
                <a:gd name="T14" fmla="*/ 2147483647 w 57"/>
                <a:gd name="T15" fmla="*/ 2147483647 h 49"/>
                <a:gd name="T16" fmla="*/ 2147483647 w 57"/>
                <a:gd name="T17" fmla="*/ 2147483647 h 49"/>
                <a:gd name="T18" fmla="*/ 2147483647 w 57"/>
                <a:gd name="T19" fmla="*/ 2147483647 h 49"/>
                <a:gd name="T20" fmla="*/ 2147483647 w 57"/>
                <a:gd name="T21" fmla="*/ 2147483647 h 49"/>
                <a:gd name="T22" fmla="*/ 2147483647 w 57"/>
                <a:gd name="T23" fmla="*/ 2147483647 h 49"/>
                <a:gd name="T24" fmla="*/ 2147483647 w 57"/>
                <a:gd name="T25" fmla="*/ 2147483647 h 49"/>
                <a:gd name="T26" fmla="*/ 2147483647 w 57"/>
                <a:gd name="T27" fmla="*/ 2147483647 h 49"/>
                <a:gd name="T28" fmla="*/ 2147483647 w 57"/>
                <a:gd name="T29" fmla="*/ 2147483647 h 49"/>
                <a:gd name="T30" fmla="*/ 2147483647 w 57"/>
                <a:gd name="T31" fmla="*/ 2147483647 h 49"/>
                <a:gd name="T32" fmla="*/ 2147483647 w 57"/>
                <a:gd name="T33" fmla="*/ 2147483647 h 49"/>
                <a:gd name="T34" fmla="*/ 2147483647 w 57"/>
                <a:gd name="T35" fmla="*/ 2147483647 h 49"/>
                <a:gd name="T36" fmla="*/ 0 w 57"/>
                <a:gd name="T37" fmla="*/ 2147483647 h 49"/>
                <a:gd name="T38" fmla="*/ 0 w 57"/>
                <a:gd name="T39" fmla="*/ 2147483647 h 49"/>
                <a:gd name="T40" fmla="*/ 2147483647 w 57"/>
                <a:gd name="T41" fmla="*/ 2147483647 h 49"/>
                <a:gd name="T42" fmla="*/ 2147483647 w 57"/>
                <a:gd name="T43" fmla="*/ 2147483647 h 49"/>
                <a:gd name="T44" fmla="*/ 0 w 57"/>
                <a:gd name="T45" fmla="*/ 2147483647 h 49"/>
                <a:gd name="T46" fmla="*/ 0 w 57"/>
                <a:gd name="T47" fmla="*/ 2147483647 h 49"/>
                <a:gd name="T48" fmla="*/ 2147483647 w 57"/>
                <a:gd name="T49" fmla="*/ 2147483647 h 49"/>
                <a:gd name="T50" fmla="*/ 2147483647 w 57"/>
                <a:gd name="T51" fmla="*/ 2147483647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7" h="49">
                  <a:moveTo>
                    <a:pt x="14" y="9"/>
                  </a:moveTo>
                  <a:cubicBezTo>
                    <a:pt x="17" y="3"/>
                    <a:pt x="24" y="0"/>
                    <a:pt x="30" y="0"/>
                  </a:cubicBezTo>
                  <a:cubicBezTo>
                    <a:pt x="36" y="0"/>
                    <a:pt x="44" y="3"/>
                    <a:pt x="47" y="9"/>
                  </a:cubicBezTo>
                  <a:cubicBezTo>
                    <a:pt x="48" y="11"/>
                    <a:pt x="49" y="16"/>
                    <a:pt x="49" y="22"/>
                  </a:cubicBezTo>
                  <a:cubicBezTo>
                    <a:pt x="49" y="43"/>
                    <a:pt x="49" y="43"/>
                    <a:pt x="49" y="43"/>
                  </a:cubicBezTo>
                  <a:cubicBezTo>
                    <a:pt x="57" y="43"/>
                    <a:pt x="57" y="43"/>
                    <a:pt x="57" y="43"/>
                  </a:cubicBezTo>
                  <a:cubicBezTo>
                    <a:pt x="57" y="49"/>
                    <a:pt x="57" y="49"/>
                    <a:pt x="57" y="49"/>
                  </a:cubicBezTo>
                  <a:cubicBezTo>
                    <a:pt x="35" y="49"/>
                    <a:pt x="35" y="49"/>
                    <a:pt x="35" y="49"/>
                  </a:cubicBezTo>
                  <a:cubicBezTo>
                    <a:pt x="35" y="43"/>
                    <a:pt x="35" y="43"/>
                    <a:pt x="35" y="43"/>
                  </a:cubicBezTo>
                  <a:cubicBezTo>
                    <a:pt x="43" y="43"/>
                    <a:pt x="43" y="43"/>
                    <a:pt x="43" y="43"/>
                  </a:cubicBezTo>
                  <a:cubicBezTo>
                    <a:pt x="43" y="24"/>
                    <a:pt x="43" y="24"/>
                    <a:pt x="43" y="24"/>
                  </a:cubicBezTo>
                  <a:cubicBezTo>
                    <a:pt x="43" y="19"/>
                    <a:pt x="43" y="15"/>
                    <a:pt x="41" y="12"/>
                  </a:cubicBezTo>
                  <a:cubicBezTo>
                    <a:pt x="39" y="7"/>
                    <a:pt x="33" y="6"/>
                    <a:pt x="29" y="6"/>
                  </a:cubicBezTo>
                  <a:cubicBezTo>
                    <a:pt x="24" y="6"/>
                    <a:pt x="20" y="8"/>
                    <a:pt x="17" y="11"/>
                  </a:cubicBezTo>
                  <a:cubicBezTo>
                    <a:pt x="14" y="14"/>
                    <a:pt x="14" y="18"/>
                    <a:pt x="14" y="23"/>
                  </a:cubicBezTo>
                  <a:cubicBezTo>
                    <a:pt x="14" y="43"/>
                    <a:pt x="14" y="43"/>
                    <a:pt x="14" y="43"/>
                  </a:cubicBezTo>
                  <a:cubicBezTo>
                    <a:pt x="22" y="43"/>
                    <a:pt x="22" y="43"/>
                    <a:pt x="22" y="43"/>
                  </a:cubicBezTo>
                  <a:cubicBezTo>
                    <a:pt x="22" y="49"/>
                    <a:pt x="22" y="49"/>
                    <a:pt x="22" y="49"/>
                  </a:cubicBezTo>
                  <a:cubicBezTo>
                    <a:pt x="0" y="49"/>
                    <a:pt x="0" y="49"/>
                    <a:pt x="0" y="49"/>
                  </a:cubicBezTo>
                  <a:cubicBezTo>
                    <a:pt x="0" y="43"/>
                    <a:pt x="0" y="43"/>
                    <a:pt x="0" y="43"/>
                  </a:cubicBezTo>
                  <a:cubicBezTo>
                    <a:pt x="8" y="43"/>
                    <a:pt x="8" y="43"/>
                    <a:pt x="8" y="43"/>
                  </a:cubicBezTo>
                  <a:cubicBezTo>
                    <a:pt x="8" y="6"/>
                    <a:pt x="8" y="6"/>
                    <a:pt x="8" y="6"/>
                  </a:cubicBezTo>
                  <a:cubicBezTo>
                    <a:pt x="0" y="6"/>
                    <a:pt x="0" y="6"/>
                    <a:pt x="0" y="6"/>
                  </a:cubicBezTo>
                  <a:cubicBezTo>
                    <a:pt x="0" y="1"/>
                    <a:pt x="0" y="1"/>
                    <a:pt x="0" y="1"/>
                  </a:cubicBezTo>
                  <a:cubicBezTo>
                    <a:pt x="14" y="1"/>
                    <a:pt x="14" y="1"/>
                    <a:pt x="14" y="1"/>
                  </a:cubicBezTo>
                  <a:lnTo>
                    <a:pt x="14" y="9"/>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51" name="Freeform 51"/>
            <p:cNvSpPr>
              <a:spLocks/>
            </p:cNvSpPr>
            <p:nvPr userDrawn="1"/>
          </p:nvSpPr>
          <p:spPr bwMode="auto">
            <a:xfrm>
              <a:off x="8034338" y="6335713"/>
              <a:ext cx="34925" cy="50800"/>
            </a:xfrm>
            <a:custGeom>
              <a:avLst/>
              <a:gdLst>
                <a:gd name="T0" fmla="*/ 2147483647 w 34"/>
                <a:gd name="T1" fmla="*/ 2147483647 h 50"/>
                <a:gd name="T2" fmla="*/ 2147483647 w 34"/>
                <a:gd name="T3" fmla="*/ 2147483647 h 50"/>
                <a:gd name="T4" fmla="*/ 2147483647 w 34"/>
                <a:gd name="T5" fmla="*/ 2147483647 h 50"/>
                <a:gd name="T6" fmla="*/ 2147483647 w 34"/>
                <a:gd name="T7" fmla="*/ 2147483647 h 50"/>
                <a:gd name="T8" fmla="*/ 2147483647 w 34"/>
                <a:gd name="T9" fmla="*/ 2147483647 h 50"/>
                <a:gd name="T10" fmla="*/ 2147483647 w 34"/>
                <a:gd name="T11" fmla="*/ 2147483647 h 50"/>
                <a:gd name="T12" fmla="*/ 2147483647 w 34"/>
                <a:gd name="T13" fmla="*/ 2147483647 h 50"/>
                <a:gd name="T14" fmla="*/ 2147483647 w 34"/>
                <a:gd name="T15" fmla="*/ 2147483647 h 50"/>
                <a:gd name="T16" fmla="*/ 2147483647 w 34"/>
                <a:gd name="T17" fmla="*/ 2147483647 h 50"/>
                <a:gd name="T18" fmla="*/ 2147483647 w 34"/>
                <a:gd name="T19" fmla="*/ 2147483647 h 50"/>
                <a:gd name="T20" fmla="*/ 0 w 34"/>
                <a:gd name="T21" fmla="*/ 2147483647 h 50"/>
                <a:gd name="T22" fmla="*/ 0 w 34"/>
                <a:gd name="T23" fmla="*/ 2147483647 h 50"/>
                <a:gd name="T24" fmla="*/ 2147483647 w 34"/>
                <a:gd name="T25" fmla="*/ 2147483647 h 50"/>
                <a:gd name="T26" fmla="*/ 2147483647 w 34"/>
                <a:gd name="T27" fmla="*/ 2147483647 h 50"/>
                <a:gd name="T28" fmla="*/ 2147483647 w 34"/>
                <a:gd name="T29" fmla="*/ 2147483647 h 50"/>
                <a:gd name="T30" fmla="*/ 2147483647 w 34"/>
                <a:gd name="T31" fmla="*/ 2147483647 h 50"/>
                <a:gd name="T32" fmla="*/ 2147483647 w 34"/>
                <a:gd name="T33" fmla="*/ 2147483647 h 50"/>
                <a:gd name="T34" fmla="*/ 0 w 34"/>
                <a:gd name="T35" fmla="*/ 2147483647 h 50"/>
                <a:gd name="T36" fmla="*/ 2147483647 w 34"/>
                <a:gd name="T37" fmla="*/ 2147483647 h 50"/>
                <a:gd name="T38" fmla="*/ 2147483647 w 34"/>
                <a:gd name="T39" fmla="*/ 0 h 50"/>
                <a:gd name="T40" fmla="*/ 2147483647 w 34"/>
                <a:gd name="T41" fmla="*/ 2147483647 h 50"/>
                <a:gd name="T42" fmla="*/ 2147483647 w 34"/>
                <a:gd name="T43" fmla="*/ 2147483647 h 50"/>
                <a:gd name="T44" fmla="*/ 2147483647 w 34"/>
                <a:gd name="T45" fmla="*/ 2147483647 h 50"/>
                <a:gd name="T46" fmla="*/ 2147483647 w 34"/>
                <a:gd name="T47" fmla="*/ 2147483647 h 50"/>
                <a:gd name="T48" fmla="*/ 2147483647 w 34"/>
                <a:gd name="T49" fmla="*/ 2147483647 h 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4" h="50">
                  <a:moveTo>
                    <a:pt x="26" y="13"/>
                  </a:moveTo>
                  <a:cubicBezTo>
                    <a:pt x="26" y="8"/>
                    <a:pt x="21" y="5"/>
                    <a:pt x="16" y="5"/>
                  </a:cubicBezTo>
                  <a:cubicBezTo>
                    <a:pt x="11" y="5"/>
                    <a:pt x="7" y="8"/>
                    <a:pt x="7" y="13"/>
                  </a:cubicBezTo>
                  <a:cubicBezTo>
                    <a:pt x="7" y="19"/>
                    <a:pt x="12" y="20"/>
                    <a:pt x="17" y="21"/>
                  </a:cubicBezTo>
                  <a:cubicBezTo>
                    <a:pt x="21" y="22"/>
                    <a:pt x="25" y="23"/>
                    <a:pt x="28" y="25"/>
                  </a:cubicBezTo>
                  <a:cubicBezTo>
                    <a:pt x="32" y="27"/>
                    <a:pt x="34" y="31"/>
                    <a:pt x="34" y="35"/>
                  </a:cubicBezTo>
                  <a:cubicBezTo>
                    <a:pt x="34" y="39"/>
                    <a:pt x="33" y="41"/>
                    <a:pt x="32" y="43"/>
                  </a:cubicBezTo>
                  <a:cubicBezTo>
                    <a:pt x="30" y="47"/>
                    <a:pt x="24" y="50"/>
                    <a:pt x="18" y="50"/>
                  </a:cubicBezTo>
                  <a:cubicBezTo>
                    <a:pt x="12" y="50"/>
                    <a:pt x="8" y="48"/>
                    <a:pt x="5" y="43"/>
                  </a:cubicBezTo>
                  <a:cubicBezTo>
                    <a:pt x="5" y="49"/>
                    <a:pt x="5" y="49"/>
                    <a:pt x="5" y="49"/>
                  </a:cubicBezTo>
                  <a:cubicBezTo>
                    <a:pt x="0" y="49"/>
                    <a:pt x="0" y="49"/>
                    <a:pt x="0" y="49"/>
                  </a:cubicBezTo>
                  <a:cubicBezTo>
                    <a:pt x="0" y="35"/>
                    <a:pt x="0" y="35"/>
                    <a:pt x="0" y="35"/>
                  </a:cubicBezTo>
                  <a:cubicBezTo>
                    <a:pt x="5" y="35"/>
                    <a:pt x="5" y="35"/>
                    <a:pt x="5" y="35"/>
                  </a:cubicBezTo>
                  <a:cubicBezTo>
                    <a:pt x="5" y="41"/>
                    <a:pt x="10" y="45"/>
                    <a:pt x="17" y="45"/>
                  </a:cubicBezTo>
                  <a:cubicBezTo>
                    <a:pt x="22" y="45"/>
                    <a:pt x="27" y="41"/>
                    <a:pt x="27" y="36"/>
                  </a:cubicBezTo>
                  <a:cubicBezTo>
                    <a:pt x="27" y="29"/>
                    <a:pt x="22" y="28"/>
                    <a:pt x="16" y="27"/>
                  </a:cubicBezTo>
                  <a:cubicBezTo>
                    <a:pt x="13" y="26"/>
                    <a:pt x="9" y="25"/>
                    <a:pt x="5" y="23"/>
                  </a:cubicBezTo>
                  <a:cubicBezTo>
                    <a:pt x="2" y="21"/>
                    <a:pt x="0" y="17"/>
                    <a:pt x="0" y="13"/>
                  </a:cubicBezTo>
                  <a:cubicBezTo>
                    <a:pt x="0" y="10"/>
                    <a:pt x="0" y="7"/>
                    <a:pt x="2" y="5"/>
                  </a:cubicBezTo>
                  <a:cubicBezTo>
                    <a:pt x="5" y="1"/>
                    <a:pt x="11" y="0"/>
                    <a:pt x="15" y="0"/>
                  </a:cubicBezTo>
                  <a:cubicBezTo>
                    <a:pt x="19" y="0"/>
                    <a:pt x="24" y="1"/>
                    <a:pt x="26" y="5"/>
                  </a:cubicBezTo>
                  <a:cubicBezTo>
                    <a:pt x="26" y="1"/>
                    <a:pt x="26" y="1"/>
                    <a:pt x="26" y="1"/>
                  </a:cubicBezTo>
                  <a:cubicBezTo>
                    <a:pt x="31" y="1"/>
                    <a:pt x="31" y="1"/>
                    <a:pt x="31" y="1"/>
                  </a:cubicBezTo>
                  <a:cubicBezTo>
                    <a:pt x="31" y="13"/>
                    <a:pt x="31" y="13"/>
                    <a:pt x="31" y="13"/>
                  </a:cubicBezTo>
                  <a:lnTo>
                    <a:pt x="26" y="13"/>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52" name="Freeform 52"/>
            <p:cNvSpPr>
              <a:spLocks noEditPoints="1"/>
            </p:cNvSpPr>
            <p:nvPr userDrawn="1"/>
          </p:nvSpPr>
          <p:spPr bwMode="auto">
            <a:xfrm>
              <a:off x="8070850" y="6335713"/>
              <a:ext cx="60325" cy="66675"/>
            </a:xfrm>
            <a:custGeom>
              <a:avLst/>
              <a:gdLst>
                <a:gd name="T0" fmla="*/ 2147483647 w 59"/>
                <a:gd name="T1" fmla="*/ 2147483647 h 66"/>
                <a:gd name="T2" fmla="*/ 2147483647 w 59"/>
                <a:gd name="T3" fmla="*/ 0 h 66"/>
                <a:gd name="T4" fmla="*/ 2147483647 w 59"/>
                <a:gd name="T5" fmla="*/ 2147483647 h 66"/>
                <a:gd name="T6" fmla="*/ 2147483647 w 59"/>
                <a:gd name="T7" fmla="*/ 2147483647 h 66"/>
                <a:gd name="T8" fmla="*/ 2147483647 w 59"/>
                <a:gd name="T9" fmla="*/ 2147483647 h 66"/>
                <a:gd name="T10" fmla="*/ 2147483647 w 59"/>
                <a:gd name="T11" fmla="*/ 2147483647 h 66"/>
                <a:gd name="T12" fmla="*/ 2147483647 w 59"/>
                <a:gd name="T13" fmla="*/ 2147483647 h 66"/>
                <a:gd name="T14" fmla="*/ 2147483647 w 59"/>
                <a:gd name="T15" fmla="*/ 2147483647 h 66"/>
                <a:gd name="T16" fmla="*/ 2147483647 w 59"/>
                <a:gd name="T17" fmla="*/ 2147483647 h 66"/>
                <a:gd name="T18" fmla="*/ 0 w 59"/>
                <a:gd name="T19" fmla="*/ 2147483647 h 66"/>
                <a:gd name="T20" fmla="*/ 0 w 59"/>
                <a:gd name="T21" fmla="*/ 2147483647 h 66"/>
                <a:gd name="T22" fmla="*/ 2147483647 w 59"/>
                <a:gd name="T23" fmla="*/ 2147483647 h 66"/>
                <a:gd name="T24" fmla="*/ 2147483647 w 59"/>
                <a:gd name="T25" fmla="*/ 2147483647 h 66"/>
                <a:gd name="T26" fmla="*/ 0 w 59"/>
                <a:gd name="T27" fmla="*/ 2147483647 h 66"/>
                <a:gd name="T28" fmla="*/ 0 w 59"/>
                <a:gd name="T29" fmla="*/ 2147483647 h 66"/>
                <a:gd name="T30" fmla="*/ 2147483647 w 59"/>
                <a:gd name="T31" fmla="*/ 2147483647 h 66"/>
                <a:gd name="T32" fmla="*/ 2147483647 w 59"/>
                <a:gd name="T33" fmla="*/ 2147483647 h 66"/>
                <a:gd name="T34" fmla="*/ 2147483647 w 59"/>
                <a:gd name="T35" fmla="*/ 2147483647 h 66"/>
                <a:gd name="T36" fmla="*/ 2147483647 w 59"/>
                <a:gd name="T37" fmla="*/ 2147483647 h 66"/>
                <a:gd name="T38" fmla="*/ 2147483647 w 59"/>
                <a:gd name="T39" fmla="*/ 2147483647 h 66"/>
                <a:gd name="T40" fmla="*/ 2147483647 w 59"/>
                <a:gd name="T41" fmla="*/ 2147483647 h 66"/>
                <a:gd name="T42" fmla="*/ 2147483647 w 59"/>
                <a:gd name="T43" fmla="*/ 2147483647 h 6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9" h="66">
                  <a:moveTo>
                    <a:pt x="14" y="11"/>
                  </a:moveTo>
                  <a:cubicBezTo>
                    <a:pt x="18" y="4"/>
                    <a:pt x="25" y="0"/>
                    <a:pt x="34" y="0"/>
                  </a:cubicBezTo>
                  <a:cubicBezTo>
                    <a:pt x="42" y="0"/>
                    <a:pt x="50" y="3"/>
                    <a:pt x="55" y="11"/>
                  </a:cubicBezTo>
                  <a:cubicBezTo>
                    <a:pt x="57" y="14"/>
                    <a:pt x="59" y="19"/>
                    <a:pt x="59" y="25"/>
                  </a:cubicBezTo>
                  <a:cubicBezTo>
                    <a:pt x="59" y="39"/>
                    <a:pt x="48" y="50"/>
                    <a:pt x="34" y="50"/>
                  </a:cubicBezTo>
                  <a:cubicBezTo>
                    <a:pt x="26" y="50"/>
                    <a:pt x="18" y="46"/>
                    <a:pt x="14" y="38"/>
                  </a:cubicBezTo>
                  <a:cubicBezTo>
                    <a:pt x="14" y="61"/>
                    <a:pt x="14" y="61"/>
                    <a:pt x="14" y="61"/>
                  </a:cubicBezTo>
                  <a:cubicBezTo>
                    <a:pt x="22" y="61"/>
                    <a:pt x="22" y="61"/>
                    <a:pt x="22" y="61"/>
                  </a:cubicBezTo>
                  <a:cubicBezTo>
                    <a:pt x="22" y="66"/>
                    <a:pt x="22" y="66"/>
                    <a:pt x="22" y="66"/>
                  </a:cubicBezTo>
                  <a:cubicBezTo>
                    <a:pt x="0" y="66"/>
                    <a:pt x="0" y="66"/>
                    <a:pt x="0" y="66"/>
                  </a:cubicBezTo>
                  <a:cubicBezTo>
                    <a:pt x="0" y="61"/>
                    <a:pt x="0" y="61"/>
                    <a:pt x="0" y="61"/>
                  </a:cubicBezTo>
                  <a:cubicBezTo>
                    <a:pt x="8" y="61"/>
                    <a:pt x="8" y="61"/>
                    <a:pt x="8" y="61"/>
                  </a:cubicBezTo>
                  <a:cubicBezTo>
                    <a:pt x="8" y="6"/>
                    <a:pt x="8" y="6"/>
                    <a:pt x="8" y="6"/>
                  </a:cubicBezTo>
                  <a:cubicBezTo>
                    <a:pt x="0" y="6"/>
                    <a:pt x="0" y="6"/>
                    <a:pt x="0" y="6"/>
                  </a:cubicBezTo>
                  <a:cubicBezTo>
                    <a:pt x="0" y="1"/>
                    <a:pt x="0" y="1"/>
                    <a:pt x="0" y="1"/>
                  </a:cubicBezTo>
                  <a:cubicBezTo>
                    <a:pt x="14" y="1"/>
                    <a:pt x="14" y="1"/>
                    <a:pt x="14" y="1"/>
                  </a:cubicBezTo>
                  <a:lnTo>
                    <a:pt x="14" y="11"/>
                  </a:lnTo>
                  <a:close/>
                  <a:moveTo>
                    <a:pt x="53" y="25"/>
                  </a:moveTo>
                  <a:cubicBezTo>
                    <a:pt x="53" y="13"/>
                    <a:pt x="44" y="5"/>
                    <a:pt x="34" y="5"/>
                  </a:cubicBezTo>
                  <a:cubicBezTo>
                    <a:pt x="23" y="6"/>
                    <a:pt x="14" y="13"/>
                    <a:pt x="14" y="25"/>
                  </a:cubicBezTo>
                  <a:cubicBezTo>
                    <a:pt x="14" y="35"/>
                    <a:pt x="23" y="44"/>
                    <a:pt x="33" y="44"/>
                  </a:cubicBezTo>
                  <a:cubicBezTo>
                    <a:pt x="44" y="44"/>
                    <a:pt x="53" y="35"/>
                    <a:pt x="53" y="25"/>
                  </a:cubicBez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53" name="Freeform 53"/>
            <p:cNvSpPr>
              <a:spLocks noEditPoints="1"/>
            </p:cNvSpPr>
            <p:nvPr userDrawn="1"/>
          </p:nvSpPr>
          <p:spPr bwMode="auto">
            <a:xfrm>
              <a:off x="8129588" y="6335713"/>
              <a:ext cx="50800" cy="50800"/>
            </a:xfrm>
            <a:custGeom>
              <a:avLst/>
              <a:gdLst>
                <a:gd name="T0" fmla="*/ 2147483647 w 50"/>
                <a:gd name="T1" fmla="*/ 2147483647 h 50"/>
                <a:gd name="T2" fmla="*/ 2147483647 w 50"/>
                <a:gd name="T3" fmla="*/ 2147483647 h 50"/>
                <a:gd name="T4" fmla="*/ 0 w 50"/>
                <a:gd name="T5" fmla="*/ 2147483647 h 50"/>
                <a:gd name="T6" fmla="*/ 2147483647 w 50"/>
                <a:gd name="T7" fmla="*/ 0 h 50"/>
                <a:gd name="T8" fmla="*/ 2147483647 w 50"/>
                <a:gd name="T9" fmla="*/ 2147483647 h 50"/>
                <a:gd name="T10" fmla="*/ 2147483647 w 50"/>
                <a:gd name="T11" fmla="*/ 2147483647 h 50"/>
                <a:gd name="T12" fmla="*/ 2147483647 w 50"/>
                <a:gd name="T13" fmla="*/ 2147483647 h 50"/>
                <a:gd name="T14" fmla="*/ 2147483647 w 50"/>
                <a:gd name="T15" fmla="*/ 2147483647 h 50"/>
                <a:gd name="T16" fmla="*/ 2147483647 w 50"/>
                <a:gd name="T17" fmla="*/ 2147483647 h 50"/>
                <a:gd name="T18" fmla="*/ 2147483647 w 50"/>
                <a:gd name="T19" fmla="*/ 2147483647 h 50"/>
                <a:gd name="T20" fmla="*/ 2147483647 w 50"/>
                <a:gd name="T21" fmla="*/ 2147483647 h 50"/>
                <a:gd name="T22" fmla="*/ 2147483647 w 50"/>
                <a:gd name="T23" fmla="*/ 2147483647 h 50"/>
                <a:gd name="T24" fmla="*/ 2147483647 w 50"/>
                <a:gd name="T25" fmla="*/ 2147483647 h 50"/>
                <a:gd name="T26" fmla="*/ 2147483647 w 50"/>
                <a:gd name="T27" fmla="*/ 2147483647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0" h="50">
                  <a:moveTo>
                    <a:pt x="48" y="35"/>
                  </a:moveTo>
                  <a:cubicBezTo>
                    <a:pt x="44" y="44"/>
                    <a:pt x="35" y="50"/>
                    <a:pt x="25" y="50"/>
                  </a:cubicBezTo>
                  <a:cubicBezTo>
                    <a:pt x="12" y="50"/>
                    <a:pt x="0" y="39"/>
                    <a:pt x="0" y="25"/>
                  </a:cubicBezTo>
                  <a:cubicBezTo>
                    <a:pt x="0" y="11"/>
                    <a:pt x="11" y="0"/>
                    <a:pt x="25" y="0"/>
                  </a:cubicBezTo>
                  <a:cubicBezTo>
                    <a:pt x="39" y="0"/>
                    <a:pt x="50" y="11"/>
                    <a:pt x="50" y="25"/>
                  </a:cubicBezTo>
                  <a:cubicBezTo>
                    <a:pt x="50" y="27"/>
                    <a:pt x="50" y="27"/>
                    <a:pt x="50" y="27"/>
                  </a:cubicBezTo>
                  <a:cubicBezTo>
                    <a:pt x="6" y="27"/>
                    <a:pt x="6" y="27"/>
                    <a:pt x="6" y="27"/>
                  </a:cubicBezTo>
                  <a:cubicBezTo>
                    <a:pt x="7" y="37"/>
                    <a:pt x="15" y="44"/>
                    <a:pt x="25" y="44"/>
                  </a:cubicBezTo>
                  <a:cubicBezTo>
                    <a:pt x="32" y="44"/>
                    <a:pt x="38" y="41"/>
                    <a:pt x="42" y="35"/>
                  </a:cubicBezTo>
                  <a:lnTo>
                    <a:pt x="48" y="35"/>
                  </a:lnTo>
                  <a:close/>
                  <a:moveTo>
                    <a:pt x="45" y="22"/>
                  </a:moveTo>
                  <a:cubicBezTo>
                    <a:pt x="43" y="12"/>
                    <a:pt x="35" y="5"/>
                    <a:pt x="25" y="5"/>
                  </a:cubicBezTo>
                  <a:cubicBezTo>
                    <a:pt x="16" y="5"/>
                    <a:pt x="8" y="13"/>
                    <a:pt x="6" y="22"/>
                  </a:cubicBezTo>
                  <a:lnTo>
                    <a:pt x="45" y="22"/>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54" name="Freeform 54"/>
            <p:cNvSpPr>
              <a:spLocks/>
            </p:cNvSpPr>
            <p:nvPr userDrawn="1"/>
          </p:nvSpPr>
          <p:spPr bwMode="auto">
            <a:xfrm>
              <a:off x="8181975" y="6335713"/>
              <a:ext cx="58738" cy="50800"/>
            </a:xfrm>
            <a:custGeom>
              <a:avLst/>
              <a:gdLst>
                <a:gd name="T0" fmla="*/ 2147483647 w 57"/>
                <a:gd name="T1" fmla="*/ 2147483647 h 49"/>
                <a:gd name="T2" fmla="*/ 2147483647 w 57"/>
                <a:gd name="T3" fmla="*/ 0 h 49"/>
                <a:gd name="T4" fmla="*/ 2147483647 w 57"/>
                <a:gd name="T5" fmla="*/ 2147483647 h 49"/>
                <a:gd name="T6" fmla="*/ 2147483647 w 57"/>
                <a:gd name="T7" fmla="*/ 2147483647 h 49"/>
                <a:gd name="T8" fmla="*/ 2147483647 w 57"/>
                <a:gd name="T9" fmla="*/ 2147483647 h 49"/>
                <a:gd name="T10" fmla="*/ 2147483647 w 57"/>
                <a:gd name="T11" fmla="*/ 2147483647 h 49"/>
                <a:gd name="T12" fmla="*/ 2147483647 w 57"/>
                <a:gd name="T13" fmla="*/ 2147483647 h 49"/>
                <a:gd name="T14" fmla="*/ 2147483647 w 57"/>
                <a:gd name="T15" fmla="*/ 2147483647 h 49"/>
                <a:gd name="T16" fmla="*/ 2147483647 w 57"/>
                <a:gd name="T17" fmla="*/ 2147483647 h 49"/>
                <a:gd name="T18" fmla="*/ 2147483647 w 57"/>
                <a:gd name="T19" fmla="*/ 2147483647 h 49"/>
                <a:gd name="T20" fmla="*/ 2147483647 w 57"/>
                <a:gd name="T21" fmla="*/ 2147483647 h 49"/>
                <a:gd name="T22" fmla="*/ 2147483647 w 57"/>
                <a:gd name="T23" fmla="*/ 2147483647 h 49"/>
                <a:gd name="T24" fmla="*/ 2147483647 w 57"/>
                <a:gd name="T25" fmla="*/ 2147483647 h 49"/>
                <a:gd name="T26" fmla="*/ 2147483647 w 57"/>
                <a:gd name="T27" fmla="*/ 2147483647 h 49"/>
                <a:gd name="T28" fmla="*/ 2147483647 w 57"/>
                <a:gd name="T29" fmla="*/ 2147483647 h 49"/>
                <a:gd name="T30" fmla="*/ 2147483647 w 57"/>
                <a:gd name="T31" fmla="*/ 2147483647 h 49"/>
                <a:gd name="T32" fmla="*/ 2147483647 w 57"/>
                <a:gd name="T33" fmla="*/ 2147483647 h 49"/>
                <a:gd name="T34" fmla="*/ 2147483647 w 57"/>
                <a:gd name="T35" fmla="*/ 2147483647 h 49"/>
                <a:gd name="T36" fmla="*/ 0 w 57"/>
                <a:gd name="T37" fmla="*/ 2147483647 h 49"/>
                <a:gd name="T38" fmla="*/ 0 w 57"/>
                <a:gd name="T39" fmla="*/ 2147483647 h 49"/>
                <a:gd name="T40" fmla="*/ 2147483647 w 57"/>
                <a:gd name="T41" fmla="*/ 2147483647 h 49"/>
                <a:gd name="T42" fmla="*/ 2147483647 w 57"/>
                <a:gd name="T43" fmla="*/ 2147483647 h 49"/>
                <a:gd name="T44" fmla="*/ 0 w 57"/>
                <a:gd name="T45" fmla="*/ 2147483647 h 49"/>
                <a:gd name="T46" fmla="*/ 0 w 57"/>
                <a:gd name="T47" fmla="*/ 2147483647 h 49"/>
                <a:gd name="T48" fmla="*/ 2147483647 w 57"/>
                <a:gd name="T49" fmla="*/ 2147483647 h 49"/>
                <a:gd name="T50" fmla="*/ 2147483647 w 57"/>
                <a:gd name="T51" fmla="*/ 2147483647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7" h="49">
                  <a:moveTo>
                    <a:pt x="14" y="9"/>
                  </a:moveTo>
                  <a:cubicBezTo>
                    <a:pt x="17" y="3"/>
                    <a:pt x="23" y="0"/>
                    <a:pt x="30" y="0"/>
                  </a:cubicBezTo>
                  <a:cubicBezTo>
                    <a:pt x="35" y="0"/>
                    <a:pt x="43" y="3"/>
                    <a:pt x="47" y="9"/>
                  </a:cubicBezTo>
                  <a:cubicBezTo>
                    <a:pt x="48" y="11"/>
                    <a:pt x="49" y="16"/>
                    <a:pt x="49" y="22"/>
                  </a:cubicBezTo>
                  <a:cubicBezTo>
                    <a:pt x="49" y="43"/>
                    <a:pt x="49" y="43"/>
                    <a:pt x="49" y="43"/>
                  </a:cubicBezTo>
                  <a:cubicBezTo>
                    <a:pt x="57" y="43"/>
                    <a:pt x="57" y="43"/>
                    <a:pt x="57" y="43"/>
                  </a:cubicBezTo>
                  <a:cubicBezTo>
                    <a:pt x="57" y="49"/>
                    <a:pt x="57" y="49"/>
                    <a:pt x="57" y="49"/>
                  </a:cubicBezTo>
                  <a:cubicBezTo>
                    <a:pt x="35" y="49"/>
                    <a:pt x="35" y="49"/>
                    <a:pt x="35" y="49"/>
                  </a:cubicBezTo>
                  <a:cubicBezTo>
                    <a:pt x="35" y="43"/>
                    <a:pt x="35" y="43"/>
                    <a:pt x="35" y="43"/>
                  </a:cubicBezTo>
                  <a:cubicBezTo>
                    <a:pt x="43" y="43"/>
                    <a:pt x="43" y="43"/>
                    <a:pt x="43" y="43"/>
                  </a:cubicBezTo>
                  <a:cubicBezTo>
                    <a:pt x="43" y="24"/>
                    <a:pt x="43" y="24"/>
                    <a:pt x="43" y="24"/>
                  </a:cubicBezTo>
                  <a:cubicBezTo>
                    <a:pt x="43" y="19"/>
                    <a:pt x="43" y="15"/>
                    <a:pt x="41" y="12"/>
                  </a:cubicBezTo>
                  <a:cubicBezTo>
                    <a:pt x="38" y="7"/>
                    <a:pt x="33" y="6"/>
                    <a:pt x="28" y="6"/>
                  </a:cubicBezTo>
                  <a:cubicBezTo>
                    <a:pt x="24" y="6"/>
                    <a:pt x="20" y="8"/>
                    <a:pt x="17" y="11"/>
                  </a:cubicBezTo>
                  <a:cubicBezTo>
                    <a:pt x="14" y="14"/>
                    <a:pt x="14" y="18"/>
                    <a:pt x="14" y="23"/>
                  </a:cubicBezTo>
                  <a:cubicBezTo>
                    <a:pt x="14" y="43"/>
                    <a:pt x="14" y="43"/>
                    <a:pt x="14" y="43"/>
                  </a:cubicBezTo>
                  <a:cubicBezTo>
                    <a:pt x="22" y="43"/>
                    <a:pt x="22" y="43"/>
                    <a:pt x="22" y="43"/>
                  </a:cubicBezTo>
                  <a:cubicBezTo>
                    <a:pt x="22" y="49"/>
                    <a:pt x="22" y="49"/>
                    <a:pt x="22" y="49"/>
                  </a:cubicBezTo>
                  <a:cubicBezTo>
                    <a:pt x="0" y="49"/>
                    <a:pt x="0" y="49"/>
                    <a:pt x="0" y="49"/>
                  </a:cubicBezTo>
                  <a:cubicBezTo>
                    <a:pt x="0" y="43"/>
                    <a:pt x="0" y="43"/>
                    <a:pt x="0" y="43"/>
                  </a:cubicBezTo>
                  <a:cubicBezTo>
                    <a:pt x="8" y="43"/>
                    <a:pt x="8" y="43"/>
                    <a:pt x="8" y="43"/>
                  </a:cubicBezTo>
                  <a:cubicBezTo>
                    <a:pt x="8" y="6"/>
                    <a:pt x="8" y="6"/>
                    <a:pt x="8" y="6"/>
                  </a:cubicBezTo>
                  <a:cubicBezTo>
                    <a:pt x="0" y="6"/>
                    <a:pt x="0" y="6"/>
                    <a:pt x="0" y="6"/>
                  </a:cubicBezTo>
                  <a:cubicBezTo>
                    <a:pt x="0" y="1"/>
                    <a:pt x="0" y="1"/>
                    <a:pt x="0" y="1"/>
                  </a:cubicBezTo>
                  <a:cubicBezTo>
                    <a:pt x="14" y="1"/>
                    <a:pt x="14" y="1"/>
                    <a:pt x="14" y="1"/>
                  </a:cubicBezTo>
                  <a:lnTo>
                    <a:pt x="14" y="9"/>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55" name="Freeform 55"/>
            <p:cNvSpPr>
              <a:spLocks/>
            </p:cNvSpPr>
            <p:nvPr userDrawn="1"/>
          </p:nvSpPr>
          <p:spPr bwMode="auto">
            <a:xfrm>
              <a:off x="8242300" y="6335713"/>
              <a:ext cx="34925" cy="50800"/>
            </a:xfrm>
            <a:custGeom>
              <a:avLst/>
              <a:gdLst>
                <a:gd name="T0" fmla="*/ 2147483647 w 35"/>
                <a:gd name="T1" fmla="*/ 2147483647 h 50"/>
                <a:gd name="T2" fmla="*/ 2147483647 w 35"/>
                <a:gd name="T3" fmla="*/ 2147483647 h 50"/>
                <a:gd name="T4" fmla="*/ 2147483647 w 35"/>
                <a:gd name="T5" fmla="*/ 2147483647 h 50"/>
                <a:gd name="T6" fmla="*/ 2147483647 w 35"/>
                <a:gd name="T7" fmla="*/ 2147483647 h 50"/>
                <a:gd name="T8" fmla="*/ 2147483647 w 35"/>
                <a:gd name="T9" fmla="*/ 2147483647 h 50"/>
                <a:gd name="T10" fmla="*/ 2147483647 w 35"/>
                <a:gd name="T11" fmla="*/ 2147483647 h 50"/>
                <a:gd name="T12" fmla="*/ 2147483647 w 35"/>
                <a:gd name="T13" fmla="*/ 2147483647 h 50"/>
                <a:gd name="T14" fmla="*/ 2147483647 w 35"/>
                <a:gd name="T15" fmla="*/ 2147483647 h 50"/>
                <a:gd name="T16" fmla="*/ 2147483647 w 35"/>
                <a:gd name="T17" fmla="*/ 2147483647 h 50"/>
                <a:gd name="T18" fmla="*/ 2147483647 w 35"/>
                <a:gd name="T19" fmla="*/ 2147483647 h 50"/>
                <a:gd name="T20" fmla="*/ 0 w 35"/>
                <a:gd name="T21" fmla="*/ 2147483647 h 50"/>
                <a:gd name="T22" fmla="*/ 0 w 35"/>
                <a:gd name="T23" fmla="*/ 2147483647 h 50"/>
                <a:gd name="T24" fmla="*/ 2147483647 w 35"/>
                <a:gd name="T25" fmla="*/ 2147483647 h 50"/>
                <a:gd name="T26" fmla="*/ 2147483647 w 35"/>
                <a:gd name="T27" fmla="*/ 2147483647 h 50"/>
                <a:gd name="T28" fmla="*/ 2147483647 w 35"/>
                <a:gd name="T29" fmla="*/ 2147483647 h 50"/>
                <a:gd name="T30" fmla="*/ 2147483647 w 35"/>
                <a:gd name="T31" fmla="*/ 2147483647 h 50"/>
                <a:gd name="T32" fmla="*/ 2147483647 w 35"/>
                <a:gd name="T33" fmla="*/ 2147483647 h 50"/>
                <a:gd name="T34" fmla="*/ 2147483647 w 35"/>
                <a:gd name="T35" fmla="*/ 2147483647 h 50"/>
                <a:gd name="T36" fmla="*/ 2147483647 w 35"/>
                <a:gd name="T37" fmla="*/ 2147483647 h 50"/>
                <a:gd name="T38" fmla="*/ 2147483647 w 35"/>
                <a:gd name="T39" fmla="*/ 0 h 50"/>
                <a:gd name="T40" fmla="*/ 2147483647 w 35"/>
                <a:gd name="T41" fmla="*/ 2147483647 h 50"/>
                <a:gd name="T42" fmla="*/ 2147483647 w 35"/>
                <a:gd name="T43" fmla="*/ 2147483647 h 50"/>
                <a:gd name="T44" fmla="*/ 2147483647 w 35"/>
                <a:gd name="T45" fmla="*/ 2147483647 h 50"/>
                <a:gd name="T46" fmla="*/ 2147483647 w 35"/>
                <a:gd name="T47" fmla="*/ 2147483647 h 50"/>
                <a:gd name="T48" fmla="*/ 2147483647 w 35"/>
                <a:gd name="T49" fmla="*/ 2147483647 h 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5" h="50">
                  <a:moveTo>
                    <a:pt x="27" y="13"/>
                  </a:moveTo>
                  <a:cubicBezTo>
                    <a:pt x="26" y="8"/>
                    <a:pt x="22" y="5"/>
                    <a:pt x="17" y="5"/>
                  </a:cubicBezTo>
                  <a:cubicBezTo>
                    <a:pt x="12" y="5"/>
                    <a:pt x="7" y="8"/>
                    <a:pt x="7" y="13"/>
                  </a:cubicBezTo>
                  <a:cubicBezTo>
                    <a:pt x="7" y="19"/>
                    <a:pt x="13" y="20"/>
                    <a:pt x="18" y="21"/>
                  </a:cubicBezTo>
                  <a:cubicBezTo>
                    <a:pt x="22" y="22"/>
                    <a:pt x="26" y="23"/>
                    <a:pt x="29" y="25"/>
                  </a:cubicBezTo>
                  <a:cubicBezTo>
                    <a:pt x="33" y="27"/>
                    <a:pt x="35" y="31"/>
                    <a:pt x="35" y="35"/>
                  </a:cubicBezTo>
                  <a:cubicBezTo>
                    <a:pt x="35" y="39"/>
                    <a:pt x="34" y="41"/>
                    <a:pt x="33" y="43"/>
                  </a:cubicBezTo>
                  <a:cubicBezTo>
                    <a:pt x="30" y="47"/>
                    <a:pt x="24" y="50"/>
                    <a:pt x="19" y="50"/>
                  </a:cubicBezTo>
                  <a:cubicBezTo>
                    <a:pt x="13" y="50"/>
                    <a:pt x="8" y="48"/>
                    <a:pt x="5" y="43"/>
                  </a:cubicBezTo>
                  <a:cubicBezTo>
                    <a:pt x="5" y="49"/>
                    <a:pt x="5" y="49"/>
                    <a:pt x="5" y="49"/>
                  </a:cubicBezTo>
                  <a:cubicBezTo>
                    <a:pt x="0" y="49"/>
                    <a:pt x="0" y="49"/>
                    <a:pt x="0" y="49"/>
                  </a:cubicBezTo>
                  <a:cubicBezTo>
                    <a:pt x="0" y="35"/>
                    <a:pt x="0" y="35"/>
                    <a:pt x="0" y="35"/>
                  </a:cubicBezTo>
                  <a:cubicBezTo>
                    <a:pt x="5" y="35"/>
                    <a:pt x="5" y="35"/>
                    <a:pt x="5" y="35"/>
                  </a:cubicBezTo>
                  <a:cubicBezTo>
                    <a:pt x="6" y="41"/>
                    <a:pt x="11" y="45"/>
                    <a:pt x="18" y="45"/>
                  </a:cubicBezTo>
                  <a:cubicBezTo>
                    <a:pt x="23" y="45"/>
                    <a:pt x="28" y="41"/>
                    <a:pt x="28" y="36"/>
                  </a:cubicBezTo>
                  <a:cubicBezTo>
                    <a:pt x="28" y="29"/>
                    <a:pt x="22" y="28"/>
                    <a:pt x="17" y="27"/>
                  </a:cubicBezTo>
                  <a:cubicBezTo>
                    <a:pt x="13" y="26"/>
                    <a:pt x="10" y="25"/>
                    <a:pt x="6" y="23"/>
                  </a:cubicBezTo>
                  <a:cubicBezTo>
                    <a:pt x="3" y="21"/>
                    <a:pt x="1" y="17"/>
                    <a:pt x="1" y="13"/>
                  </a:cubicBezTo>
                  <a:cubicBezTo>
                    <a:pt x="1" y="10"/>
                    <a:pt x="1" y="7"/>
                    <a:pt x="3" y="5"/>
                  </a:cubicBezTo>
                  <a:cubicBezTo>
                    <a:pt x="6" y="1"/>
                    <a:pt x="11" y="0"/>
                    <a:pt x="16" y="0"/>
                  </a:cubicBezTo>
                  <a:cubicBezTo>
                    <a:pt x="20" y="0"/>
                    <a:pt x="24" y="1"/>
                    <a:pt x="27" y="5"/>
                  </a:cubicBezTo>
                  <a:cubicBezTo>
                    <a:pt x="27" y="1"/>
                    <a:pt x="27" y="1"/>
                    <a:pt x="27" y="1"/>
                  </a:cubicBezTo>
                  <a:cubicBezTo>
                    <a:pt x="32" y="1"/>
                    <a:pt x="32" y="1"/>
                    <a:pt x="32" y="1"/>
                  </a:cubicBezTo>
                  <a:cubicBezTo>
                    <a:pt x="32" y="13"/>
                    <a:pt x="32" y="13"/>
                    <a:pt x="32" y="13"/>
                  </a:cubicBezTo>
                  <a:lnTo>
                    <a:pt x="27" y="13"/>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56" name="Freeform 56"/>
            <p:cNvSpPr>
              <a:spLocks noEditPoints="1"/>
            </p:cNvSpPr>
            <p:nvPr userDrawn="1"/>
          </p:nvSpPr>
          <p:spPr bwMode="auto">
            <a:xfrm>
              <a:off x="8278813" y="6318250"/>
              <a:ext cx="22225" cy="68263"/>
            </a:xfrm>
            <a:custGeom>
              <a:avLst/>
              <a:gdLst>
                <a:gd name="T0" fmla="*/ 2147483647 w 14"/>
                <a:gd name="T1" fmla="*/ 2147483647 h 43"/>
                <a:gd name="T2" fmla="*/ 2147483647 w 14"/>
                <a:gd name="T3" fmla="*/ 2147483647 h 43"/>
                <a:gd name="T4" fmla="*/ 2147483647 w 14"/>
                <a:gd name="T5" fmla="*/ 2147483647 h 43"/>
                <a:gd name="T6" fmla="*/ 0 w 14"/>
                <a:gd name="T7" fmla="*/ 2147483647 h 43"/>
                <a:gd name="T8" fmla="*/ 0 w 14"/>
                <a:gd name="T9" fmla="*/ 2147483647 h 43"/>
                <a:gd name="T10" fmla="*/ 2147483647 w 14"/>
                <a:gd name="T11" fmla="*/ 2147483647 h 43"/>
                <a:gd name="T12" fmla="*/ 2147483647 w 14"/>
                <a:gd name="T13" fmla="*/ 2147483647 h 43"/>
                <a:gd name="T14" fmla="*/ 0 w 14"/>
                <a:gd name="T15" fmla="*/ 2147483647 h 43"/>
                <a:gd name="T16" fmla="*/ 0 w 14"/>
                <a:gd name="T17" fmla="*/ 2147483647 h 43"/>
                <a:gd name="T18" fmla="*/ 2147483647 w 14"/>
                <a:gd name="T19" fmla="*/ 2147483647 h 43"/>
                <a:gd name="T20" fmla="*/ 2147483647 w 14"/>
                <a:gd name="T21" fmla="*/ 2147483647 h 43"/>
                <a:gd name="T22" fmla="*/ 2147483647 w 14"/>
                <a:gd name="T23" fmla="*/ 2147483647 h 43"/>
                <a:gd name="T24" fmla="*/ 2147483647 w 14"/>
                <a:gd name="T25" fmla="*/ 2147483647 h 43"/>
                <a:gd name="T26" fmla="*/ 2147483647 w 14"/>
                <a:gd name="T27" fmla="*/ 0 h 43"/>
                <a:gd name="T28" fmla="*/ 2147483647 w 14"/>
                <a:gd name="T29" fmla="*/ 0 h 43"/>
                <a:gd name="T30" fmla="*/ 2147483647 w 14"/>
                <a:gd name="T31" fmla="*/ 2147483647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 h="43">
                  <a:moveTo>
                    <a:pt x="9" y="39"/>
                  </a:moveTo>
                  <a:lnTo>
                    <a:pt x="14" y="39"/>
                  </a:lnTo>
                  <a:lnTo>
                    <a:pt x="14" y="43"/>
                  </a:lnTo>
                  <a:lnTo>
                    <a:pt x="0" y="43"/>
                  </a:lnTo>
                  <a:lnTo>
                    <a:pt x="0" y="39"/>
                  </a:lnTo>
                  <a:lnTo>
                    <a:pt x="5" y="39"/>
                  </a:lnTo>
                  <a:lnTo>
                    <a:pt x="5" y="15"/>
                  </a:lnTo>
                  <a:lnTo>
                    <a:pt x="0" y="15"/>
                  </a:lnTo>
                  <a:lnTo>
                    <a:pt x="0" y="12"/>
                  </a:lnTo>
                  <a:lnTo>
                    <a:pt x="9" y="12"/>
                  </a:lnTo>
                  <a:lnTo>
                    <a:pt x="9" y="39"/>
                  </a:lnTo>
                  <a:close/>
                  <a:moveTo>
                    <a:pt x="9" y="7"/>
                  </a:moveTo>
                  <a:lnTo>
                    <a:pt x="5" y="7"/>
                  </a:lnTo>
                  <a:lnTo>
                    <a:pt x="5" y="0"/>
                  </a:lnTo>
                  <a:lnTo>
                    <a:pt x="9" y="0"/>
                  </a:lnTo>
                  <a:lnTo>
                    <a:pt x="9" y="7"/>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57" name="Freeform 57"/>
            <p:cNvSpPr>
              <a:spLocks noEditPoints="1"/>
            </p:cNvSpPr>
            <p:nvPr userDrawn="1"/>
          </p:nvSpPr>
          <p:spPr bwMode="auto">
            <a:xfrm>
              <a:off x="8301038" y="6335713"/>
              <a:ext cx="50800" cy="50800"/>
            </a:xfrm>
            <a:custGeom>
              <a:avLst/>
              <a:gdLst>
                <a:gd name="T0" fmla="*/ 0 w 50"/>
                <a:gd name="T1" fmla="*/ 2147483647 h 50"/>
                <a:gd name="T2" fmla="*/ 2147483647 w 50"/>
                <a:gd name="T3" fmla="*/ 0 h 50"/>
                <a:gd name="T4" fmla="*/ 2147483647 w 50"/>
                <a:gd name="T5" fmla="*/ 2147483647 h 50"/>
                <a:gd name="T6" fmla="*/ 2147483647 w 50"/>
                <a:gd name="T7" fmla="*/ 2147483647 h 50"/>
                <a:gd name="T8" fmla="*/ 0 w 50"/>
                <a:gd name="T9" fmla="*/ 2147483647 h 50"/>
                <a:gd name="T10" fmla="*/ 2147483647 w 50"/>
                <a:gd name="T11" fmla="*/ 2147483647 h 50"/>
                <a:gd name="T12" fmla="*/ 2147483647 w 50"/>
                <a:gd name="T13" fmla="*/ 2147483647 h 50"/>
                <a:gd name="T14" fmla="*/ 2147483647 w 50"/>
                <a:gd name="T15" fmla="*/ 2147483647 h 50"/>
                <a:gd name="T16" fmla="*/ 2147483647 w 50"/>
                <a:gd name="T17" fmla="*/ 2147483647 h 50"/>
                <a:gd name="T18" fmla="*/ 2147483647 w 50"/>
                <a:gd name="T19" fmla="*/ 2147483647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 h="50">
                  <a:moveTo>
                    <a:pt x="0" y="25"/>
                  </a:moveTo>
                  <a:cubicBezTo>
                    <a:pt x="0" y="11"/>
                    <a:pt x="11" y="0"/>
                    <a:pt x="25" y="0"/>
                  </a:cubicBezTo>
                  <a:cubicBezTo>
                    <a:pt x="39" y="0"/>
                    <a:pt x="50" y="11"/>
                    <a:pt x="50" y="24"/>
                  </a:cubicBezTo>
                  <a:cubicBezTo>
                    <a:pt x="50" y="38"/>
                    <a:pt x="39" y="50"/>
                    <a:pt x="25" y="50"/>
                  </a:cubicBezTo>
                  <a:cubicBezTo>
                    <a:pt x="11" y="50"/>
                    <a:pt x="0" y="39"/>
                    <a:pt x="0" y="25"/>
                  </a:cubicBezTo>
                  <a:close/>
                  <a:moveTo>
                    <a:pt x="44" y="25"/>
                  </a:moveTo>
                  <a:cubicBezTo>
                    <a:pt x="44" y="14"/>
                    <a:pt x="35" y="6"/>
                    <a:pt x="25" y="6"/>
                  </a:cubicBezTo>
                  <a:cubicBezTo>
                    <a:pt x="14" y="6"/>
                    <a:pt x="6" y="14"/>
                    <a:pt x="6" y="25"/>
                  </a:cubicBezTo>
                  <a:cubicBezTo>
                    <a:pt x="6" y="35"/>
                    <a:pt x="14" y="44"/>
                    <a:pt x="25" y="44"/>
                  </a:cubicBezTo>
                  <a:cubicBezTo>
                    <a:pt x="35" y="44"/>
                    <a:pt x="44" y="35"/>
                    <a:pt x="44" y="25"/>
                  </a:cubicBez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58" name="Freeform 58"/>
            <p:cNvSpPr>
              <a:spLocks/>
            </p:cNvSpPr>
            <p:nvPr userDrawn="1"/>
          </p:nvSpPr>
          <p:spPr bwMode="auto">
            <a:xfrm>
              <a:off x="8353425" y="6335713"/>
              <a:ext cx="57150" cy="50800"/>
            </a:xfrm>
            <a:custGeom>
              <a:avLst/>
              <a:gdLst>
                <a:gd name="T0" fmla="*/ 2147483647 w 57"/>
                <a:gd name="T1" fmla="*/ 2147483647 h 49"/>
                <a:gd name="T2" fmla="*/ 2147483647 w 57"/>
                <a:gd name="T3" fmla="*/ 0 h 49"/>
                <a:gd name="T4" fmla="*/ 2147483647 w 57"/>
                <a:gd name="T5" fmla="*/ 2147483647 h 49"/>
                <a:gd name="T6" fmla="*/ 2147483647 w 57"/>
                <a:gd name="T7" fmla="*/ 2147483647 h 49"/>
                <a:gd name="T8" fmla="*/ 2147483647 w 57"/>
                <a:gd name="T9" fmla="*/ 2147483647 h 49"/>
                <a:gd name="T10" fmla="*/ 2147483647 w 57"/>
                <a:gd name="T11" fmla="*/ 2147483647 h 49"/>
                <a:gd name="T12" fmla="*/ 2147483647 w 57"/>
                <a:gd name="T13" fmla="*/ 2147483647 h 49"/>
                <a:gd name="T14" fmla="*/ 2147483647 w 57"/>
                <a:gd name="T15" fmla="*/ 2147483647 h 49"/>
                <a:gd name="T16" fmla="*/ 2147483647 w 57"/>
                <a:gd name="T17" fmla="*/ 2147483647 h 49"/>
                <a:gd name="T18" fmla="*/ 2147483647 w 57"/>
                <a:gd name="T19" fmla="*/ 2147483647 h 49"/>
                <a:gd name="T20" fmla="*/ 2147483647 w 57"/>
                <a:gd name="T21" fmla="*/ 2147483647 h 49"/>
                <a:gd name="T22" fmla="*/ 2147483647 w 57"/>
                <a:gd name="T23" fmla="*/ 2147483647 h 49"/>
                <a:gd name="T24" fmla="*/ 2147483647 w 57"/>
                <a:gd name="T25" fmla="*/ 2147483647 h 49"/>
                <a:gd name="T26" fmla="*/ 2147483647 w 57"/>
                <a:gd name="T27" fmla="*/ 2147483647 h 49"/>
                <a:gd name="T28" fmla="*/ 2147483647 w 57"/>
                <a:gd name="T29" fmla="*/ 2147483647 h 49"/>
                <a:gd name="T30" fmla="*/ 2147483647 w 57"/>
                <a:gd name="T31" fmla="*/ 2147483647 h 49"/>
                <a:gd name="T32" fmla="*/ 2147483647 w 57"/>
                <a:gd name="T33" fmla="*/ 2147483647 h 49"/>
                <a:gd name="T34" fmla="*/ 2147483647 w 57"/>
                <a:gd name="T35" fmla="*/ 2147483647 h 49"/>
                <a:gd name="T36" fmla="*/ 0 w 57"/>
                <a:gd name="T37" fmla="*/ 2147483647 h 49"/>
                <a:gd name="T38" fmla="*/ 0 w 57"/>
                <a:gd name="T39" fmla="*/ 2147483647 h 49"/>
                <a:gd name="T40" fmla="*/ 2147483647 w 57"/>
                <a:gd name="T41" fmla="*/ 2147483647 h 49"/>
                <a:gd name="T42" fmla="*/ 2147483647 w 57"/>
                <a:gd name="T43" fmla="*/ 2147483647 h 49"/>
                <a:gd name="T44" fmla="*/ 0 w 57"/>
                <a:gd name="T45" fmla="*/ 2147483647 h 49"/>
                <a:gd name="T46" fmla="*/ 0 w 57"/>
                <a:gd name="T47" fmla="*/ 2147483647 h 49"/>
                <a:gd name="T48" fmla="*/ 2147483647 w 57"/>
                <a:gd name="T49" fmla="*/ 2147483647 h 49"/>
                <a:gd name="T50" fmla="*/ 2147483647 w 57"/>
                <a:gd name="T51" fmla="*/ 2147483647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7" h="49">
                  <a:moveTo>
                    <a:pt x="14" y="9"/>
                  </a:moveTo>
                  <a:cubicBezTo>
                    <a:pt x="17" y="3"/>
                    <a:pt x="24" y="0"/>
                    <a:pt x="30" y="0"/>
                  </a:cubicBezTo>
                  <a:cubicBezTo>
                    <a:pt x="36" y="0"/>
                    <a:pt x="44" y="3"/>
                    <a:pt x="47" y="9"/>
                  </a:cubicBezTo>
                  <a:cubicBezTo>
                    <a:pt x="48" y="11"/>
                    <a:pt x="49" y="16"/>
                    <a:pt x="49" y="22"/>
                  </a:cubicBezTo>
                  <a:cubicBezTo>
                    <a:pt x="49" y="43"/>
                    <a:pt x="49" y="43"/>
                    <a:pt x="49" y="43"/>
                  </a:cubicBezTo>
                  <a:cubicBezTo>
                    <a:pt x="57" y="43"/>
                    <a:pt x="57" y="43"/>
                    <a:pt x="57" y="43"/>
                  </a:cubicBezTo>
                  <a:cubicBezTo>
                    <a:pt x="57" y="49"/>
                    <a:pt x="57" y="49"/>
                    <a:pt x="57" y="49"/>
                  </a:cubicBezTo>
                  <a:cubicBezTo>
                    <a:pt x="35" y="49"/>
                    <a:pt x="35" y="49"/>
                    <a:pt x="35" y="49"/>
                  </a:cubicBezTo>
                  <a:cubicBezTo>
                    <a:pt x="35" y="43"/>
                    <a:pt x="35" y="43"/>
                    <a:pt x="35" y="43"/>
                  </a:cubicBezTo>
                  <a:cubicBezTo>
                    <a:pt x="43" y="43"/>
                    <a:pt x="43" y="43"/>
                    <a:pt x="43" y="43"/>
                  </a:cubicBezTo>
                  <a:cubicBezTo>
                    <a:pt x="43" y="24"/>
                    <a:pt x="43" y="24"/>
                    <a:pt x="43" y="24"/>
                  </a:cubicBezTo>
                  <a:cubicBezTo>
                    <a:pt x="43" y="19"/>
                    <a:pt x="43" y="15"/>
                    <a:pt x="41" y="12"/>
                  </a:cubicBezTo>
                  <a:cubicBezTo>
                    <a:pt x="38" y="7"/>
                    <a:pt x="33" y="6"/>
                    <a:pt x="29" y="6"/>
                  </a:cubicBezTo>
                  <a:cubicBezTo>
                    <a:pt x="24" y="6"/>
                    <a:pt x="20" y="8"/>
                    <a:pt x="17" y="11"/>
                  </a:cubicBezTo>
                  <a:cubicBezTo>
                    <a:pt x="14" y="14"/>
                    <a:pt x="14" y="18"/>
                    <a:pt x="14" y="23"/>
                  </a:cubicBezTo>
                  <a:cubicBezTo>
                    <a:pt x="14" y="43"/>
                    <a:pt x="14" y="43"/>
                    <a:pt x="14" y="43"/>
                  </a:cubicBezTo>
                  <a:cubicBezTo>
                    <a:pt x="22" y="43"/>
                    <a:pt x="22" y="43"/>
                    <a:pt x="22" y="43"/>
                  </a:cubicBezTo>
                  <a:cubicBezTo>
                    <a:pt x="22" y="49"/>
                    <a:pt x="22" y="49"/>
                    <a:pt x="22" y="49"/>
                  </a:cubicBezTo>
                  <a:cubicBezTo>
                    <a:pt x="0" y="49"/>
                    <a:pt x="0" y="49"/>
                    <a:pt x="0" y="49"/>
                  </a:cubicBezTo>
                  <a:cubicBezTo>
                    <a:pt x="0" y="43"/>
                    <a:pt x="0" y="43"/>
                    <a:pt x="0" y="43"/>
                  </a:cubicBezTo>
                  <a:cubicBezTo>
                    <a:pt x="8" y="43"/>
                    <a:pt x="8" y="43"/>
                    <a:pt x="8" y="43"/>
                  </a:cubicBezTo>
                  <a:cubicBezTo>
                    <a:pt x="8" y="6"/>
                    <a:pt x="8" y="6"/>
                    <a:pt x="8" y="6"/>
                  </a:cubicBezTo>
                  <a:cubicBezTo>
                    <a:pt x="0" y="6"/>
                    <a:pt x="0" y="6"/>
                    <a:pt x="0" y="6"/>
                  </a:cubicBezTo>
                  <a:cubicBezTo>
                    <a:pt x="0" y="1"/>
                    <a:pt x="0" y="1"/>
                    <a:pt x="0" y="1"/>
                  </a:cubicBezTo>
                  <a:cubicBezTo>
                    <a:pt x="14" y="1"/>
                    <a:pt x="14" y="1"/>
                    <a:pt x="14" y="1"/>
                  </a:cubicBezTo>
                  <a:lnTo>
                    <a:pt x="14" y="9"/>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59" name="Freeform 59"/>
            <p:cNvSpPr>
              <a:spLocks/>
            </p:cNvSpPr>
            <p:nvPr userDrawn="1"/>
          </p:nvSpPr>
          <p:spPr bwMode="auto">
            <a:xfrm>
              <a:off x="8413750" y="6335713"/>
              <a:ext cx="34925" cy="50800"/>
            </a:xfrm>
            <a:custGeom>
              <a:avLst/>
              <a:gdLst>
                <a:gd name="T0" fmla="*/ 2147483647 w 34"/>
                <a:gd name="T1" fmla="*/ 2147483647 h 50"/>
                <a:gd name="T2" fmla="*/ 2147483647 w 34"/>
                <a:gd name="T3" fmla="*/ 2147483647 h 50"/>
                <a:gd name="T4" fmla="*/ 2147483647 w 34"/>
                <a:gd name="T5" fmla="*/ 2147483647 h 50"/>
                <a:gd name="T6" fmla="*/ 2147483647 w 34"/>
                <a:gd name="T7" fmla="*/ 2147483647 h 50"/>
                <a:gd name="T8" fmla="*/ 2147483647 w 34"/>
                <a:gd name="T9" fmla="*/ 2147483647 h 50"/>
                <a:gd name="T10" fmla="*/ 2147483647 w 34"/>
                <a:gd name="T11" fmla="*/ 2147483647 h 50"/>
                <a:gd name="T12" fmla="*/ 2147483647 w 34"/>
                <a:gd name="T13" fmla="*/ 2147483647 h 50"/>
                <a:gd name="T14" fmla="*/ 2147483647 w 34"/>
                <a:gd name="T15" fmla="*/ 2147483647 h 50"/>
                <a:gd name="T16" fmla="*/ 2147483647 w 34"/>
                <a:gd name="T17" fmla="*/ 2147483647 h 50"/>
                <a:gd name="T18" fmla="*/ 2147483647 w 34"/>
                <a:gd name="T19" fmla="*/ 2147483647 h 50"/>
                <a:gd name="T20" fmla="*/ 0 w 34"/>
                <a:gd name="T21" fmla="*/ 2147483647 h 50"/>
                <a:gd name="T22" fmla="*/ 0 w 34"/>
                <a:gd name="T23" fmla="*/ 2147483647 h 50"/>
                <a:gd name="T24" fmla="*/ 2147483647 w 34"/>
                <a:gd name="T25" fmla="*/ 2147483647 h 50"/>
                <a:gd name="T26" fmla="*/ 2147483647 w 34"/>
                <a:gd name="T27" fmla="*/ 2147483647 h 50"/>
                <a:gd name="T28" fmla="*/ 2147483647 w 34"/>
                <a:gd name="T29" fmla="*/ 2147483647 h 50"/>
                <a:gd name="T30" fmla="*/ 2147483647 w 34"/>
                <a:gd name="T31" fmla="*/ 2147483647 h 50"/>
                <a:gd name="T32" fmla="*/ 2147483647 w 34"/>
                <a:gd name="T33" fmla="*/ 2147483647 h 50"/>
                <a:gd name="T34" fmla="*/ 0 w 34"/>
                <a:gd name="T35" fmla="*/ 2147483647 h 50"/>
                <a:gd name="T36" fmla="*/ 2147483647 w 34"/>
                <a:gd name="T37" fmla="*/ 2147483647 h 50"/>
                <a:gd name="T38" fmla="*/ 2147483647 w 34"/>
                <a:gd name="T39" fmla="*/ 0 h 50"/>
                <a:gd name="T40" fmla="*/ 2147483647 w 34"/>
                <a:gd name="T41" fmla="*/ 2147483647 h 50"/>
                <a:gd name="T42" fmla="*/ 2147483647 w 34"/>
                <a:gd name="T43" fmla="*/ 2147483647 h 50"/>
                <a:gd name="T44" fmla="*/ 2147483647 w 34"/>
                <a:gd name="T45" fmla="*/ 2147483647 h 50"/>
                <a:gd name="T46" fmla="*/ 2147483647 w 34"/>
                <a:gd name="T47" fmla="*/ 2147483647 h 50"/>
                <a:gd name="T48" fmla="*/ 2147483647 w 34"/>
                <a:gd name="T49" fmla="*/ 2147483647 h 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4" h="50">
                  <a:moveTo>
                    <a:pt x="26" y="13"/>
                  </a:moveTo>
                  <a:cubicBezTo>
                    <a:pt x="26" y="8"/>
                    <a:pt x="21" y="5"/>
                    <a:pt x="16" y="5"/>
                  </a:cubicBezTo>
                  <a:cubicBezTo>
                    <a:pt x="11" y="5"/>
                    <a:pt x="7" y="8"/>
                    <a:pt x="7" y="13"/>
                  </a:cubicBezTo>
                  <a:cubicBezTo>
                    <a:pt x="7" y="19"/>
                    <a:pt x="12" y="20"/>
                    <a:pt x="17" y="21"/>
                  </a:cubicBezTo>
                  <a:cubicBezTo>
                    <a:pt x="21" y="22"/>
                    <a:pt x="25" y="23"/>
                    <a:pt x="28" y="25"/>
                  </a:cubicBezTo>
                  <a:cubicBezTo>
                    <a:pt x="32" y="27"/>
                    <a:pt x="34" y="31"/>
                    <a:pt x="34" y="35"/>
                  </a:cubicBezTo>
                  <a:cubicBezTo>
                    <a:pt x="34" y="39"/>
                    <a:pt x="33" y="41"/>
                    <a:pt x="32" y="43"/>
                  </a:cubicBezTo>
                  <a:cubicBezTo>
                    <a:pt x="30" y="47"/>
                    <a:pt x="23" y="50"/>
                    <a:pt x="18" y="50"/>
                  </a:cubicBezTo>
                  <a:cubicBezTo>
                    <a:pt x="12" y="50"/>
                    <a:pt x="7" y="48"/>
                    <a:pt x="5" y="43"/>
                  </a:cubicBezTo>
                  <a:cubicBezTo>
                    <a:pt x="5" y="49"/>
                    <a:pt x="5" y="49"/>
                    <a:pt x="5" y="49"/>
                  </a:cubicBezTo>
                  <a:cubicBezTo>
                    <a:pt x="0" y="49"/>
                    <a:pt x="0" y="49"/>
                    <a:pt x="0" y="49"/>
                  </a:cubicBezTo>
                  <a:cubicBezTo>
                    <a:pt x="0" y="35"/>
                    <a:pt x="0" y="35"/>
                    <a:pt x="0" y="35"/>
                  </a:cubicBezTo>
                  <a:cubicBezTo>
                    <a:pt x="5" y="35"/>
                    <a:pt x="5" y="35"/>
                    <a:pt x="5" y="35"/>
                  </a:cubicBezTo>
                  <a:cubicBezTo>
                    <a:pt x="5" y="41"/>
                    <a:pt x="10" y="45"/>
                    <a:pt x="17" y="45"/>
                  </a:cubicBezTo>
                  <a:cubicBezTo>
                    <a:pt x="22" y="45"/>
                    <a:pt x="27" y="41"/>
                    <a:pt x="27" y="36"/>
                  </a:cubicBezTo>
                  <a:cubicBezTo>
                    <a:pt x="27" y="29"/>
                    <a:pt x="22" y="28"/>
                    <a:pt x="16" y="27"/>
                  </a:cubicBezTo>
                  <a:cubicBezTo>
                    <a:pt x="12" y="26"/>
                    <a:pt x="9" y="25"/>
                    <a:pt x="5" y="23"/>
                  </a:cubicBezTo>
                  <a:cubicBezTo>
                    <a:pt x="2" y="21"/>
                    <a:pt x="0" y="17"/>
                    <a:pt x="0" y="13"/>
                  </a:cubicBezTo>
                  <a:cubicBezTo>
                    <a:pt x="0" y="10"/>
                    <a:pt x="0" y="7"/>
                    <a:pt x="2" y="5"/>
                  </a:cubicBezTo>
                  <a:cubicBezTo>
                    <a:pt x="5" y="1"/>
                    <a:pt x="10" y="0"/>
                    <a:pt x="15" y="0"/>
                  </a:cubicBezTo>
                  <a:cubicBezTo>
                    <a:pt x="19" y="0"/>
                    <a:pt x="23" y="1"/>
                    <a:pt x="26" y="5"/>
                  </a:cubicBezTo>
                  <a:cubicBezTo>
                    <a:pt x="26" y="1"/>
                    <a:pt x="26" y="1"/>
                    <a:pt x="26" y="1"/>
                  </a:cubicBezTo>
                  <a:cubicBezTo>
                    <a:pt x="31" y="1"/>
                    <a:pt x="31" y="1"/>
                    <a:pt x="31" y="1"/>
                  </a:cubicBezTo>
                  <a:cubicBezTo>
                    <a:pt x="31" y="13"/>
                    <a:pt x="31" y="13"/>
                    <a:pt x="31" y="13"/>
                  </a:cubicBezTo>
                  <a:lnTo>
                    <a:pt x="26" y="13"/>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60" name="Rectangle 60"/>
            <p:cNvSpPr>
              <a:spLocks noChangeArrowheads="1"/>
            </p:cNvSpPr>
            <p:nvPr userDrawn="1"/>
          </p:nvSpPr>
          <p:spPr bwMode="auto">
            <a:xfrm>
              <a:off x="8459788" y="6375400"/>
              <a:ext cx="6350" cy="11113"/>
            </a:xfrm>
            <a:prstGeom prst="rect">
              <a:avLst/>
            </a:prstGeom>
            <a:solidFill>
              <a:srgbClr val="CCD8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defRPr/>
              </a:pPr>
              <a:endParaRPr lang="en-GB" altLang="en-US" dirty="0" smtClean="0">
                <a:solidFill>
                  <a:srgbClr val="000000"/>
                </a:solidFill>
                <a:latin typeface="Calibri" pitchFamily="34" charset="0"/>
              </a:endParaRPr>
            </a:p>
          </p:txBody>
        </p:sp>
        <p:sp>
          <p:nvSpPr>
            <p:cNvPr id="61" name="Freeform 61"/>
            <p:cNvSpPr>
              <a:spLocks/>
            </p:cNvSpPr>
            <p:nvPr userDrawn="1"/>
          </p:nvSpPr>
          <p:spPr bwMode="auto">
            <a:xfrm>
              <a:off x="8475663" y="6335713"/>
              <a:ext cx="49212" cy="50800"/>
            </a:xfrm>
            <a:custGeom>
              <a:avLst/>
              <a:gdLst>
                <a:gd name="T0" fmla="*/ 2147483647 w 48"/>
                <a:gd name="T1" fmla="*/ 2147483647 h 50"/>
                <a:gd name="T2" fmla="*/ 2147483647 w 48"/>
                <a:gd name="T3" fmla="*/ 2147483647 h 50"/>
                <a:gd name="T4" fmla="*/ 2147483647 w 48"/>
                <a:gd name="T5" fmla="*/ 2147483647 h 50"/>
                <a:gd name="T6" fmla="*/ 2147483647 w 48"/>
                <a:gd name="T7" fmla="*/ 2147483647 h 50"/>
                <a:gd name="T8" fmla="*/ 2147483647 w 48"/>
                <a:gd name="T9" fmla="*/ 2147483647 h 50"/>
                <a:gd name="T10" fmla="*/ 2147483647 w 48"/>
                <a:gd name="T11" fmla="*/ 2147483647 h 50"/>
                <a:gd name="T12" fmla="*/ 2147483647 w 48"/>
                <a:gd name="T13" fmla="*/ 2147483647 h 50"/>
                <a:gd name="T14" fmla="*/ 2147483647 w 48"/>
                <a:gd name="T15" fmla="*/ 2147483647 h 50"/>
                <a:gd name="T16" fmla="*/ 0 w 48"/>
                <a:gd name="T17" fmla="*/ 2147483647 h 50"/>
                <a:gd name="T18" fmla="*/ 2147483647 w 48"/>
                <a:gd name="T19" fmla="*/ 2147483647 h 50"/>
                <a:gd name="T20" fmla="*/ 2147483647 w 48"/>
                <a:gd name="T21" fmla="*/ 0 h 50"/>
                <a:gd name="T22" fmla="*/ 2147483647 w 48"/>
                <a:gd name="T23" fmla="*/ 2147483647 h 50"/>
                <a:gd name="T24" fmla="*/ 2147483647 w 48"/>
                <a:gd name="T25" fmla="*/ 2147483647 h 50"/>
                <a:gd name="T26" fmla="*/ 2147483647 w 48"/>
                <a:gd name="T27" fmla="*/ 2147483647 h 50"/>
                <a:gd name="T28" fmla="*/ 2147483647 w 48"/>
                <a:gd name="T29" fmla="*/ 2147483647 h 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50">
                  <a:moveTo>
                    <a:pt x="47" y="15"/>
                  </a:moveTo>
                  <a:cubicBezTo>
                    <a:pt x="41" y="15"/>
                    <a:pt x="41" y="15"/>
                    <a:pt x="41" y="15"/>
                  </a:cubicBezTo>
                  <a:cubicBezTo>
                    <a:pt x="38" y="9"/>
                    <a:pt x="31" y="6"/>
                    <a:pt x="25" y="6"/>
                  </a:cubicBezTo>
                  <a:cubicBezTo>
                    <a:pt x="14" y="6"/>
                    <a:pt x="6" y="14"/>
                    <a:pt x="6" y="25"/>
                  </a:cubicBezTo>
                  <a:cubicBezTo>
                    <a:pt x="6" y="36"/>
                    <a:pt x="14" y="44"/>
                    <a:pt x="25" y="44"/>
                  </a:cubicBezTo>
                  <a:cubicBezTo>
                    <a:pt x="32" y="44"/>
                    <a:pt x="39" y="40"/>
                    <a:pt x="41" y="34"/>
                  </a:cubicBezTo>
                  <a:cubicBezTo>
                    <a:pt x="48" y="34"/>
                    <a:pt x="48" y="34"/>
                    <a:pt x="48" y="34"/>
                  </a:cubicBezTo>
                  <a:cubicBezTo>
                    <a:pt x="45" y="44"/>
                    <a:pt x="35" y="50"/>
                    <a:pt x="24" y="50"/>
                  </a:cubicBezTo>
                  <a:cubicBezTo>
                    <a:pt x="11" y="50"/>
                    <a:pt x="0" y="39"/>
                    <a:pt x="0" y="25"/>
                  </a:cubicBezTo>
                  <a:cubicBezTo>
                    <a:pt x="0" y="18"/>
                    <a:pt x="2" y="12"/>
                    <a:pt x="7" y="7"/>
                  </a:cubicBezTo>
                  <a:cubicBezTo>
                    <a:pt x="11" y="3"/>
                    <a:pt x="17" y="0"/>
                    <a:pt x="24" y="0"/>
                  </a:cubicBezTo>
                  <a:cubicBezTo>
                    <a:pt x="31" y="0"/>
                    <a:pt x="37" y="2"/>
                    <a:pt x="41" y="7"/>
                  </a:cubicBezTo>
                  <a:cubicBezTo>
                    <a:pt x="41" y="1"/>
                    <a:pt x="41" y="1"/>
                    <a:pt x="41" y="1"/>
                  </a:cubicBezTo>
                  <a:cubicBezTo>
                    <a:pt x="47" y="1"/>
                    <a:pt x="47" y="1"/>
                    <a:pt x="47" y="1"/>
                  </a:cubicBezTo>
                  <a:lnTo>
                    <a:pt x="47" y="15"/>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62" name="Freeform 62"/>
            <p:cNvSpPr>
              <a:spLocks noEditPoints="1"/>
            </p:cNvSpPr>
            <p:nvPr userDrawn="1"/>
          </p:nvSpPr>
          <p:spPr bwMode="auto">
            <a:xfrm>
              <a:off x="8526463" y="6335713"/>
              <a:ext cx="50800" cy="50800"/>
            </a:xfrm>
            <a:custGeom>
              <a:avLst/>
              <a:gdLst>
                <a:gd name="T0" fmla="*/ 0 w 50"/>
                <a:gd name="T1" fmla="*/ 2147483647 h 50"/>
                <a:gd name="T2" fmla="*/ 2147483647 w 50"/>
                <a:gd name="T3" fmla="*/ 0 h 50"/>
                <a:gd name="T4" fmla="*/ 2147483647 w 50"/>
                <a:gd name="T5" fmla="*/ 2147483647 h 50"/>
                <a:gd name="T6" fmla="*/ 2147483647 w 50"/>
                <a:gd name="T7" fmla="*/ 2147483647 h 50"/>
                <a:gd name="T8" fmla="*/ 0 w 50"/>
                <a:gd name="T9" fmla="*/ 2147483647 h 50"/>
                <a:gd name="T10" fmla="*/ 2147483647 w 50"/>
                <a:gd name="T11" fmla="*/ 2147483647 h 50"/>
                <a:gd name="T12" fmla="*/ 2147483647 w 50"/>
                <a:gd name="T13" fmla="*/ 2147483647 h 50"/>
                <a:gd name="T14" fmla="*/ 2147483647 w 50"/>
                <a:gd name="T15" fmla="*/ 2147483647 h 50"/>
                <a:gd name="T16" fmla="*/ 2147483647 w 50"/>
                <a:gd name="T17" fmla="*/ 2147483647 h 50"/>
                <a:gd name="T18" fmla="*/ 2147483647 w 50"/>
                <a:gd name="T19" fmla="*/ 2147483647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 h="50">
                  <a:moveTo>
                    <a:pt x="0" y="25"/>
                  </a:moveTo>
                  <a:cubicBezTo>
                    <a:pt x="0" y="11"/>
                    <a:pt x="11" y="0"/>
                    <a:pt x="25" y="0"/>
                  </a:cubicBezTo>
                  <a:cubicBezTo>
                    <a:pt x="39" y="0"/>
                    <a:pt x="50" y="11"/>
                    <a:pt x="50" y="24"/>
                  </a:cubicBezTo>
                  <a:cubicBezTo>
                    <a:pt x="50" y="38"/>
                    <a:pt x="39" y="50"/>
                    <a:pt x="25" y="50"/>
                  </a:cubicBezTo>
                  <a:cubicBezTo>
                    <a:pt x="11" y="50"/>
                    <a:pt x="0" y="39"/>
                    <a:pt x="0" y="25"/>
                  </a:cubicBezTo>
                  <a:close/>
                  <a:moveTo>
                    <a:pt x="44" y="25"/>
                  </a:moveTo>
                  <a:cubicBezTo>
                    <a:pt x="44" y="14"/>
                    <a:pt x="36" y="6"/>
                    <a:pt x="25" y="6"/>
                  </a:cubicBezTo>
                  <a:cubicBezTo>
                    <a:pt x="14" y="6"/>
                    <a:pt x="6" y="14"/>
                    <a:pt x="6" y="25"/>
                  </a:cubicBezTo>
                  <a:cubicBezTo>
                    <a:pt x="6" y="35"/>
                    <a:pt x="14" y="44"/>
                    <a:pt x="25" y="44"/>
                  </a:cubicBezTo>
                  <a:cubicBezTo>
                    <a:pt x="36" y="44"/>
                    <a:pt x="44" y="35"/>
                    <a:pt x="44" y="25"/>
                  </a:cubicBez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63" name="Rectangle 63"/>
            <p:cNvSpPr>
              <a:spLocks noChangeArrowheads="1"/>
            </p:cNvSpPr>
            <p:nvPr userDrawn="1"/>
          </p:nvSpPr>
          <p:spPr bwMode="auto">
            <a:xfrm>
              <a:off x="8586788" y="6375400"/>
              <a:ext cx="7937" cy="11113"/>
            </a:xfrm>
            <a:prstGeom prst="rect">
              <a:avLst/>
            </a:prstGeom>
            <a:solidFill>
              <a:srgbClr val="CCD8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defRPr/>
              </a:pPr>
              <a:endParaRPr lang="en-GB" altLang="en-US" dirty="0" smtClean="0">
                <a:solidFill>
                  <a:srgbClr val="000000"/>
                </a:solidFill>
                <a:latin typeface="Calibri" pitchFamily="34" charset="0"/>
              </a:endParaRPr>
            </a:p>
          </p:txBody>
        </p:sp>
        <p:sp>
          <p:nvSpPr>
            <p:cNvPr id="64" name="Freeform 64"/>
            <p:cNvSpPr>
              <a:spLocks/>
            </p:cNvSpPr>
            <p:nvPr userDrawn="1"/>
          </p:nvSpPr>
          <p:spPr bwMode="auto">
            <a:xfrm>
              <a:off x="8604250" y="6337300"/>
              <a:ext cx="57150" cy="49213"/>
            </a:xfrm>
            <a:custGeom>
              <a:avLst/>
              <a:gdLst>
                <a:gd name="T0" fmla="*/ 2147483647 w 57"/>
                <a:gd name="T1" fmla="*/ 2147483647 h 49"/>
                <a:gd name="T2" fmla="*/ 2147483647 w 57"/>
                <a:gd name="T3" fmla="*/ 2147483647 h 49"/>
                <a:gd name="T4" fmla="*/ 2147483647 w 57"/>
                <a:gd name="T5" fmla="*/ 2147483647 h 49"/>
                <a:gd name="T6" fmla="*/ 2147483647 w 57"/>
                <a:gd name="T7" fmla="*/ 2147483647 h 49"/>
                <a:gd name="T8" fmla="*/ 2147483647 w 57"/>
                <a:gd name="T9" fmla="*/ 2147483647 h 49"/>
                <a:gd name="T10" fmla="*/ 0 w 57"/>
                <a:gd name="T11" fmla="*/ 2147483647 h 49"/>
                <a:gd name="T12" fmla="*/ 0 w 57"/>
                <a:gd name="T13" fmla="*/ 0 h 49"/>
                <a:gd name="T14" fmla="*/ 2147483647 w 57"/>
                <a:gd name="T15" fmla="*/ 0 h 49"/>
                <a:gd name="T16" fmla="*/ 2147483647 w 57"/>
                <a:gd name="T17" fmla="*/ 2147483647 h 49"/>
                <a:gd name="T18" fmla="*/ 2147483647 w 57"/>
                <a:gd name="T19" fmla="*/ 2147483647 h 49"/>
                <a:gd name="T20" fmla="*/ 2147483647 w 57"/>
                <a:gd name="T21" fmla="*/ 2147483647 h 49"/>
                <a:gd name="T22" fmla="*/ 2147483647 w 57"/>
                <a:gd name="T23" fmla="*/ 2147483647 h 49"/>
                <a:gd name="T24" fmla="*/ 2147483647 w 57"/>
                <a:gd name="T25" fmla="*/ 2147483647 h 49"/>
                <a:gd name="T26" fmla="*/ 2147483647 w 57"/>
                <a:gd name="T27" fmla="*/ 2147483647 h 49"/>
                <a:gd name="T28" fmla="*/ 2147483647 w 57"/>
                <a:gd name="T29" fmla="*/ 2147483647 h 49"/>
                <a:gd name="T30" fmla="*/ 2147483647 w 57"/>
                <a:gd name="T31" fmla="*/ 0 h 49"/>
                <a:gd name="T32" fmla="*/ 2147483647 w 57"/>
                <a:gd name="T33" fmla="*/ 0 h 49"/>
                <a:gd name="T34" fmla="*/ 2147483647 w 57"/>
                <a:gd name="T35" fmla="*/ 2147483647 h 49"/>
                <a:gd name="T36" fmla="*/ 2147483647 w 57"/>
                <a:gd name="T37" fmla="*/ 2147483647 h 49"/>
                <a:gd name="T38" fmla="*/ 2147483647 w 57"/>
                <a:gd name="T39" fmla="*/ 2147483647 h 49"/>
                <a:gd name="T40" fmla="*/ 2147483647 w 57"/>
                <a:gd name="T41" fmla="*/ 2147483647 h 49"/>
                <a:gd name="T42" fmla="*/ 2147483647 w 57"/>
                <a:gd name="T43" fmla="*/ 2147483647 h 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7" h="49">
                  <a:moveTo>
                    <a:pt x="43" y="40"/>
                  </a:moveTo>
                  <a:cubicBezTo>
                    <a:pt x="40" y="45"/>
                    <a:pt x="34" y="49"/>
                    <a:pt x="27" y="49"/>
                  </a:cubicBezTo>
                  <a:cubicBezTo>
                    <a:pt x="20" y="49"/>
                    <a:pt x="14" y="44"/>
                    <a:pt x="11" y="40"/>
                  </a:cubicBezTo>
                  <a:cubicBezTo>
                    <a:pt x="9" y="37"/>
                    <a:pt x="8" y="33"/>
                    <a:pt x="8" y="28"/>
                  </a:cubicBezTo>
                  <a:cubicBezTo>
                    <a:pt x="8" y="5"/>
                    <a:pt x="8" y="5"/>
                    <a:pt x="8" y="5"/>
                  </a:cubicBezTo>
                  <a:cubicBezTo>
                    <a:pt x="0" y="5"/>
                    <a:pt x="0" y="5"/>
                    <a:pt x="0" y="5"/>
                  </a:cubicBezTo>
                  <a:cubicBezTo>
                    <a:pt x="0" y="0"/>
                    <a:pt x="0" y="0"/>
                    <a:pt x="0" y="0"/>
                  </a:cubicBezTo>
                  <a:cubicBezTo>
                    <a:pt x="14" y="0"/>
                    <a:pt x="14" y="0"/>
                    <a:pt x="14" y="0"/>
                  </a:cubicBezTo>
                  <a:cubicBezTo>
                    <a:pt x="14" y="25"/>
                    <a:pt x="14" y="25"/>
                    <a:pt x="14" y="25"/>
                  </a:cubicBezTo>
                  <a:cubicBezTo>
                    <a:pt x="14" y="30"/>
                    <a:pt x="14" y="34"/>
                    <a:pt x="17" y="38"/>
                  </a:cubicBezTo>
                  <a:cubicBezTo>
                    <a:pt x="20" y="42"/>
                    <a:pt x="24" y="44"/>
                    <a:pt x="29" y="43"/>
                  </a:cubicBezTo>
                  <a:cubicBezTo>
                    <a:pt x="34" y="43"/>
                    <a:pt x="37" y="41"/>
                    <a:pt x="40" y="38"/>
                  </a:cubicBezTo>
                  <a:cubicBezTo>
                    <a:pt x="43" y="34"/>
                    <a:pt x="43" y="31"/>
                    <a:pt x="43" y="26"/>
                  </a:cubicBezTo>
                  <a:cubicBezTo>
                    <a:pt x="43" y="5"/>
                    <a:pt x="43" y="5"/>
                    <a:pt x="43" y="5"/>
                  </a:cubicBezTo>
                  <a:cubicBezTo>
                    <a:pt x="35" y="5"/>
                    <a:pt x="35" y="5"/>
                    <a:pt x="35" y="5"/>
                  </a:cubicBezTo>
                  <a:cubicBezTo>
                    <a:pt x="35" y="0"/>
                    <a:pt x="35" y="0"/>
                    <a:pt x="35" y="0"/>
                  </a:cubicBezTo>
                  <a:cubicBezTo>
                    <a:pt x="49" y="0"/>
                    <a:pt x="49" y="0"/>
                    <a:pt x="49" y="0"/>
                  </a:cubicBezTo>
                  <a:cubicBezTo>
                    <a:pt x="49" y="42"/>
                    <a:pt x="49" y="42"/>
                    <a:pt x="49" y="42"/>
                  </a:cubicBezTo>
                  <a:cubicBezTo>
                    <a:pt x="57" y="42"/>
                    <a:pt x="57" y="42"/>
                    <a:pt x="57" y="42"/>
                  </a:cubicBezTo>
                  <a:cubicBezTo>
                    <a:pt x="57" y="48"/>
                    <a:pt x="57" y="48"/>
                    <a:pt x="57" y="48"/>
                  </a:cubicBezTo>
                  <a:cubicBezTo>
                    <a:pt x="43" y="48"/>
                    <a:pt x="43" y="48"/>
                    <a:pt x="43" y="48"/>
                  </a:cubicBezTo>
                  <a:lnTo>
                    <a:pt x="43" y="40"/>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65" name="Freeform 65"/>
            <p:cNvSpPr>
              <a:spLocks/>
            </p:cNvSpPr>
            <p:nvPr userDrawn="1"/>
          </p:nvSpPr>
          <p:spPr bwMode="auto">
            <a:xfrm>
              <a:off x="8661400" y="6318250"/>
              <a:ext cx="52388" cy="68263"/>
            </a:xfrm>
            <a:custGeom>
              <a:avLst/>
              <a:gdLst>
                <a:gd name="T0" fmla="*/ 2147483647 w 33"/>
                <a:gd name="T1" fmla="*/ 2147483647 h 43"/>
                <a:gd name="T2" fmla="*/ 2147483647 w 33"/>
                <a:gd name="T3" fmla="*/ 2147483647 h 43"/>
                <a:gd name="T4" fmla="*/ 2147483647 w 33"/>
                <a:gd name="T5" fmla="*/ 2147483647 h 43"/>
                <a:gd name="T6" fmla="*/ 2147483647 w 33"/>
                <a:gd name="T7" fmla="*/ 2147483647 h 43"/>
                <a:gd name="T8" fmla="*/ 2147483647 w 33"/>
                <a:gd name="T9" fmla="*/ 2147483647 h 43"/>
                <a:gd name="T10" fmla="*/ 2147483647 w 33"/>
                <a:gd name="T11" fmla="*/ 2147483647 h 43"/>
                <a:gd name="T12" fmla="*/ 2147483647 w 33"/>
                <a:gd name="T13" fmla="*/ 2147483647 h 43"/>
                <a:gd name="T14" fmla="*/ 2147483647 w 33"/>
                <a:gd name="T15" fmla="*/ 2147483647 h 43"/>
                <a:gd name="T16" fmla="*/ 2147483647 w 33"/>
                <a:gd name="T17" fmla="*/ 2147483647 h 43"/>
                <a:gd name="T18" fmla="*/ 2147483647 w 33"/>
                <a:gd name="T19" fmla="*/ 2147483647 h 43"/>
                <a:gd name="T20" fmla="*/ 2147483647 w 33"/>
                <a:gd name="T21" fmla="*/ 2147483647 h 43"/>
                <a:gd name="T22" fmla="*/ 2147483647 w 33"/>
                <a:gd name="T23" fmla="*/ 2147483647 h 43"/>
                <a:gd name="T24" fmla="*/ 2147483647 w 33"/>
                <a:gd name="T25" fmla="*/ 2147483647 h 43"/>
                <a:gd name="T26" fmla="*/ 2147483647 w 33"/>
                <a:gd name="T27" fmla="*/ 2147483647 h 43"/>
                <a:gd name="T28" fmla="*/ 2147483647 w 33"/>
                <a:gd name="T29" fmla="*/ 2147483647 h 43"/>
                <a:gd name="T30" fmla="*/ 2147483647 w 33"/>
                <a:gd name="T31" fmla="*/ 2147483647 h 43"/>
                <a:gd name="T32" fmla="*/ 2147483647 w 33"/>
                <a:gd name="T33" fmla="*/ 2147483647 h 43"/>
                <a:gd name="T34" fmla="*/ 2147483647 w 33"/>
                <a:gd name="T35" fmla="*/ 2147483647 h 43"/>
                <a:gd name="T36" fmla="*/ 0 w 33"/>
                <a:gd name="T37" fmla="*/ 2147483647 h 43"/>
                <a:gd name="T38" fmla="*/ 0 w 33"/>
                <a:gd name="T39" fmla="*/ 2147483647 h 43"/>
                <a:gd name="T40" fmla="*/ 2147483647 w 33"/>
                <a:gd name="T41" fmla="*/ 2147483647 h 43"/>
                <a:gd name="T42" fmla="*/ 2147483647 w 33"/>
                <a:gd name="T43" fmla="*/ 2147483647 h 43"/>
                <a:gd name="T44" fmla="*/ 0 w 33"/>
                <a:gd name="T45" fmla="*/ 2147483647 h 43"/>
                <a:gd name="T46" fmla="*/ 0 w 33"/>
                <a:gd name="T47" fmla="*/ 0 h 43"/>
                <a:gd name="T48" fmla="*/ 2147483647 w 33"/>
                <a:gd name="T49" fmla="*/ 0 h 43"/>
                <a:gd name="T50" fmla="*/ 2147483647 w 33"/>
                <a:gd name="T51" fmla="*/ 2147483647 h 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3" h="43">
                  <a:moveTo>
                    <a:pt x="10" y="25"/>
                  </a:moveTo>
                  <a:lnTo>
                    <a:pt x="21" y="15"/>
                  </a:lnTo>
                  <a:lnTo>
                    <a:pt x="16" y="15"/>
                  </a:lnTo>
                  <a:lnTo>
                    <a:pt x="16" y="12"/>
                  </a:lnTo>
                  <a:lnTo>
                    <a:pt x="31" y="12"/>
                  </a:lnTo>
                  <a:lnTo>
                    <a:pt x="31" y="15"/>
                  </a:lnTo>
                  <a:lnTo>
                    <a:pt x="26" y="15"/>
                  </a:lnTo>
                  <a:lnTo>
                    <a:pt x="14" y="26"/>
                  </a:lnTo>
                  <a:lnTo>
                    <a:pt x="27" y="39"/>
                  </a:lnTo>
                  <a:lnTo>
                    <a:pt x="33" y="39"/>
                  </a:lnTo>
                  <a:lnTo>
                    <a:pt x="33" y="43"/>
                  </a:lnTo>
                  <a:lnTo>
                    <a:pt x="17" y="43"/>
                  </a:lnTo>
                  <a:lnTo>
                    <a:pt x="17" y="39"/>
                  </a:lnTo>
                  <a:lnTo>
                    <a:pt x="22" y="39"/>
                  </a:lnTo>
                  <a:lnTo>
                    <a:pt x="10" y="27"/>
                  </a:lnTo>
                  <a:lnTo>
                    <a:pt x="10" y="39"/>
                  </a:lnTo>
                  <a:lnTo>
                    <a:pt x="14" y="39"/>
                  </a:lnTo>
                  <a:lnTo>
                    <a:pt x="14" y="43"/>
                  </a:lnTo>
                  <a:lnTo>
                    <a:pt x="0" y="43"/>
                  </a:lnTo>
                  <a:lnTo>
                    <a:pt x="0" y="39"/>
                  </a:lnTo>
                  <a:lnTo>
                    <a:pt x="6" y="39"/>
                  </a:lnTo>
                  <a:lnTo>
                    <a:pt x="6" y="4"/>
                  </a:lnTo>
                  <a:lnTo>
                    <a:pt x="0" y="4"/>
                  </a:lnTo>
                  <a:lnTo>
                    <a:pt x="0" y="0"/>
                  </a:lnTo>
                  <a:lnTo>
                    <a:pt x="10" y="0"/>
                  </a:lnTo>
                  <a:lnTo>
                    <a:pt x="10" y="25"/>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grpSp>
      <p:sp>
        <p:nvSpPr>
          <p:cNvPr id="2" name="Title 1"/>
          <p:cNvSpPr>
            <a:spLocks noGrp="1"/>
          </p:cNvSpPr>
          <p:nvPr>
            <p:ph type="ctrTitle"/>
          </p:nvPr>
        </p:nvSpPr>
        <p:spPr>
          <a:xfrm>
            <a:off x="2699792" y="1556794"/>
            <a:ext cx="7772400" cy="722511"/>
          </a:xfrm>
        </p:spPr>
        <p:txBody>
          <a:bodyPr>
            <a:normAutofit/>
          </a:bodyPr>
          <a:lstStyle>
            <a:lvl1pPr algn="l">
              <a:defRPr sz="3600">
                <a:solidFill>
                  <a:schemeClr val="bg1"/>
                </a:solidFill>
                <a:latin typeface="Arial" pitchFamily="34" charset="0"/>
                <a:cs typeface="Arial" pitchFamily="34" charset="0"/>
              </a:defRPr>
            </a:lvl1pPr>
          </a:lstStyle>
          <a:p>
            <a:r>
              <a:rPr lang="en-GB" smtClean="0"/>
              <a:t>Click to edit Master title style</a:t>
            </a:r>
            <a:endParaRPr lang="en-GB" dirty="0"/>
          </a:p>
        </p:txBody>
      </p:sp>
    </p:spTree>
    <p:extLst>
      <p:ext uri="{BB962C8B-B14F-4D97-AF65-F5344CB8AC3E}">
        <p14:creationId xmlns:p14="http://schemas.microsoft.com/office/powerpoint/2010/main" val="3019033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3" descr="C:\Users\Dom\Desktop\Templates\Dentons Letterhead\Dentons_Powerpoint\glass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2203451" y="1133475"/>
            <a:ext cx="6940550" cy="1511300"/>
          </a:xfrm>
          <a:prstGeom prst="rect">
            <a:avLst/>
          </a:prstGeom>
          <a:gradFill>
            <a:gsLst>
              <a:gs pos="0">
                <a:srgbClr val="003865">
                  <a:alpha val="80000"/>
                </a:srgbClr>
              </a:gs>
              <a:gs pos="100000">
                <a:srgbClr val="0180A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srgbClr val="FFFFFF"/>
              </a:solidFill>
              <a:latin typeface="Calibri" pitchFamily="34" charset="0"/>
            </a:endParaRPr>
          </a:p>
        </p:txBody>
      </p:sp>
      <p:sp>
        <p:nvSpPr>
          <p:cNvPr id="5" name="Rectangle 4"/>
          <p:cNvSpPr/>
          <p:nvPr userDrawn="1"/>
        </p:nvSpPr>
        <p:spPr>
          <a:xfrm>
            <a:off x="2203451" y="2644775"/>
            <a:ext cx="6940550" cy="46038"/>
          </a:xfrm>
          <a:prstGeom prst="rect">
            <a:avLst/>
          </a:prstGeom>
          <a:solidFill>
            <a:srgbClr val="75AF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srgbClr val="FFFFFF"/>
              </a:solidFill>
              <a:latin typeface="Calibri" pitchFamily="34" charset="0"/>
            </a:endParaRPr>
          </a:p>
        </p:txBody>
      </p:sp>
      <p:cxnSp>
        <p:nvCxnSpPr>
          <p:cNvPr id="6" name="Straight Connector 5"/>
          <p:cNvCxnSpPr/>
          <p:nvPr userDrawn="1"/>
        </p:nvCxnSpPr>
        <p:spPr>
          <a:xfrm>
            <a:off x="468319" y="6524625"/>
            <a:ext cx="8245475" cy="0"/>
          </a:xfrm>
          <a:prstGeom prst="line">
            <a:avLst/>
          </a:prstGeom>
          <a:ln>
            <a:solidFill>
              <a:srgbClr val="75AF32"/>
            </a:solidFill>
          </a:ln>
        </p:spPr>
        <p:style>
          <a:lnRef idx="1">
            <a:schemeClr val="accent1"/>
          </a:lnRef>
          <a:fillRef idx="0">
            <a:schemeClr val="accent1"/>
          </a:fillRef>
          <a:effectRef idx="0">
            <a:schemeClr val="accent1"/>
          </a:effectRef>
          <a:fontRef idx="minor">
            <a:schemeClr val="tx1"/>
          </a:fontRef>
        </p:style>
      </p:cxnSp>
      <p:grpSp>
        <p:nvGrpSpPr>
          <p:cNvPr id="7" name="Group 7"/>
          <p:cNvGrpSpPr>
            <a:grpSpLocks/>
          </p:cNvGrpSpPr>
          <p:nvPr userDrawn="1"/>
        </p:nvGrpSpPr>
        <p:grpSpPr bwMode="auto">
          <a:xfrm>
            <a:off x="7450138" y="6192838"/>
            <a:ext cx="1263650" cy="209550"/>
            <a:chOff x="7450138" y="6192838"/>
            <a:chExt cx="1263650" cy="209550"/>
          </a:xfrm>
        </p:grpSpPr>
        <p:sp>
          <p:nvSpPr>
            <p:cNvPr id="8" name="Freeform 18"/>
            <p:cNvSpPr>
              <a:spLocks/>
            </p:cNvSpPr>
            <p:nvPr userDrawn="1"/>
          </p:nvSpPr>
          <p:spPr bwMode="auto">
            <a:xfrm>
              <a:off x="7451725" y="6192838"/>
              <a:ext cx="65088" cy="69850"/>
            </a:xfrm>
            <a:custGeom>
              <a:avLst/>
              <a:gdLst>
                <a:gd name="T0" fmla="*/ 2147483647 w 64"/>
                <a:gd name="T1" fmla="*/ 2147483647 h 68"/>
                <a:gd name="T2" fmla="*/ 2147483647 w 64"/>
                <a:gd name="T3" fmla="*/ 2147483647 h 68"/>
                <a:gd name="T4" fmla="*/ 2147483647 w 64"/>
                <a:gd name="T5" fmla="*/ 2147483647 h 68"/>
                <a:gd name="T6" fmla="*/ 2147483647 w 64"/>
                <a:gd name="T7" fmla="*/ 2147483647 h 68"/>
                <a:gd name="T8" fmla="*/ 2147483647 w 64"/>
                <a:gd name="T9" fmla="*/ 2147483647 h 68"/>
                <a:gd name="T10" fmla="*/ 2147483647 w 64"/>
                <a:gd name="T11" fmla="*/ 2147483647 h 68"/>
                <a:gd name="T12" fmla="*/ 2147483647 w 64"/>
                <a:gd name="T13" fmla="*/ 2147483647 h 68"/>
                <a:gd name="T14" fmla="*/ 2147483647 w 64"/>
                <a:gd name="T15" fmla="*/ 2147483647 h 68"/>
                <a:gd name="T16" fmla="*/ 0 w 64"/>
                <a:gd name="T17" fmla="*/ 2147483647 h 68"/>
                <a:gd name="T18" fmla="*/ 2147483647 w 64"/>
                <a:gd name="T19" fmla="*/ 2147483647 h 68"/>
                <a:gd name="T20" fmla="*/ 2147483647 w 64"/>
                <a:gd name="T21" fmla="*/ 0 h 68"/>
                <a:gd name="T22" fmla="*/ 2147483647 w 64"/>
                <a:gd name="T23" fmla="*/ 2147483647 h 68"/>
                <a:gd name="T24" fmla="*/ 2147483647 w 64"/>
                <a:gd name="T25" fmla="*/ 2147483647 h 68"/>
                <a:gd name="T26" fmla="*/ 2147483647 w 64"/>
                <a:gd name="T27" fmla="*/ 2147483647 h 68"/>
                <a:gd name="T28" fmla="*/ 2147483647 w 64"/>
                <a:gd name="T29" fmla="*/ 2147483647 h 68"/>
                <a:gd name="T30" fmla="*/ 2147483647 w 64"/>
                <a:gd name="T31" fmla="*/ 2147483647 h 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4" h="68">
                  <a:moveTo>
                    <a:pt x="57" y="17"/>
                  </a:moveTo>
                  <a:cubicBezTo>
                    <a:pt x="52" y="10"/>
                    <a:pt x="43" y="6"/>
                    <a:pt x="34" y="6"/>
                  </a:cubicBezTo>
                  <a:cubicBezTo>
                    <a:pt x="19" y="6"/>
                    <a:pt x="7" y="18"/>
                    <a:pt x="7" y="33"/>
                  </a:cubicBezTo>
                  <a:cubicBezTo>
                    <a:pt x="7" y="48"/>
                    <a:pt x="18" y="61"/>
                    <a:pt x="34" y="61"/>
                  </a:cubicBezTo>
                  <a:cubicBezTo>
                    <a:pt x="43" y="61"/>
                    <a:pt x="52" y="57"/>
                    <a:pt x="57" y="49"/>
                  </a:cubicBezTo>
                  <a:cubicBezTo>
                    <a:pt x="64" y="49"/>
                    <a:pt x="64" y="49"/>
                    <a:pt x="64" y="49"/>
                  </a:cubicBezTo>
                  <a:cubicBezTo>
                    <a:pt x="59" y="61"/>
                    <a:pt x="47" y="68"/>
                    <a:pt x="34" y="68"/>
                  </a:cubicBezTo>
                  <a:cubicBezTo>
                    <a:pt x="25" y="68"/>
                    <a:pt x="16" y="64"/>
                    <a:pt x="10" y="58"/>
                  </a:cubicBezTo>
                  <a:cubicBezTo>
                    <a:pt x="3" y="51"/>
                    <a:pt x="0" y="43"/>
                    <a:pt x="0" y="33"/>
                  </a:cubicBezTo>
                  <a:cubicBezTo>
                    <a:pt x="0" y="24"/>
                    <a:pt x="4" y="16"/>
                    <a:pt x="10" y="9"/>
                  </a:cubicBezTo>
                  <a:cubicBezTo>
                    <a:pt x="16" y="3"/>
                    <a:pt x="25" y="0"/>
                    <a:pt x="34" y="0"/>
                  </a:cubicBezTo>
                  <a:cubicBezTo>
                    <a:pt x="43" y="0"/>
                    <a:pt x="51" y="3"/>
                    <a:pt x="57" y="9"/>
                  </a:cubicBezTo>
                  <a:cubicBezTo>
                    <a:pt x="57" y="1"/>
                    <a:pt x="57" y="1"/>
                    <a:pt x="57" y="1"/>
                  </a:cubicBezTo>
                  <a:cubicBezTo>
                    <a:pt x="63" y="1"/>
                    <a:pt x="63" y="1"/>
                    <a:pt x="63" y="1"/>
                  </a:cubicBezTo>
                  <a:cubicBezTo>
                    <a:pt x="63" y="17"/>
                    <a:pt x="63" y="17"/>
                    <a:pt x="63" y="17"/>
                  </a:cubicBezTo>
                  <a:lnTo>
                    <a:pt x="57" y="17"/>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9" name="Freeform 19"/>
            <p:cNvSpPr>
              <a:spLocks noEditPoints="1"/>
            </p:cNvSpPr>
            <p:nvPr userDrawn="1"/>
          </p:nvSpPr>
          <p:spPr bwMode="auto">
            <a:xfrm>
              <a:off x="7518400" y="6211888"/>
              <a:ext cx="58738" cy="50800"/>
            </a:xfrm>
            <a:custGeom>
              <a:avLst/>
              <a:gdLst>
                <a:gd name="T0" fmla="*/ 2147483647 w 58"/>
                <a:gd name="T1" fmla="*/ 2147483647 h 50"/>
                <a:gd name="T2" fmla="*/ 2147483647 w 58"/>
                <a:gd name="T3" fmla="*/ 2147483647 h 50"/>
                <a:gd name="T4" fmla="*/ 2147483647 w 58"/>
                <a:gd name="T5" fmla="*/ 2147483647 h 50"/>
                <a:gd name="T6" fmla="*/ 0 w 58"/>
                <a:gd name="T7" fmla="*/ 2147483647 h 50"/>
                <a:gd name="T8" fmla="*/ 2147483647 w 58"/>
                <a:gd name="T9" fmla="*/ 2147483647 h 50"/>
                <a:gd name="T10" fmla="*/ 2147483647 w 58"/>
                <a:gd name="T11" fmla="*/ 0 h 50"/>
                <a:gd name="T12" fmla="*/ 2147483647 w 58"/>
                <a:gd name="T13" fmla="*/ 2147483647 h 50"/>
                <a:gd name="T14" fmla="*/ 2147483647 w 58"/>
                <a:gd name="T15" fmla="*/ 2147483647 h 50"/>
                <a:gd name="T16" fmla="*/ 2147483647 w 58"/>
                <a:gd name="T17" fmla="*/ 2147483647 h 50"/>
                <a:gd name="T18" fmla="*/ 2147483647 w 58"/>
                <a:gd name="T19" fmla="*/ 2147483647 h 50"/>
                <a:gd name="T20" fmla="*/ 2147483647 w 58"/>
                <a:gd name="T21" fmla="*/ 2147483647 h 50"/>
                <a:gd name="T22" fmla="*/ 2147483647 w 58"/>
                <a:gd name="T23" fmla="*/ 2147483647 h 50"/>
                <a:gd name="T24" fmla="*/ 2147483647 w 58"/>
                <a:gd name="T25" fmla="*/ 2147483647 h 50"/>
                <a:gd name="T26" fmla="*/ 2147483647 w 58"/>
                <a:gd name="T27" fmla="*/ 2147483647 h 50"/>
                <a:gd name="T28" fmla="*/ 2147483647 w 58"/>
                <a:gd name="T29" fmla="*/ 2147483647 h 50"/>
                <a:gd name="T30" fmla="*/ 2147483647 w 58"/>
                <a:gd name="T31" fmla="*/ 2147483647 h 50"/>
                <a:gd name="T32" fmla="*/ 2147483647 w 58"/>
                <a:gd name="T33" fmla="*/ 2147483647 h 50"/>
                <a:gd name="T34" fmla="*/ 2147483647 w 58"/>
                <a:gd name="T35" fmla="*/ 2147483647 h 50"/>
                <a:gd name="T36" fmla="*/ 2147483647 w 58"/>
                <a:gd name="T37" fmla="*/ 2147483647 h 50"/>
                <a:gd name="T38" fmla="*/ 2147483647 w 58"/>
                <a:gd name="T39" fmla="*/ 2147483647 h 50"/>
                <a:gd name="T40" fmla="*/ 2147483647 w 58"/>
                <a:gd name="T41" fmla="*/ 2147483647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8" h="50">
                  <a:moveTo>
                    <a:pt x="44" y="39"/>
                  </a:moveTo>
                  <a:cubicBezTo>
                    <a:pt x="40" y="46"/>
                    <a:pt x="33" y="50"/>
                    <a:pt x="25" y="50"/>
                  </a:cubicBezTo>
                  <a:cubicBezTo>
                    <a:pt x="16" y="50"/>
                    <a:pt x="8" y="45"/>
                    <a:pt x="4" y="39"/>
                  </a:cubicBezTo>
                  <a:cubicBezTo>
                    <a:pt x="2" y="35"/>
                    <a:pt x="0" y="30"/>
                    <a:pt x="0" y="25"/>
                  </a:cubicBezTo>
                  <a:cubicBezTo>
                    <a:pt x="0" y="18"/>
                    <a:pt x="2" y="15"/>
                    <a:pt x="4" y="11"/>
                  </a:cubicBezTo>
                  <a:cubicBezTo>
                    <a:pt x="8" y="4"/>
                    <a:pt x="16" y="0"/>
                    <a:pt x="25" y="0"/>
                  </a:cubicBezTo>
                  <a:cubicBezTo>
                    <a:pt x="33" y="0"/>
                    <a:pt x="40" y="4"/>
                    <a:pt x="44" y="11"/>
                  </a:cubicBezTo>
                  <a:cubicBezTo>
                    <a:pt x="44" y="1"/>
                    <a:pt x="44" y="1"/>
                    <a:pt x="44" y="1"/>
                  </a:cubicBezTo>
                  <a:cubicBezTo>
                    <a:pt x="58" y="1"/>
                    <a:pt x="58" y="1"/>
                    <a:pt x="58" y="1"/>
                  </a:cubicBezTo>
                  <a:cubicBezTo>
                    <a:pt x="58" y="6"/>
                    <a:pt x="58" y="6"/>
                    <a:pt x="58" y="6"/>
                  </a:cubicBezTo>
                  <a:cubicBezTo>
                    <a:pt x="51" y="6"/>
                    <a:pt x="51" y="6"/>
                    <a:pt x="51" y="6"/>
                  </a:cubicBezTo>
                  <a:cubicBezTo>
                    <a:pt x="51" y="43"/>
                    <a:pt x="51" y="43"/>
                    <a:pt x="51" y="43"/>
                  </a:cubicBezTo>
                  <a:cubicBezTo>
                    <a:pt x="58" y="43"/>
                    <a:pt x="58" y="43"/>
                    <a:pt x="58" y="43"/>
                  </a:cubicBezTo>
                  <a:cubicBezTo>
                    <a:pt x="58" y="49"/>
                    <a:pt x="58" y="49"/>
                    <a:pt x="58" y="49"/>
                  </a:cubicBezTo>
                  <a:cubicBezTo>
                    <a:pt x="44" y="49"/>
                    <a:pt x="44" y="49"/>
                    <a:pt x="44" y="49"/>
                  </a:cubicBezTo>
                  <a:lnTo>
                    <a:pt x="44" y="39"/>
                  </a:lnTo>
                  <a:close/>
                  <a:moveTo>
                    <a:pt x="6" y="25"/>
                  </a:moveTo>
                  <a:cubicBezTo>
                    <a:pt x="6" y="35"/>
                    <a:pt x="15" y="44"/>
                    <a:pt x="25" y="44"/>
                  </a:cubicBezTo>
                  <a:cubicBezTo>
                    <a:pt x="36" y="44"/>
                    <a:pt x="45" y="35"/>
                    <a:pt x="45" y="25"/>
                  </a:cubicBezTo>
                  <a:cubicBezTo>
                    <a:pt x="45" y="14"/>
                    <a:pt x="36" y="6"/>
                    <a:pt x="25" y="6"/>
                  </a:cubicBezTo>
                  <a:cubicBezTo>
                    <a:pt x="15" y="6"/>
                    <a:pt x="6" y="14"/>
                    <a:pt x="6" y="25"/>
                  </a:cubicBez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0" name="Freeform 20"/>
            <p:cNvSpPr>
              <a:spLocks noEditPoints="1"/>
            </p:cNvSpPr>
            <p:nvPr userDrawn="1"/>
          </p:nvSpPr>
          <p:spPr bwMode="auto">
            <a:xfrm>
              <a:off x="7578725" y="6211888"/>
              <a:ext cx="58738" cy="66675"/>
            </a:xfrm>
            <a:custGeom>
              <a:avLst/>
              <a:gdLst>
                <a:gd name="T0" fmla="*/ 2147483647 w 58"/>
                <a:gd name="T1" fmla="*/ 2147483647 h 66"/>
                <a:gd name="T2" fmla="*/ 2147483647 w 58"/>
                <a:gd name="T3" fmla="*/ 0 h 66"/>
                <a:gd name="T4" fmla="*/ 2147483647 w 58"/>
                <a:gd name="T5" fmla="*/ 2147483647 h 66"/>
                <a:gd name="T6" fmla="*/ 2147483647 w 58"/>
                <a:gd name="T7" fmla="*/ 2147483647 h 66"/>
                <a:gd name="T8" fmla="*/ 2147483647 w 58"/>
                <a:gd name="T9" fmla="*/ 2147483647 h 66"/>
                <a:gd name="T10" fmla="*/ 2147483647 w 58"/>
                <a:gd name="T11" fmla="*/ 2147483647 h 66"/>
                <a:gd name="T12" fmla="*/ 2147483647 w 58"/>
                <a:gd name="T13" fmla="*/ 2147483647 h 66"/>
                <a:gd name="T14" fmla="*/ 2147483647 w 58"/>
                <a:gd name="T15" fmla="*/ 2147483647 h 66"/>
                <a:gd name="T16" fmla="*/ 2147483647 w 58"/>
                <a:gd name="T17" fmla="*/ 2147483647 h 66"/>
                <a:gd name="T18" fmla="*/ 0 w 58"/>
                <a:gd name="T19" fmla="*/ 2147483647 h 66"/>
                <a:gd name="T20" fmla="*/ 0 w 58"/>
                <a:gd name="T21" fmla="*/ 2147483647 h 66"/>
                <a:gd name="T22" fmla="*/ 2147483647 w 58"/>
                <a:gd name="T23" fmla="*/ 2147483647 h 66"/>
                <a:gd name="T24" fmla="*/ 2147483647 w 58"/>
                <a:gd name="T25" fmla="*/ 2147483647 h 66"/>
                <a:gd name="T26" fmla="*/ 0 w 58"/>
                <a:gd name="T27" fmla="*/ 2147483647 h 66"/>
                <a:gd name="T28" fmla="*/ 0 w 58"/>
                <a:gd name="T29" fmla="*/ 2147483647 h 66"/>
                <a:gd name="T30" fmla="*/ 2147483647 w 58"/>
                <a:gd name="T31" fmla="*/ 2147483647 h 66"/>
                <a:gd name="T32" fmla="*/ 2147483647 w 58"/>
                <a:gd name="T33" fmla="*/ 2147483647 h 66"/>
                <a:gd name="T34" fmla="*/ 2147483647 w 58"/>
                <a:gd name="T35" fmla="*/ 2147483647 h 66"/>
                <a:gd name="T36" fmla="*/ 2147483647 w 58"/>
                <a:gd name="T37" fmla="*/ 2147483647 h 66"/>
                <a:gd name="T38" fmla="*/ 2147483647 w 58"/>
                <a:gd name="T39" fmla="*/ 2147483647 h 66"/>
                <a:gd name="T40" fmla="*/ 2147483647 w 58"/>
                <a:gd name="T41" fmla="*/ 2147483647 h 66"/>
                <a:gd name="T42" fmla="*/ 2147483647 w 58"/>
                <a:gd name="T43" fmla="*/ 2147483647 h 6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8" h="66">
                  <a:moveTo>
                    <a:pt x="14" y="11"/>
                  </a:moveTo>
                  <a:cubicBezTo>
                    <a:pt x="18" y="4"/>
                    <a:pt x="25" y="0"/>
                    <a:pt x="34" y="0"/>
                  </a:cubicBezTo>
                  <a:cubicBezTo>
                    <a:pt x="41" y="0"/>
                    <a:pt x="50" y="3"/>
                    <a:pt x="54" y="11"/>
                  </a:cubicBezTo>
                  <a:cubicBezTo>
                    <a:pt x="56" y="14"/>
                    <a:pt x="58" y="19"/>
                    <a:pt x="58" y="25"/>
                  </a:cubicBezTo>
                  <a:cubicBezTo>
                    <a:pt x="58" y="39"/>
                    <a:pt x="47" y="50"/>
                    <a:pt x="34" y="50"/>
                  </a:cubicBezTo>
                  <a:cubicBezTo>
                    <a:pt x="25" y="50"/>
                    <a:pt x="18" y="46"/>
                    <a:pt x="14" y="38"/>
                  </a:cubicBezTo>
                  <a:cubicBezTo>
                    <a:pt x="14" y="61"/>
                    <a:pt x="14" y="61"/>
                    <a:pt x="14" y="61"/>
                  </a:cubicBezTo>
                  <a:cubicBezTo>
                    <a:pt x="22" y="61"/>
                    <a:pt x="22" y="61"/>
                    <a:pt x="22" y="61"/>
                  </a:cubicBezTo>
                  <a:cubicBezTo>
                    <a:pt x="22" y="66"/>
                    <a:pt x="22" y="66"/>
                    <a:pt x="22" y="66"/>
                  </a:cubicBezTo>
                  <a:cubicBezTo>
                    <a:pt x="0" y="66"/>
                    <a:pt x="0" y="66"/>
                    <a:pt x="0" y="66"/>
                  </a:cubicBezTo>
                  <a:cubicBezTo>
                    <a:pt x="0" y="61"/>
                    <a:pt x="0" y="61"/>
                    <a:pt x="0" y="61"/>
                  </a:cubicBezTo>
                  <a:cubicBezTo>
                    <a:pt x="8" y="61"/>
                    <a:pt x="8" y="61"/>
                    <a:pt x="8" y="61"/>
                  </a:cubicBezTo>
                  <a:cubicBezTo>
                    <a:pt x="8" y="6"/>
                    <a:pt x="8" y="6"/>
                    <a:pt x="8" y="6"/>
                  </a:cubicBezTo>
                  <a:cubicBezTo>
                    <a:pt x="0" y="6"/>
                    <a:pt x="0" y="6"/>
                    <a:pt x="0" y="6"/>
                  </a:cubicBezTo>
                  <a:cubicBezTo>
                    <a:pt x="0" y="1"/>
                    <a:pt x="0" y="1"/>
                    <a:pt x="0" y="1"/>
                  </a:cubicBezTo>
                  <a:cubicBezTo>
                    <a:pt x="14" y="1"/>
                    <a:pt x="14" y="1"/>
                    <a:pt x="14" y="1"/>
                  </a:cubicBezTo>
                  <a:lnTo>
                    <a:pt x="14" y="11"/>
                  </a:lnTo>
                  <a:close/>
                  <a:moveTo>
                    <a:pt x="52" y="25"/>
                  </a:moveTo>
                  <a:cubicBezTo>
                    <a:pt x="52" y="13"/>
                    <a:pt x="43" y="5"/>
                    <a:pt x="33" y="5"/>
                  </a:cubicBezTo>
                  <a:cubicBezTo>
                    <a:pt x="23" y="6"/>
                    <a:pt x="14" y="13"/>
                    <a:pt x="14" y="25"/>
                  </a:cubicBezTo>
                  <a:cubicBezTo>
                    <a:pt x="14" y="35"/>
                    <a:pt x="22" y="44"/>
                    <a:pt x="33" y="44"/>
                  </a:cubicBezTo>
                  <a:cubicBezTo>
                    <a:pt x="43" y="44"/>
                    <a:pt x="52" y="35"/>
                    <a:pt x="52" y="25"/>
                  </a:cubicBez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1" name="Freeform 21"/>
            <p:cNvSpPr>
              <a:spLocks noEditPoints="1"/>
            </p:cNvSpPr>
            <p:nvPr userDrawn="1"/>
          </p:nvSpPr>
          <p:spPr bwMode="auto">
            <a:xfrm>
              <a:off x="7637463" y="6211888"/>
              <a:ext cx="58737" cy="50800"/>
            </a:xfrm>
            <a:custGeom>
              <a:avLst/>
              <a:gdLst>
                <a:gd name="T0" fmla="*/ 2147483647 w 58"/>
                <a:gd name="T1" fmla="*/ 2147483647 h 50"/>
                <a:gd name="T2" fmla="*/ 2147483647 w 58"/>
                <a:gd name="T3" fmla="*/ 2147483647 h 50"/>
                <a:gd name="T4" fmla="*/ 2147483647 w 58"/>
                <a:gd name="T5" fmla="*/ 2147483647 h 50"/>
                <a:gd name="T6" fmla="*/ 0 w 58"/>
                <a:gd name="T7" fmla="*/ 2147483647 h 50"/>
                <a:gd name="T8" fmla="*/ 2147483647 w 58"/>
                <a:gd name="T9" fmla="*/ 2147483647 h 50"/>
                <a:gd name="T10" fmla="*/ 2147483647 w 58"/>
                <a:gd name="T11" fmla="*/ 0 h 50"/>
                <a:gd name="T12" fmla="*/ 2147483647 w 58"/>
                <a:gd name="T13" fmla="*/ 2147483647 h 50"/>
                <a:gd name="T14" fmla="*/ 2147483647 w 58"/>
                <a:gd name="T15" fmla="*/ 2147483647 h 50"/>
                <a:gd name="T16" fmla="*/ 2147483647 w 58"/>
                <a:gd name="T17" fmla="*/ 2147483647 h 50"/>
                <a:gd name="T18" fmla="*/ 2147483647 w 58"/>
                <a:gd name="T19" fmla="*/ 2147483647 h 50"/>
                <a:gd name="T20" fmla="*/ 2147483647 w 58"/>
                <a:gd name="T21" fmla="*/ 2147483647 h 50"/>
                <a:gd name="T22" fmla="*/ 2147483647 w 58"/>
                <a:gd name="T23" fmla="*/ 2147483647 h 50"/>
                <a:gd name="T24" fmla="*/ 2147483647 w 58"/>
                <a:gd name="T25" fmla="*/ 2147483647 h 50"/>
                <a:gd name="T26" fmla="*/ 2147483647 w 58"/>
                <a:gd name="T27" fmla="*/ 2147483647 h 50"/>
                <a:gd name="T28" fmla="*/ 2147483647 w 58"/>
                <a:gd name="T29" fmla="*/ 2147483647 h 50"/>
                <a:gd name="T30" fmla="*/ 2147483647 w 58"/>
                <a:gd name="T31" fmla="*/ 2147483647 h 50"/>
                <a:gd name="T32" fmla="*/ 2147483647 w 58"/>
                <a:gd name="T33" fmla="*/ 2147483647 h 50"/>
                <a:gd name="T34" fmla="*/ 2147483647 w 58"/>
                <a:gd name="T35" fmla="*/ 2147483647 h 50"/>
                <a:gd name="T36" fmla="*/ 2147483647 w 58"/>
                <a:gd name="T37" fmla="*/ 2147483647 h 50"/>
                <a:gd name="T38" fmla="*/ 2147483647 w 58"/>
                <a:gd name="T39" fmla="*/ 2147483647 h 50"/>
                <a:gd name="T40" fmla="*/ 2147483647 w 58"/>
                <a:gd name="T41" fmla="*/ 2147483647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8" h="50">
                  <a:moveTo>
                    <a:pt x="44" y="39"/>
                  </a:moveTo>
                  <a:cubicBezTo>
                    <a:pt x="40" y="46"/>
                    <a:pt x="33" y="50"/>
                    <a:pt x="25" y="50"/>
                  </a:cubicBezTo>
                  <a:cubicBezTo>
                    <a:pt x="16" y="50"/>
                    <a:pt x="8" y="45"/>
                    <a:pt x="4" y="39"/>
                  </a:cubicBezTo>
                  <a:cubicBezTo>
                    <a:pt x="2" y="35"/>
                    <a:pt x="0" y="30"/>
                    <a:pt x="0" y="25"/>
                  </a:cubicBezTo>
                  <a:cubicBezTo>
                    <a:pt x="0" y="18"/>
                    <a:pt x="2" y="15"/>
                    <a:pt x="4" y="11"/>
                  </a:cubicBezTo>
                  <a:cubicBezTo>
                    <a:pt x="8" y="4"/>
                    <a:pt x="16" y="0"/>
                    <a:pt x="25" y="0"/>
                  </a:cubicBezTo>
                  <a:cubicBezTo>
                    <a:pt x="34" y="0"/>
                    <a:pt x="40" y="4"/>
                    <a:pt x="44" y="11"/>
                  </a:cubicBezTo>
                  <a:cubicBezTo>
                    <a:pt x="44" y="1"/>
                    <a:pt x="44" y="1"/>
                    <a:pt x="44" y="1"/>
                  </a:cubicBezTo>
                  <a:cubicBezTo>
                    <a:pt x="58" y="1"/>
                    <a:pt x="58" y="1"/>
                    <a:pt x="58" y="1"/>
                  </a:cubicBezTo>
                  <a:cubicBezTo>
                    <a:pt x="58" y="6"/>
                    <a:pt x="58" y="6"/>
                    <a:pt x="58" y="6"/>
                  </a:cubicBezTo>
                  <a:cubicBezTo>
                    <a:pt x="51" y="6"/>
                    <a:pt x="51" y="6"/>
                    <a:pt x="51" y="6"/>
                  </a:cubicBezTo>
                  <a:cubicBezTo>
                    <a:pt x="51" y="43"/>
                    <a:pt x="51" y="43"/>
                    <a:pt x="51" y="43"/>
                  </a:cubicBezTo>
                  <a:cubicBezTo>
                    <a:pt x="58" y="43"/>
                    <a:pt x="58" y="43"/>
                    <a:pt x="58" y="43"/>
                  </a:cubicBezTo>
                  <a:cubicBezTo>
                    <a:pt x="58" y="49"/>
                    <a:pt x="58" y="49"/>
                    <a:pt x="58" y="49"/>
                  </a:cubicBezTo>
                  <a:cubicBezTo>
                    <a:pt x="44" y="49"/>
                    <a:pt x="44" y="49"/>
                    <a:pt x="44" y="49"/>
                  </a:cubicBezTo>
                  <a:lnTo>
                    <a:pt x="44" y="39"/>
                  </a:lnTo>
                  <a:close/>
                  <a:moveTo>
                    <a:pt x="6" y="25"/>
                  </a:moveTo>
                  <a:cubicBezTo>
                    <a:pt x="6" y="35"/>
                    <a:pt x="15" y="44"/>
                    <a:pt x="25" y="44"/>
                  </a:cubicBezTo>
                  <a:cubicBezTo>
                    <a:pt x="36" y="44"/>
                    <a:pt x="45" y="35"/>
                    <a:pt x="45" y="25"/>
                  </a:cubicBezTo>
                  <a:cubicBezTo>
                    <a:pt x="45" y="14"/>
                    <a:pt x="36" y="6"/>
                    <a:pt x="25" y="6"/>
                  </a:cubicBezTo>
                  <a:cubicBezTo>
                    <a:pt x="15" y="6"/>
                    <a:pt x="6" y="14"/>
                    <a:pt x="6" y="25"/>
                  </a:cubicBez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2" name="Freeform 22"/>
            <p:cNvSpPr>
              <a:spLocks noEditPoints="1"/>
            </p:cNvSpPr>
            <p:nvPr userDrawn="1"/>
          </p:nvSpPr>
          <p:spPr bwMode="auto">
            <a:xfrm>
              <a:off x="7697788" y="6194425"/>
              <a:ext cx="58737" cy="68263"/>
            </a:xfrm>
            <a:custGeom>
              <a:avLst/>
              <a:gdLst>
                <a:gd name="T0" fmla="*/ 2147483647 w 58"/>
                <a:gd name="T1" fmla="*/ 2147483647 h 67"/>
                <a:gd name="T2" fmla="*/ 2147483647 w 58"/>
                <a:gd name="T3" fmla="*/ 2147483647 h 67"/>
                <a:gd name="T4" fmla="*/ 2147483647 w 58"/>
                <a:gd name="T5" fmla="*/ 2147483647 h 67"/>
                <a:gd name="T6" fmla="*/ 2147483647 w 58"/>
                <a:gd name="T7" fmla="*/ 2147483647 h 67"/>
                <a:gd name="T8" fmla="*/ 2147483647 w 58"/>
                <a:gd name="T9" fmla="*/ 2147483647 h 67"/>
                <a:gd name="T10" fmla="*/ 2147483647 w 58"/>
                <a:gd name="T11" fmla="*/ 2147483647 h 67"/>
                <a:gd name="T12" fmla="*/ 2147483647 w 58"/>
                <a:gd name="T13" fmla="*/ 2147483647 h 67"/>
                <a:gd name="T14" fmla="*/ 0 w 58"/>
                <a:gd name="T15" fmla="*/ 2147483647 h 67"/>
                <a:gd name="T16" fmla="*/ 0 w 58"/>
                <a:gd name="T17" fmla="*/ 2147483647 h 67"/>
                <a:gd name="T18" fmla="*/ 2147483647 w 58"/>
                <a:gd name="T19" fmla="*/ 2147483647 h 67"/>
                <a:gd name="T20" fmla="*/ 2147483647 w 58"/>
                <a:gd name="T21" fmla="*/ 2147483647 h 67"/>
                <a:gd name="T22" fmla="*/ 0 w 58"/>
                <a:gd name="T23" fmla="*/ 2147483647 h 67"/>
                <a:gd name="T24" fmla="*/ 0 w 58"/>
                <a:gd name="T25" fmla="*/ 0 h 67"/>
                <a:gd name="T26" fmla="*/ 2147483647 w 58"/>
                <a:gd name="T27" fmla="*/ 0 h 67"/>
                <a:gd name="T28" fmla="*/ 2147483647 w 58"/>
                <a:gd name="T29" fmla="*/ 2147483647 h 67"/>
                <a:gd name="T30" fmla="*/ 2147483647 w 58"/>
                <a:gd name="T31" fmla="*/ 2147483647 h 67"/>
                <a:gd name="T32" fmla="*/ 2147483647 w 58"/>
                <a:gd name="T33" fmla="*/ 2147483647 h 67"/>
                <a:gd name="T34" fmla="*/ 2147483647 w 58"/>
                <a:gd name="T35" fmla="*/ 2147483647 h 67"/>
                <a:gd name="T36" fmla="*/ 2147483647 w 58"/>
                <a:gd name="T37" fmla="*/ 2147483647 h 67"/>
                <a:gd name="T38" fmla="*/ 2147483647 w 58"/>
                <a:gd name="T39" fmla="*/ 2147483647 h 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8" h="67">
                  <a:moveTo>
                    <a:pt x="14" y="28"/>
                  </a:moveTo>
                  <a:cubicBezTo>
                    <a:pt x="18" y="21"/>
                    <a:pt x="25" y="17"/>
                    <a:pt x="33" y="17"/>
                  </a:cubicBezTo>
                  <a:cubicBezTo>
                    <a:pt x="47" y="17"/>
                    <a:pt x="58" y="28"/>
                    <a:pt x="58" y="42"/>
                  </a:cubicBezTo>
                  <a:cubicBezTo>
                    <a:pt x="58" y="47"/>
                    <a:pt x="56" y="52"/>
                    <a:pt x="54" y="56"/>
                  </a:cubicBezTo>
                  <a:cubicBezTo>
                    <a:pt x="50" y="61"/>
                    <a:pt x="42" y="67"/>
                    <a:pt x="33" y="67"/>
                  </a:cubicBezTo>
                  <a:cubicBezTo>
                    <a:pt x="25" y="67"/>
                    <a:pt x="18" y="63"/>
                    <a:pt x="14" y="56"/>
                  </a:cubicBezTo>
                  <a:cubicBezTo>
                    <a:pt x="14" y="66"/>
                    <a:pt x="14" y="66"/>
                    <a:pt x="14" y="66"/>
                  </a:cubicBezTo>
                  <a:cubicBezTo>
                    <a:pt x="0" y="66"/>
                    <a:pt x="0" y="66"/>
                    <a:pt x="0" y="66"/>
                  </a:cubicBezTo>
                  <a:cubicBezTo>
                    <a:pt x="0" y="60"/>
                    <a:pt x="0" y="60"/>
                    <a:pt x="0" y="60"/>
                  </a:cubicBezTo>
                  <a:cubicBezTo>
                    <a:pt x="8" y="60"/>
                    <a:pt x="8" y="60"/>
                    <a:pt x="8" y="60"/>
                  </a:cubicBezTo>
                  <a:cubicBezTo>
                    <a:pt x="8" y="6"/>
                    <a:pt x="8" y="6"/>
                    <a:pt x="8" y="6"/>
                  </a:cubicBezTo>
                  <a:cubicBezTo>
                    <a:pt x="0" y="6"/>
                    <a:pt x="0" y="6"/>
                    <a:pt x="0" y="6"/>
                  </a:cubicBezTo>
                  <a:cubicBezTo>
                    <a:pt x="0" y="0"/>
                    <a:pt x="0" y="0"/>
                    <a:pt x="0" y="0"/>
                  </a:cubicBezTo>
                  <a:cubicBezTo>
                    <a:pt x="14" y="0"/>
                    <a:pt x="14" y="0"/>
                    <a:pt x="14" y="0"/>
                  </a:cubicBezTo>
                  <a:lnTo>
                    <a:pt x="14" y="28"/>
                  </a:lnTo>
                  <a:close/>
                  <a:moveTo>
                    <a:pt x="52" y="42"/>
                  </a:moveTo>
                  <a:cubicBezTo>
                    <a:pt x="52" y="31"/>
                    <a:pt x="43" y="23"/>
                    <a:pt x="33" y="23"/>
                  </a:cubicBezTo>
                  <a:cubicBezTo>
                    <a:pt x="22" y="23"/>
                    <a:pt x="13" y="31"/>
                    <a:pt x="13" y="42"/>
                  </a:cubicBezTo>
                  <a:cubicBezTo>
                    <a:pt x="13" y="53"/>
                    <a:pt x="22" y="61"/>
                    <a:pt x="33" y="61"/>
                  </a:cubicBezTo>
                  <a:cubicBezTo>
                    <a:pt x="43" y="61"/>
                    <a:pt x="52" y="52"/>
                    <a:pt x="52" y="42"/>
                  </a:cubicBez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3" name="Freeform 23"/>
            <p:cNvSpPr>
              <a:spLocks noEditPoints="1"/>
            </p:cNvSpPr>
            <p:nvPr userDrawn="1"/>
          </p:nvSpPr>
          <p:spPr bwMode="auto">
            <a:xfrm>
              <a:off x="7756525" y="6194425"/>
              <a:ext cx="22225" cy="66675"/>
            </a:xfrm>
            <a:custGeom>
              <a:avLst/>
              <a:gdLst>
                <a:gd name="T0" fmla="*/ 2147483647 w 14"/>
                <a:gd name="T1" fmla="*/ 2147483647 h 42"/>
                <a:gd name="T2" fmla="*/ 2147483647 w 14"/>
                <a:gd name="T3" fmla="*/ 2147483647 h 42"/>
                <a:gd name="T4" fmla="*/ 2147483647 w 14"/>
                <a:gd name="T5" fmla="*/ 2147483647 h 42"/>
                <a:gd name="T6" fmla="*/ 0 w 14"/>
                <a:gd name="T7" fmla="*/ 2147483647 h 42"/>
                <a:gd name="T8" fmla="*/ 0 w 14"/>
                <a:gd name="T9" fmla="*/ 2147483647 h 42"/>
                <a:gd name="T10" fmla="*/ 2147483647 w 14"/>
                <a:gd name="T11" fmla="*/ 2147483647 h 42"/>
                <a:gd name="T12" fmla="*/ 2147483647 w 14"/>
                <a:gd name="T13" fmla="*/ 2147483647 h 42"/>
                <a:gd name="T14" fmla="*/ 0 w 14"/>
                <a:gd name="T15" fmla="*/ 2147483647 h 42"/>
                <a:gd name="T16" fmla="*/ 0 w 14"/>
                <a:gd name="T17" fmla="*/ 2147483647 h 42"/>
                <a:gd name="T18" fmla="*/ 2147483647 w 14"/>
                <a:gd name="T19" fmla="*/ 2147483647 h 42"/>
                <a:gd name="T20" fmla="*/ 2147483647 w 14"/>
                <a:gd name="T21" fmla="*/ 2147483647 h 42"/>
                <a:gd name="T22" fmla="*/ 2147483647 w 14"/>
                <a:gd name="T23" fmla="*/ 2147483647 h 42"/>
                <a:gd name="T24" fmla="*/ 2147483647 w 14"/>
                <a:gd name="T25" fmla="*/ 2147483647 h 42"/>
                <a:gd name="T26" fmla="*/ 2147483647 w 14"/>
                <a:gd name="T27" fmla="*/ 0 h 42"/>
                <a:gd name="T28" fmla="*/ 2147483647 w 14"/>
                <a:gd name="T29" fmla="*/ 0 h 42"/>
                <a:gd name="T30" fmla="*/ 2147483647 w 14"/>
                <a:gd name="T31" fmla="*/ 2147483647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 h="42">
                  <a:moveTo>
                    <a:pt x="9" y="38"/>
                  </a:moveTo>
                  <a:lnTo>
                    <a:pt x="14" y="38"/>
                  </a:lnTo>
                  <a:lnTo>
                    <a:pt x="14" y="42"/>
                  </a:lnTo>
                  <a:lnTo>
                    <a:pt x="0" y="42"/>
                  </a:lnTo>
                  <a:lnTo>
                    <a:pt x="0" y="38"/>
                  </a:lnTo>
                  <a:lnTo>
                    <a:pt x="5" y="38"/>
                  </a:lnTo>
                  <a:lnTo>
                    <a:pt x="5" y="15"/>
                  </a:lnTo>
                  <a:lnTo>
                    <a:pt x="0" y="15"/>
                  </a:lnTo>
                  <a:lnTo>
                    <a:pt x="0" y="12"/>
                  </a:lnTo>
                  <a:lnTo>
                    <a:pt x="9" y="12"/>
                  </a:lnTo>
                  <a:lnTo>
                    <a:pt x="9" y="38"/>
                  </a:lnTo>
                  <a:close/>
                  <a:moveTo>
                    <a:pt x="9" y="6"/>
                  </a:moveTo>
                  <a:lnTo>
                    <a:pt x="5" y="6"/>
                  </a:lnTo>
                  <a:lnTo>
                    <a:pt x="5" y="0"/>
                  </a:lnTo>
                  <a:lnTo>
                    <a:pt x="9" y="0"/>
                  </a:lnTo>
                  <a:lnTo>
                    <a:pt x="9" y="6"/>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4" name="Freeform 24"/>
            <p:cNvSpPr>
              <a:spLocks/>
            </p:cNvSpPr>
            <p:nvPr userDrawn="1"/>
          </p:nvSpPr>
          <p:spPr bwMode="auto">
            <a:xfrm>
              <a:off x="7778750" y="6194425"/>
              <a:ext cx="23813" cy="66675"/>
            </a:xfrm>
            <a:custGeom>
              <a:avLst/>
              <a:gdLst>
                <a:gd name="T0" fmla="*/ 2147483647 w 15"/>
                <a:gd name="T1" fmla="*/ 2147483647 h 42"/>
                <a:gd name="T2" fmla="*/ 2147483647 w 15"/>
                <a:gd name="T3" fmla="*/ 2147483647 h 42"/>
                <a:gd name="T4" fmla="*/ 2147483647 w 15"/>
                <a:gd name="T5" fmla="*/ 2147483647 h 42"/>
                <a:gd name="T6" fmla="*/ 0 w 15"/>
                <a:gd name="T7" fmla="*/ 2147483647 h 42"/>
                <a:gd name="T8" fmla="*/ 0 w 15"/>
                <a:gd name="T9" fmla="*/ 2147483647 h 42"/>
                <a:gd name="T10" fmla="*/ 2147483647 w 15"/>
                <a:gd name="T11" fmla="*/ 2147483647 h 42"/>
                <a:gd name="T12" fmla="*/ 2147483647 w 15"/>
                <a:gd name="T13" fmla="*/ 2147483647 h 42"/>
                <a:gd name="T14" fmla="*/ 0 w 15"/>
                <a:gd name="T15" fmla="*/ 2147483647 h 42"/>
                <a:gd name="T16" fmla="*/ 0 w 15"/>
                <a:gd name="T17" fmla="*/ 0 h 42"/>
                <a:gd name="T18" fmla="*/ 2147483647 w 15"/>
                <a:gd name="T19" fmla="*/ 0 h 42"/>
                <a:gd name="T20" fmla="*/ 2147483647 w 15"/>
                <a:gd name="T21" fmla="*/ 2147483647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 h="42">
                  <a:moveTo>
                    <a:pt x="9" y="38"/>
                  </a:moveTo>
                  <a:lnTo>
                    <a:pt x="15" y="38"/>
                  </a:lnTo>
                  <a:lnTo>
                    <a:pt x="15" y="42"/>
                  </a:lnTo>
                  <a:lnTo>
                    <a:pt x="0" y="42"/>
                  </a:lnTo>
                  <a:lnTo>
                    <a:pt x="0" y="38"/>
                  </a:lnTo>
                  <a:lnTo>
                    <a:pt x="6" y="38"/>
                  </a:lnTo>
                  <a:lnTo>
                    <a:pt x="6" y="4"/>
                  </a:lnTo>
                  <a:lnTo>
                    <a:pt x="0" y="4"/>
                  </a:lnTo>
                  <a:lnTo>
                    <a:pt x="0" y="0"/>
                  </a:lnTo>
                  <a:lnTo>
                    <a:pt x="9" y="0"/>
                  </a:lnTo>
                  <a:lnTo>
                    <a:pt x="9" y="38"/>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5" name="Freeform 25"/>
            <p:cNvSpPr>
              <a:spLocks noEditPoints="1"/>
            </p:cNvSpPr>
            <p:nvPr userDrawn="1"/>
          </p:nvSpPr>
          <p:spPr bwMode="auto">
            <a:xfrm>
              <a:off x="7802563" y="6194425"/>
              <a:ext cx="22225" cy="66675"/>
            </a:xfrm>
            <a:custGeom>
              <a:avLst/>
              <a:gdLst>
                <a:gd name="T0" fmla="*/ 2147483647 w 14"/>
                <a:gd name="T1" fmla="*/ 2147483647 h 42"/>
                <a:gd name="T2" fmla="*/ 2147483647 w 14"/>
                <a:gd name="T3" fmla="*/ 2147483647 h 42"/>
                <a:gd name="T4" fmla="*/ 2147483647 w 14"/>
                <a:gd name="T5" fmla="*/ 2147483647 h 42"/>
                <a:gd name="T6" fmla="*/ 0 w 14"/>
                <a:gd name="T7" fmla="*/ 2147483647 h 42"/>
                <a:gd name="T8" fmla="*/ 0 w 14"/>
                <a:gd name="T9" fmla="*/ 2147483647 h 42"/>
                <a:gd name="T10" fmla="*/ 2147483647 w 14"/>
                <a:gd name="T11" fmla="*/ 2147483647 h 42"/>
                <a:gd name="T12" fmla="*/ 2147483647 w 14"/>
                <a:gd name="T13" fmla="*/ 2147483647 h 42"/>
                <a:gd name="T14" fmla="*/ 0 w 14"/>
                <a:gd name="T15" fmla="*/ 2147483647 h 42"/>
                <a:gd name="T16" fmla="*/ 0 w 14"/>
                <a:gd name="T17" fmla="*/ 2147483647 h 42"/>
                <a:gd name="T18" fmla="*/ 2147483647 w 14"/>
                <a:gd name="T19" fmla="*/ 2147483647 h 42"/>
                <a:gd name="T20" fmla="*/ 2147483647 w 14"/>
                <a:gd name="T21" fmla="*/ 2147483647 h 42"/>
                <a:gd name="T22" fmla="*/ 2147483647 w 14"/>
                <a:gd name="T23" fmla="*/ 2147483647 h 42"/>
                <a:gd name="T24" fmla="*/ 2147483647 w 14"/>
                <a:gd name="T25" fmla="*/ 2147483647 h 42"/>
                <a:gd name="T26" fmla="*/ 2147483647 w 14"/>
                <a:gd name="T27" fmla="*/ 0 h 42"/>
                <a:gd name="T28" fmla="*/ 2147483647 w 14"/>
                <a:gd name="T29" fmla="*/ 0 h 42"/>
                <a:gd name="T30" fmla="*/ 2147483647 w 14"/>
                <a:gd name="T31" fmla="*/ 2147483647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 h="42">
                  <a:moveTo>
                    <a:pt x="9" y="38"/>
                  </a:moveTo>
                  <a:lnTo>
                    <a:pt x="14" y="38"/>
                  </a:lnTo>
                  <a:lnTo>
                    <a:pt x="14" y="42"/>
                  </a:lnTo>
                  <a:lnTo>
                    <a:pt x="0" y="42"/>
                  </a:lnTo>
                  <a:lnTo>
                    <a:pt x="0" y="38"/>
                  </a:lnTo>
                  <a:lnTo>
                    <a:pt x="5" y="38"/>
                  </a:lnTo>
                  <a:lnTo>
                    <a:pt x="5" y="15"/>
                  </a:lnTo>
                  <a:lnTo>
                    <a:pt x="0" y="15"/>
                  </a:lnTo>
                  <a:lnTo>
                    <a:pt x="0" y="12"/>
                  </a:lnTo>
                  <a:lnTo>
                    <a:pt x="9" y="12"/>
                  </a:lnTo>
                  <a:lnTo>
                    <a:pt x="9" y="38"/>
                  </a:lnTo>
                  <a:close/>
                  <a:moveTo>
                    <a:pt x="9" y="6"/>
                  </a:moveTo>
                  <a:lnTo>
                    <a:pt x="5" y="6"/>
                  </a:lnTo>
                  <a:lnTo>
                    <a:pt x="5" y="0"/>
                  </a:lnTo>
                  <a:lnTo>
                    <a:pt x="9" y="0"/>
                  </a:lnTo>
                  <a:lnTo>
                    <a:pt x="9" y="6"/>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6" name="Freeform 26"/>
            <p:cNvSpPr>
              <a:spLocks/>
            </p:cNvSpPr>
            <p:nvPr userDrawn="1"/>
          </p:nvSpPr>
          <p:spPr bwMode="auto">
            <a:xfrm>
              <a:off x="7824788" y="6194425"/>
              <a:ext cx="26987" cy="66675"/>
            </a:xfrm>
            <a:custGeom>
              <a:avLst/>
              <a:gdLst>
                <a:gd name="T0" fmla="*/ 2147483647 w 17"/>
                <a:gd name="T1" fmla="*/ 2147483647 h 42"/>
                <a:gd name="T2" fmla="*/ 2147483647 w 17"/>
                <a:gd name="T3" fmla="*/ 2147483647 h 42"/>
                <a:gd name="T4" fmla="*/ 2147483647 w 17"/>
                <a:gd name="T5" fmla="*/ 2147483647 h 42"/>
                <a:gd name="T6" fmla="*/ 2147483647 w 17"/>
                <a:gd name="T7" fmla="*/ 2147483647 h 42"/>
                <a:gd name="T8" fmla="*/ 2147483647 w 17"/>
                <a:gd name="T9" fmla="*/ 2147483647 h 42"/>
                <a:gd name="T10" fmla="*/ 0 w 17"/>
                <a:gd name="T11" fmla="*/ 2147483647 h 42"/>
                <a:gd name="T12" fmla="*/ 0 w 17"/>
                <a:gd name="T13" fmla="*/ 2147483647 h 42"/>
                <a:gd name="T14" fmla="*/ 2147483647 w 17"/>
                <a:gd name="T15" fmla="*/ 2147483647 h 42"/>
                <a:gd name="T16" fmla="*/ 2147483647 w 17"/>
                <a:gd name="T17" fmla="*/ 0 h 42"/>
                <a:gd name="T18" fmla="*/ 2147483647 w 17"/>
                <a:gd name="T19" fmla="*/ 0 h 42"/>
                <a:gd name="T20" fmla="*/ 2147483647 w 17"/>
                <a:gd name="T21" fmla="*/ 2147483647 h 42"/>
                <a:gd name="T22" fmla="*/ 2147483647 w 17"/>
                <a:gd name="T23" fmla="*/ 2147483647 h 42"/>
                <a:gd name="T24" fmla="*/ 2147483647 w 17"/>
                <a:gd name="T25" fmla="*/ 2147483647 h 42"/>
                <a:gd name="T26" fmla="*/ 2147483647 w 17"/>
                <a:gd name="T27" fmla="*/ 2147483647 h 42"/>
                <a:gd name="T28" fmla="*/ 2147483647 w 17"/>
                <a:gd name="T29" fmla="*/ 2147483647 h 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 h="42">
                  <a:moveTo>
                    <a:pt x="10" y="38"/>
                  </a:moveTo>
                  <a:lnTo>
                    <a:pt x="17" y="38"/>
                  </a:lnTo>
                  <a:lnTo>
                    <a:pt x="17" y="42"/>
                  </a:lnTo>
                  <a:lnTo>
                    <a:pt x="6" y="42"/>
                  </a:lnTo>
                  <a:lnTo>
                    <a:pt x="6" y="15"/>
                  </a:lnTo>
                  <a:lnTo>
                    <a:pt x="0" y="15"/>
                  </a:lnTo>
                  <a:lnTo>
                    <a:pt x="0" y="12"/>
                  </a:lnTo>
                  <a:lnTo>
                    <a:pt x="6" y="12"/>
                  </a:lnTo>
                  <a:lnTo>
                    <a:pt x="6" y="0"/>
                  </a:lnTo>
                  <a:lnTo>
                    <a:pt x="10" y="0"/>
                  </a:lnTo>
                  <a:lnTo>
                    <a:pt x="10" y="12"/>
                  </a:lnTo>
                  <a:lnTo>
                    <a:pt x="16" y="12"/>
                  </a:lnTo>
                  <a:lnTo>
                    <a:pt x="16" y="15"/>
                  </a:lnTo>
                  <a:lnTo>
                    <a:pt x="10" y="15"/>
                  </a:lnTo>
                  <a:lnTo>
                    <a:pt x="10" y="38"/>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7" name="Freeform 27"/>
            <p:cNvSpPr>
              <a:spLocks/>
            </p:cNvSpPr>
            <p:nvPr userDrawn="1"/>
          </p:nvSpPr>
          <p:spPr bwMode="auto">
            <a:xfrm>
              <a:off x="7851775" y="6213475"/>
              <a:ext cx="57150" cy="65088"/>
            </a:xfrm>
            <a:custGeom>
              <a:avLst/>
              <a:gdLst>
                <a:gd name="T0" fmla="*/ 2147483647 w 36"/>
                <a:gd name="T1" fmla="*/ 2147483647 h 41"/>
                <a:gd name="T2" fmla="*/ 2147483647 w 36"/>
                <a:gd name="T3" fmla="*/ 2147483647 h 41"/>
                <a:gd name="T4" fmla="*/ 2147483647 w 36"/>
                <a:gd name="T5" fmla="*/ 2147483647 h 41"/>
                <a:gd name="T6" fmla="*/ 2147483647 w 36"/>
                <a:gd name="T7" fmla="*/ 2147483647 h 41"/>
                <a:gd name="T8" fmla="*/ 2147483647 w 36"/>
                <a:gd name="T9" fmla="*/ 2147483647 h 41"/>
                <a:gd name="T10" fmla="*/ 2147483647 w 36"/>
                <a:gd name="T11" fmla="*/ 2147483647 h 41"/>
                <a:gd name="T12" fmla="*/ 2147483647 w 36"/>
                <a:gd name="T13" fmla="*/ 2147483647 h 41"/>
                <a:gd name="T14" fmla="*/ 2147483647 w 36"/>
                <a:gd name="T15" fmla="*/ 2147483647 h 41"/>
                <a:gd name="T16" fmla="*/ 0 w 36"/>
                <a:gd name="T17" fmla="*/ 2147483647 h 41"/>
                <a:gd name="T18" fmla="*/ 0 w 36"/>
                <a:gd name="T19" fmla="*/ 0 h 41"/>
                <a:gd name="T20" fmla="*/ 2147483647 w 36"/>
                <a:gd name="T21" fmla="*/ 0 h 41"/>
                <a:gd name="T22" fmla="*/ 2147483647 w 36"/>
                <a:gd name="T23" fmla="*/ 2147483647 h 41"/>
                <a:gd name="T24" fmla="*/ 2147483647 w 36"/>
                <a:gd name="T25" fmla="*/ 2147483647 h 41"/>
                <a:gd name="T26" fmla="*/ 2147483647 w 36"/>
                <a:gd name="T27" fmla="*/ 2147483647 h 41"/>
                <a:gd name="T28" fmla="*/ 2147483647 w 36"/>
                <a:gd name="T29" fmla="*/ 2147483647 h 41"/>
                <a:gd name="T30" fmla="*/ 2147483647 w 36"/>
                <a:gd name="T31" fmla="*/ 2147483647 h 41"/>
                <a:gd name="T32" fmla="*/ 2147483647 w 36"/>
                <a:gd name="T33" fmla="*/ 0 h 41"/>
                <a:gd name="T34" fmla="*/ 2147483647 w 36"/>
                <a:gd name="T35" fmla="*/ 0 h 41"/>
                <a:gd name="T36" fmla="*/ 2147483647 w 36"/>
                <a:gd name="T37" fmla="*/ 2147483647 h 41"/>
                <a:gd name="T38" fmla="*/ 2147483647 w 36"/>
                <a:gd name="T39" fmla="*/ 2147483647 h 41"/>
                <a:gd name="T40" fmla="*/ 2147483647 w 36"/>
                <a:gd name="T41" fmla="*/ 2147483647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6" h="41">
                  <a:moveTo>
                    <a:pt x="17" y="38"/>
                  </a:moveTo>
                  <a:lnTo>
                    <a:pt x="22" y="38"/>
                  </a:lnTo>
                  <a:lnTo>
                    <a:pt x="22" y="41"/>
                  </a:lnTo>
                  <a:lnTo>
                    <a:pt x="8" y="41"/>
                  </a:lnTo>
                  <a:lnTo>
                    <a:pt x="8" y="38"/>
                  </a:lnTo>
                  <a:lnTo>
                    <a:pt x="13" y="38"/>
                  </a:lnTo>
                  <a:lnTo>
                    <a:pt x="16" y="30"/>
                  </a:lnTo>
                  <a:lnTo>
                    <a:pt x="5" y="3"/>
                  </a:lnTo>
                  <a:lnTo>
                    <a:pt x="0" y="3"/>
                  </a:lnTo>
                  <a:lnTo>
                    <a:pt x="0" y="0"/>
                  </a:lnTo>
                  <a:lnTo>
                    <a:pt x="14" y="0"/>
                  </a:lnTo>
                  <a:lnTo>
                    <a:pt x="14" y="3"/>
                  </a:lnTo>
                  <a:lnTo>
                    <a:pt x="10" y="3"/>
                  </a:lnTo>
                  <a:lnTo>
                    <a:pt x="18" y="25"/>
                  </a:lnTo>
                  <a:lnTo>
                    <a:pt x="28" y="3"/>
                  </a:lnTo>
                  <a:lnTo>
                    <a:pt x="22" y="3"/>
                  </a:lnTo>
                  <a:lnTo>
                    <a:pt x="22" y="0"/>
                  </a:lnTo>
                  <a:lnTo>
                    <a:pt x="36" y="0"/>
                  </a:lnTo>
                  <a:lnTo>
                    <a:pt x="36" y="3"/>
                  </a:lnTo>
                  <a:lnTo>
                    <a:pt x="31" y="3"/>
                  </a:lnTo>
                  <a:lnTo>
                    <a:pt x="17" y="38"/>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8" name="Freeform 28"/>
            <p:cNvSpPr>
              <a:spLocks noEditPoints="1"/>
            </p:cNvSpPr>
            <p:nvPr userDrawn="1"/>
          </p:nvSpPr>
          <p:spPr bwMode="auto">
            <a:xfrm>
              <a:off x="7935913" y="6211888"/>
              <a:ext cx="52387" cy="50800"/>
            </a:xfrm>
            <a:custGeom>
              <a:avLst/>
              <a:gdLst>
                <a:gd name="T0" fmla="*/ 0 w 51"/>
                <a:gd name="T1" fmla="*/ 2147483647 h 50"/>
                <a:gd name="T2" fmla="*/ 2147483647 w 51"/>
                <a:gd name="T3" fmla="*/ 0 h 50"/>
                <a:gd name="T4" fmla="*/ 2147483647 w 51"/>
                <a:gd name="T5" fmla="*/ 2147483647 h 50"/>
                <a:gd name="T6" fmla="*/ 2147483647 w 51"/>
                <a:gd name="T7" fmla="*/ 2147483647 h 50"/>
                <a:gd name="T8" fmla="*/ 0 w 51"/>
                <a:gd name="T9" fmla="*/ 2147483647 h 50"/>
                <a:gd name="T10" fmla="*/ 2147483647 w 51"/>
                <a:gd name="T11" fmla="*/ 2147483647 h 50"/>
                <a:gd name="T12" fmla="*/ 2147483647 w 51"/>
                <a:gd name="T13" fmla="*/ 2147483647 h 50"/>
                <a:gd name="T14" fmla="*/ 2147483647 w 51"/>
                <a:gd name="T15" fmla="*/ 2147483647 h 50"/>
                <a:gd name="T16" fmla="*/ 2147483647 w 51"/>
                <a:gd name="T17" fmla="*/ 2147483647 h 50"/>
                <a:gd name="T18" fmla="*/ 2147483647 w 51"/>
                <a:gd name="T19" fmla="*/ 2147483647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1" h="50">
                  <a:moveTo>
                    <a:pt x="0" y="25"/>
                  </a:moveTo>
                  <a:cubicBezTo>
                    <a:pt x="0" y="11"/>
                    <a:pt x="12" y="0"/>
                    <a:pt x="26" y="0"/>
                  </a:cubicBezTo>
                  <a:cubicBezTo>
                    <a:pt x="39" y="0"/>
                    <a:pt x="51" y="11"/>
                    <a:pt x="51" y="24"/>
                  </a:cubicBezTo>
                  <a:cubicBezTo>
                    <a:pt x="51" y="38"/>
                    <a:pt x="40" y="50"/>
                    <a:pt x="25" y="50"/>
                  </a:cubicBezTo>
                  <a:cubicBezTo>
                    <a:pt x="12" y="50"/>
                    <a:pt x="0" y="39"/>
                    <a:pt x="0" y="25"/>
                  </a:cubicBezTo>
                  <a:close/>
                  <a:moveTo>
                    <a:pt x="45" y="25"/>
                  </a:moveTo>
                  <a:cubicBezTo>
                    <a:pt x="45" y="14"/>
                    <a:pt x="36" y="6"/>
                    <a:pt x="26" y="6"/>
                  </a:cubicBezTo>
                  <a:cubicBezTo>
                    <a:pt x="15" y="6"/>
                    <a:pt x="6" y="14"/>
                    <a:pt x="6" y="25"/>
                  </a:cubicBezTo>
                  <a:cubicBezTo>
                    <a:pt x="6" y="35"/>
                    <a:pt x="15" y="44"/>
                    <a:pt x="25" y="44"/>
                  </a:cubicBezTo>
                  <a:cubicBezTo>
                    <a:pt x="36" y="44"/>
                    <a:pt x="45" y="35"/>
                    <a:pt x="45" y="25"/>
                  </a:cubicBez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9" name="Freeform 29"/>
            <p:cNvSpPr>
              <a:spLocks/>
            </p:cNvSpPr>
            <p:nvPr userDrawn="1"/>
          </p:nvSpPr>
          <p:spPr bwMode="auto">
            <a:xfrm>
              <a:off x="7988300" y="6211888"/>
              <a:ext cx="58738" cy="49212"/>
            </a:xfrm>
            <a:custGeom>
              <a:avLst/>
              <a:gdLst>
                <a:gd name="T0" fmla="*/ 2147483647 w 57"/>
                <a:gd name="T1" fmla="*/ 2147483647 h 49"/>
                <a:gd name="T2" fmla="*/ 2147483647 w 57"/>
                <a:gd name="T3" fmla="*/ 0 h 49"/>
                <a:gd name="T4" fmla="*/ 2147483647 w 57"/>
                <a:gd name="T5" fmla="*/ 2147483647 h 49"/>
                <a:gd name="T6" fmla="*/ 2147483647 w 57"/>
                <a:gd name="T7" fmla="*/ 2147483647 h 49"/>
                <a:gd name="T8" fmla="*/ 2147483647 w 57"/>
                <a:gd name="T9" fmla="*/ 2147483647 h 49"/>
                <a:gd name="T10" fmla="*/ 2147483647 w 57"/>
                <a:gd name="T11" fmla="*/ 2147483647 h 49"/>
                <a:gd name="T12" fmla="*/ 2147483647 w 57"/>
                <a:gd name="T13" fmla="*/ 2147483647 h 49"/>
                <a:gd name="T14" fmla="*/ 2147483647 w 57"/>
                <a:gd name="T15" fmla="*/ 2147483647 h 49"/>
                <a:gd name="T16" fmla="*/ 2147483647 w 57"/>
                <a:gd name="T17" fmla="*/ 2147483647 h 49"/>
                <a:gd name="T18" fmla="*/ 2147483647 w 57"/>
                <a:gd name="T19" fmla="*/ 2147483647 h 49"/>
                <a:gd name="T20" fmla="*/ 2147483647 w 57"/>
                <a:gd name="T21" fmla="*/ 2147483647 h 49"/>
                <a:gd name="T22" fmla="*/ 2147483647 w 57"/>
                <a:gd name="T23" fmla="*/ 2147483647 h 49"/>
                <a:gd name="T24" fmla="*/ 2147483647 w 57"/>
                <a:gd name="T25" fmla="*/ 2147483647 h 49"/>
                <a:gd name="T26" fmla="*/ 2147483647 w 57"/>
                <a:gd name="T27" fmla="*/ 2147483647 h 49"/>
                <a:gd name="T28" fmla="*/ 2147483647 w 57"/>
                <a:gd name="T29" fmla="*/ 2147483647 h 49"/>
                <a:gd name="T30" fmla="*/ 2147483647 w 57"/>
                <a:gd name="T31" fmla="*/ 2147483647 h 49"/>
                <a:gd name="T32" fmla="*/ 2147483647 w 57"/>
                <a:gd name="T33" fmla="*/ 2147483647 h 49"/>
                <a:gd name="T34" fmla="*/ 2147483647 w 57"/>
                <a:gd name="T35" fmla="*/ 2147483647 h 49"/>
                <a:gd name="T36" fmla="*/ 0 w 57"/>
                <a:gd name="T37" fmla="*/ 2147483647 h 49"/>
                <a:gd name="T38" fmla="*/ 0 w 57"/>
                <a:gd name="T39" fmla="*/ 2147483647 h 49"/>
                <a:gd name="T40" fmla="*/ 2147483647 w 57"/>
                <a:gd name="T41" fmla="*/ 2147483647 h 49"/>
                <a:gd name="T42" fmla="*/ 2147483647 w 57"/>
                <a:gd name="T43" fmla="*/ 2147483647 h 49"/>
                <a:gd name="T44" fmla="*/ 0 w 57"/>
                <a:gd name="T45" fmla="*/ 2147483647 h 49"/>
                <a:gd name="T46" fmla="*/ 0 w 57"/>
                <a:gd name="T47" fmla="*/ 2147483647 h 49"/>
                <a:gd name="T48" fmla="*/ 2147483647 w 57"/>
                <a:gd name="T49" fmla="*/ 2147483647 h 49"/>
                <a:gd name="T50" fmla="*/ 2147483647 w 57"/>
                <a:gd name="T51" fmla="*/ 2147483647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7" h="49">
                  <a:moveTo>
                    <a:pt x="14" y="9"/>
                  </a:moveTo>
                  <a:cubicBezTo>
                    <a:pt x="17" y="3"/>
                    <a:pt x="23" y="0"/>
                    <a:pt x="30" y="0"/>
                  </a:cubicBezTo>
                  <a:cubicBezTo>
                    <a:pt x="35" y="0"/>
                    <a:pt x="43" y="3"/>
                    <a:pt x="46" y="9"/>
                  </a:cubicBezTo>
                  <a:cubicBezTo>
                    <a:pt x="48" y="11"/>
                    <a:pt x="49" y="16"/>
                    <a:pt x="49" y="21"/>
                  </a:cubicBezTo>
                  <a:cubicBezTo>
                    <a:pt x="49" y="43"/>
                    <a:pt x="49" y="43"/>
                    <a:pt x="49" y="43"/>
                  </a:cubicBezTo>
                  <a:cubicBezTo>
                    <a:pt x="57" y="43"/>
                    <a:pt x="57" y="43"/>
                    <a:pt x="57" y="43"/>
                  </a:cubicBezTo>
                  <a:cubicBezTo>
                    <a:pt x="57" y="49"/>
                    <a:pt x="57" y="49"/>
                    <a:pt x="57" y="49"/>
                  </a:cubicBezTo>
                  <a:cubicBezTo>
                    <a:pt x="35" y="49"/>
                    <a:pt x="35" y="49"/>
                    <a:pt x="35" y="49"/>
                  </a:cubicBezTo>
                  <a:cubicBezTo>
                    <a:pt x="35" y="43"/>
                    <a:pt x="35" y="43"/>
                    <a:pt x="35" y="43"/>
                  </a:cubicBezTo>
                  <a:cubicBezTo>
                    <a:pt x="43" y="43"/>
                    <a:pt x="43" y="43"/>
                    <a:pt x="43" y="43"/>
                  </a:cubicBezTo>
                  <a:cubicBezTo>
                    <a:pt x="43" y="24"/>
                    <a:pt x="43" y="24"/>
                    <a:pt x="43" y="24"/>
                  </a:cubicBezTo>
                  <a:cubicBezTo>
                    <a:pt x="43" y="19"/>
                    <a:pt x="43" y="15"/>
                    <a:pt x="41" y="11"/>
                  </a:cubicBezTo>
                  <a:cubicBezTo>
                    <a:pt x="38" y="7"/>
                    <a:pt x="33" y="6"/>
                    <a:pt x="28" y="6"/>
                  </a:cubicBezTo>
                  <a:cubicBezTo>
                    <a:pt x="24" y="6"/>
                    <a:pt x="20" y="7"/>
                    <a:pt x="17" y="11"/>
                  </a:cubicBezTo>
                  <a:cubicBezTo>
                    <a:pt x="14" y="14"/>
                    <a:pt x="14" y="18"/>
                    <a:pt x="14" y="23"/>
                  </a:cubicBezTo>
                  <a:cubicBezTo>
                    <a:pt x="14" y="43"/>
                    <a:pt x="14" y="43"/>
                    <a:pt x="14" y="43"/>
                  </a:cubicBezTo>
                  <a:cubicBezTo>
                    <a:pt x="22" y="43"/>
                    <a:pt x="22" y="43"/>
                    <a:pt x="22" y="43"/>
                  </a:cubicBezTo>
                  <a:cubicBezTo>
                    <a:pt x="22" y="49"/>
                    <a:pt x="22" y="49"/>
                    <a:pt x="22" y="49"/>
                  </a:cubicBezTo>
                  <a:cubicBezTo>
                    <a:pt x="0" y="49"/>
                    <a:pt x="0" y="49"/>
                    <a:pt x="0" y="49"/>
                  </a:cubicBezTo>
                  <a:cubicBezTo>
                    <a:pt x="0" y="43"/>
                    <a:pt x="0" y="43"/>
                    <a:pt x="0" y="43"/>
                  </a:cubicBezTo>
                  <a:cubicBezTo>
                    <a:pt x="8" y="43"/>
                    <a:pt x="8" y="43"/>
                    <a:pt x="8" y="43"/>
                  </a:cubicBezTo>
                  <a:cubicBezTo>
                    <a:pt x="8" y="6"/>
                    <a:pt x="8" y="6"/>
                    <a:pt x="8" y="6"/>
                  </a:cubicBezTo>
                  <a:cubicBezTo>
                    <a:pt x="0" y="6"/>
                    <a:pt x="0" y="6"/>
                    <a:pt x="0" y="6"/>
                  </a:cubicBezTo>
                  <a:cubicBezTo>
                    <a:pt x="0" y="1"/>
                    <a:pt x="0" y="1"/>
                    <a:pt x="0" y="1"/>
                  </a:cubicBezTo>
                  <a:cubicBezTo>
                    <a:pt x="14" y="1"/>
                    <a:pt x="14" y="1"/>
                    <a:pt x="14" y="1"/>
                  </a:cubicBezTo>
                  <a:lnTo>
                    <a:pt x="14" y="9"/>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0" name="Freeform 30"/>
            <p:cNvSpPr>
              <a:spLocks noEditPoints="1"/>
            </p:cNvSpPr>
            <p:nvPr userDrawn="1"/>
          </p:nvSpPr>
          <p:spPr bwMode="auto">
            <a:xfrm>
              <a:off x="8074025" y="6211888"/>
              <a:ext cx="50800" cy="50800"/>
            </a:xfrm>
            <a:custGeom>
              <a:avLst/>
              <a:gdLst>
                <a:gd name="T0" fmla="*/ 2147483647 w 49"/>
                <a:gd name="T1" fmla="*/ 2147483647 h 50"/>
                <a:gd name="T2" fmla="*/ 2147483647 w 49"/>
                <a:gd name="T3" fmla="*/ 2147483647 h 50"/>
                <a:gd name="T4" fmla="*/ 0 w 49"/>
                <a:gd name="T5" fmla="*/ 2147483647 h 50"/>
                <a:gd name="T6" fmla="*/ 2147483647 w 49"/>
                <a:gd name="T7" fmla="*/ 0 h 50"/>
                <a:gd name="T8" fmla="*/ 2147483647 w 49"/>
                <a:gd name="T9" fmla="*/ 2147483647 h 50"/>
                <a:gd name="T10" fmla="*/ 2147483647 w 49"/>
                <a:gd name="T11" fmla="*/ 2147483647 h 50"/>
                <a:gd name="T12" fmla="*/ 2147483647 w 49"/>
                <a:gd name="T13" fmla="*/ 2147483647 h 50"/>
                <a:gd name="T14" fmla="*/ 2147483647 w 49"/>
                <a:gd name="T15" fmla="*/ 2147483647 h 50"/>
                <a:gd name="T16" fmla="*/ 2147483647 w 49"/>
                <a:gd name="T17" fmla="*/ 2147483647 h 50"/>
                <a:gd name="T18" fmla="*/ 2147483647 w 49"/>
                <a:gd name="T19" fmla="*/ 2147483647 h 50"/>
                <a:gd name="T20" fmla="*/ 2147483647 w 49"/>
                <a:gd name="T21" fmla="*/ 2147483647 h 50"/>
                <a:gd name="T22" fmla="*/ 2147483647 w 49"/>
                <a:gd name="T23" fmla="*/ 2147483647 h 50"/>
                <a:gd name="T24" fmla="*/ 2147483647 w 49"/>
                <a:gd name="T25" fmla="*/ 2147483647 h 50"/>
                <a:gd name="T26" fmla="*/ 2147483647 w 49"/>
                <a:gd name="T27" fmla="*/ 2147483647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9" h="50">
                  <a:moveTo>
                    <a:pt x="47" y="35"/>
                  </a:moveTo>
                  <a:cubicBezTo>
                    <a:pt x="43" y="44"/>
                    <a:pt x="35" y="50"/>
                    <a:pt x="25" y="50"/>
                  </a:cubicBezTo>
                  <a:cubicBezTo>
                    <a:pt x="11" y="50"/>
                    <a:pt x="0" y="39"/>
                    <a:pt x="0" y="25"/>
                  </a:cubicBezTo>
                  <a:cubicBezTo>
                    <a:pt x="0" y="11"/>
                    <a:pt x="10" y="0"/>
                    <a:pt x="24" y="0"/>
                  </a:cubicBezTo>
                  <a:cubicBezTo>
                    <a:pt x="39" y="0"/>
                    <a:pt x="49" y="11"/>
                    <a:pt x="49" y="25"/>
                  </a:cubicBezTo>
                  <a:cubicBezTo>
                    <a:pt x="49" y="27"/>
                    <a:pt x="49" y="27"/>
                    <a:pt x="49" y="27"/>
                  </a:cubicBezTo>
                  <a:cubicBezTo>
                    <a:pt x="6" y="27"/>
                    <a:pt x="6" y="27"/>
                    <a:pt x="6" y="27"/>
                  </a:cubicBezTo>
                  <a:cubicBezTo>
                    <a:pt x="6" y="37"/>
                    <a:pt x="15" y="44"/>
                    <a:pt x="24" y="44"/>
                  </a:cubicBezTo>
                  <a:cubicBezTo>
                    <a:pt x="31" y="44"/>
                    <a:pt x="38" y="41"/>
                    <a:pt x="41" y="35"/>
                  </a:cubicBezTo>
                  <a:lnTo>
                    <a:pt x="47" y="35"/>
                  </a:lnTo>
                  <a:close/>
                  <a:moveTo>
                    <a:pt x="44" y="22"/>
                  </a:moveTo>
                  <a:cubicBezTo>
                    <a:pt x="42" y="12"/>
                    <a:pt x="34" y="5"/>
                    <a:pt x="24" y="5"/>
                  </a:cubicBezTo>
                  <a:cubicBezTo>
                    <a:pt x="15" y="5"/>
                    <a:pt x="7" y="13"/>
                    <a:pt x="6" y="22"/>
                  </a:cubicBezTo>
                  <a:lnTo>
                    <a:pt x="44" y="22"/>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1" name="Freeform 31"/>
            <p:cNvSpPr>
              <a:spLocks/>
            </p:cNvSpPr>
            <p:nvPr userDrawn="1"/>
          </p:nvSpPr>
          <p:spPr bwMode="auto">
            <a:xfrm>
              <a:off x="8124825" y="6213475"/>
              <a:ext cx="58738" cy="47625"/>
            </a:xfrm>
            <a:custGeom>
              <a:avLst/>
              <a:gdLst>
                <a:gd name="T0" fmla="*/ 2147483647 w 37"/>
                <a:gd name="T1" fmla="*/ 2147483647 h 30"/>
                <a:gd name="T2" fmla="*/ 2147483647 w 37"/>
                <a:gd name="T3" fmla="*/ 2147483647 h 30"/>
                <a:gd name="T4" fmla="*/ 2147483647 w 37"/>
                <a:gd name="T5" fmla="*/ 2147483647 h 30"/>
                <a:gd name="T6" fmla="*/ 0 w 37"/>
                <a:gd name="T7" fmla="*/ 2147483647 h 30"/>
                <a:gd name="T8" fmla="*/ 0 w 37"/>
                <a:gd name="T9" fmla="*/ 0 h 30"/>
                <a:gd name="T10" fmla="*/ 2147483647 w 37"/>
                <a:gd name="T11" fmla="*/ 0 h 30"/>
                <a:gd name="T12" fmla="*/ 2147483647 w 37"/>
                <a:gd name="T13" fmla="*/ 2147483647 h 30"/>
                <a:gd name="T14" fmla="*/ 2147483647 w 37"/>
                <a:gd name="T15" fmla="*/ 2147483647 h 30"/>
                <a:gd name="T16" fmla="*/ 2147483647 w 37"/>
                <a:gd name="T17" fmla="*/ 2147483647 h 30"/>
                <a:gd name="T18" fmla="*/ 2147483647 w 37"/>
                <a:gd name="T19" fmla="*/ 2147483647 h 30"/>
                <a:gd name="T20" fmla="*/ 2147483647 w 37"/>
                <a:gd name="T21" fmla="*/ 2147483647 h 30"/>
                <a:gd name="T22" fmla="*/ 2147483647 w 37"/>
                <a:gd name="T23" fmla="*/ 0 h 30"/>
                <a:gd name="T24" fmla="*/ 2147483647 w 37"/>
                <a:gd name="T25" fmla="*/ 0 h 30"/>
                <a:gd name="T26" fmla="*/ 2147483647 w 37"/>
                <a:gd name="T27" fmla="*/ 2147483647 h 30"/>
                <a:gd name="T28" fmla="*/ 2147483647 w 37"/>
                <a:gd name="T29" fmla="*/ 2147483647 h 30"/>
                <a:gd name="T30" fmla="*/ 2147483647 w 37"/>
                <a:gd name="T31" fmla="*/ 2147483647 h 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7" h="30">
                  <a:moveTo>
                    <a:pt x="21" y="30"/>
                  </a:moveTo>
                  <a:lnTo>
                    <a:pt x="16" y="30"/>
                  </a:lnTo>
                  <a:lnTo>
                    <a:pt x="5" y="3"/>
                  </a:lnTo>
                  <a:lnTo>
                    <a:pt x="0" y="3"/>
                  </a:lnTo>
                  <a:lnTo>
                    <a:pt x="0" y="0"/>
                  </a:lnTo>
                  <a:lnTo>
                    <a:pt x="14" y="0"/>
                  </a:lnTo>
                  <a:lnTo>
                    <a:pt x="14" y="3"/>
                  </a:lnTo>
                  <a:lnTo>
                    <a:pt x="10" y="3"/>
                  </a:lnTo>
                  <a:lnTo>
                    <a:pt x="19" y="25"/>
                  </a:lnTo>
                  <a:lnTo>
                    <a:pt x="28" y="3"/>
                  </a:lnTo>
                  <a:lnTo>
                    <a:pt x="23" y="3"/>
                  </a:lnTo>
                  <a:lnTo>
                    <a:pt x="23" y="0"/>
                  </a:lnTo>
                  <a:lnTo>
                    <a:pt x="37" y="0"/>
                  </a:lnTo>
                  <a:lnTo>
                    <a:pt x="37" y="3"/>
                  </a:lnTo>
                  <a:lnTo>
                    <a:pt x="32" y="3"/>
                  </a:lnTo>
                  <a:lnTo>
                    <a:pt x="21" y="30"/>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2" name="Freeform 32"/>
            <p:cNvSpPr>
              <a:spLocks noEditPoints="1"/>
            </p:cNvSpPr>
            <p:nvPr userDrawn="1"/>
          </p:nvSpPr>
          <p:spPr bwMode="auto">
            <a:xfrm>
              <a:off x="8183563" y="6211888"/>
              <a:ext cx="50800" cy="50800"/>
            </a:xfrm>
            <a:custGeom>
              <a:avLst/>
              <a:gdLst>
                <a:gd name="T0" fmla="*/ 2147483647 w 50"/>
                <a:gd name="T1" fmla="*/ 2147483647 h 50"/>
                <a:gd name="T2" fmla="*/ 2147483647 w 50"/>
                <a:gd name="T3" fmla="*/ 2147483647 h 50"/>
                <a:gd name="T4" fmla="*/ 0 w 50"/>
                <a:gd name="T5" fmla="*/ 2147483647 h 50"/>
                <a:gd name="T6" fmla="*/ 2147483647 w 50"/>
                <a:gd name="T7" fmla="*/ 0 h 50"/>
                <a:gd name="T8" fmla="*/ 2147483647 w 50"/>
                <a:gd name="T9" fmla="*/ 2147483647 h 50"/>
                <a:gd name="T10" fmla="*/ 2147483647 w 50"/>
                <a:gd name="T11" fmla="*/ 2147483647 h 50"/>
                <a:gd name="T12" fmla="*/ 2147483647 w 50"/>
                <a:gd name="T13" fmla="*/ 2147483647 h 50"/>
                <a:gd name="T14" fmla="*/ 2147483647 w 50"/>
                <a:gd name="T15" fmla="*/ 2147483647 h 50"/>
                <a:gd name="T16" fmla="*/ 2147483647 w 50"/>
                <a:gd name="T17" fmla="*/ 2147483647 h 50"/>
                <a:gd name="T18" fmla="*/ 2147483647 w 50"/>
                <a:gd name="T19" fmla="*/ 2147483647 h 50"/>
                <a:gd name="T20" fmla="*/ 2147483647 w 50"/>
                <a:gd name="T21" fmla="*/ 2147483647 h 50"/>
                <a:gd name="T22" fmla="*/ 2147483647 w 50"/>
                <a:gd name="T23" fmla="*/ 2147483647 h 50"/>
                <a:gd name="T24" fmla="*/ 2147483647 w 50"/>
                <a:gd name="T25" fmla="*/ 2147483647 h 50"/>
                <a:gd name="T26" fmla="*/ 2147483647 w 50"/>
                <a:gd name="T27" fmla="*/ 2147483647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0" h="50">
                  <a:moveTo>
                    <a:pt x="48" y="35"/>
                  </a:moveTo>
                  <a:cubicBezTo>
                    <a:pt x="44" y="44"/>
                    <a:pt x="35" y="50"/>
                    <a:pt x="25" y="50"/>
                  </a:cubicBezTo>
                  <a:cubicBezTo>
                    <a:pt x="12" y="50"/>
                    <a:pt x="0" y="39"/>
                    <a:pt x="0" y="25"/>
                  </a:cubicBezTo>
                  <a:cubicBezTo>
                    <a:pt x="0" y="11"/>
                    <a:pt x="11" y="0"/>
                    <a:pt x="25" y="0"/>
                  </a:cubicBezTo>
                  <a:cubicBezTo>
                    <a:pt x="39" y="0"/>
                    <a:pt x="50" y="11"/>
                    <a:pt x="50" y="25"/>
                  </a:cubicBezTo>
                  <a:cubicBezTo>
                    <a:pt x="50" y="27"/>
                    <a:pt x="50" y="27"/>
                    <a:pt x="50" y="27"/>
                  </a:cubicBezTo>
                  <a:cubicBezTo>
                    <a:pt x="6" y="27"/>
                    <a:pt x="6" y="27"/>
                    <a:pt x="6" y="27"/>
                  </a:cubicBezTo>
                  <a:cubicBezTo>
                    <a:pt x="7" y="37"/>
                    <a:pt x="15" y="44"/>
                    <a:pt x="25" y="44"/>
                  </a:cubicBezTo>
                  <a:cubicBezTo>
                    <a:pt x="32" y="44"/>
                    <a:pt x="38" y="41"/>
                    <a:pt x="42" y="35"/>
                  </a:cubicBezTo>
                  <a:lnTo>
                    <a:pt x="48" y="35"/>
                  </a:lnTo>
                  <a:close/>
                  <a:moveTo>
                    <a:pt x="45" y="22"/>
                  </a:moveTo>
                  <a:cubicBezTo>
                    <a:pt x="43" y="12"/>
                    <a:pt x="35" y="5"/>
                    <a:pt x="25" y="5"/>
                  </a:cubicBezTo>
                  <a:cubicBezTo>
                    <a:pt x="16" y="5"/>
                    <a:pt x="8" y="13"/>
                    <a:pt x="6" y="22"/>
                  </a:cubicBezTo>
                  <a:lnTo>
                    <a:pt x="45" y="22"/>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3" name="Freeform 33"/>
            <p:cNvSpPr>
              <a:spLocks/>
            </p:cNvSpPr>
            <p:nvPr userDrawn="1"/>
          </p:nvSpPr>
          <p:spPr bwMode="auto">
            <a:xfrm>
              <a:off x="8235950" y="6213475"/>
              <a:ext cx="30163" cy="47625"/>
            </a:xfrm>
            <a:custGeom>
              <a:avLst/>
              <a:gdLst>
                <a:gd name="T0" fmla="*/ 2147483647 w 29"/>
                <a:gd name="T1" fmla="*/ 2147483647 h 48"/>
                <a:gd name="T2" fmla="*/ 2147483647 w 29"/>
                <a:gd name="T3" fmla="*/ 0 h 48"/>
                <a:gd name="T4" fmla="*/ 2147483647 w 29"/>
                <a:gd name="T5" fmla="*/ 2147483647 h 48"/>
                <a:gd name="T6" fmla="*/ 2147483647 w 29"/>
                <a:gd name="T7" fmla="*/ 2147483647 h 48"/>
                <a:gd name="T8" fmla="*/ 2147483647 w 29"/>
                <a:gd name="T9" fmla="*/ 2147483647 h 48"/>
                <a:gd name="T10" fmla="*/ 2147483647 w 29"/>
                <a:gd name="T11" fmla="*/ 2147483647 h 48"/>
                <a:gd name="T12" fmla="*/ 2147483647 w 29"/>
                <a:gd name="T13" fmla="*/ 2147483647 h 48"/>
                <a:gd name="T14" fmla="*/ 0 w 29"/>
                <a:gd name="T15" fmla="*/ 2147483647 h 48"/>
                <a:gd name="T16" fmla="*/ 0 w 29"/>
                <a:gd name="T17" fmla="*/ 2147483647 h 48"/>
                <a:gd name="T18" fmla="*/ 2147483647 w 29"/>
                <a:gd name="T19" fmla="*/ 2147483647 h 48"/>
                <a:gd name="T20" fmla="*/ 2147483647 w 29"/>
                <a:gd name="T21" fmla="*/ 2147483647 h 48"/>
                <a:gd name="T22" fmla="*/ 0 w 29"/>
                <a:gd name="T23" fmla="*/ 2147483647 h 48"/>
                <a:gd name="T24" fmla="*/ 0 w 29"/>
                <a:gd name="T25" fmla="*/ 0 h 48"/>
                <a:gd name="T26" fmla="*/ 2147483647 w 29"/>
                <a:gd name="T27" fmla="*/ 0 h 48"/>
                <a:gd name="T28" fmla="*/ 2147483647 w 29"/>
                <a:gd name="T29" fmla="*/ 2147483647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 h="48">
                  <a:moveTo>
                    <a:pt x="14" y="9"/>
                  </a:moveTo>
                  <a:cubicBezTo>
                    <a:pt x="16" y="3"/>
                    <a:pt x="22" y="0"/>
                    <a:pt x="29" y="0"/>
                  </a:cubicBezTo>
                  <a:cubicBezTo>
                    <a:pt x="29" y="5"/>
                    <a:pt x="29" y="5"/>
                    <a:pt x="29" y="5"/>
                  </a:cubicBezTo>
                  <a:cubicBezTo>
                    <a:pt x="19" y="6"/>
                    <a:pt x="14" y="12"/>
                    <a:pt x="14" y="23"/>
                  </a:cubicBezTo>
                  <a:cubicBezTo>
                    <a:pt x="14" y="42"/>
                    <a:pt x="14" y="42"/>
                    <a:pt x="14" y="42"/>
                  </a:cubicBezTo>
                  <a:cubicBezTo>
                    <a:pt x="22" y="42"/>
                    <a:pt x="22" y="42"/>
                    <a:pt x="22" y="42"/>
                  </a:cubicBezTo>
                  <a:cubicBezTo>
                    <a:pt x="22" y="48"/>
                    <a:pt x="22" y="48"/>
                    <a:pt x="22" y="48"/>
                  </a:cubicBezTo>
                  <a:cubicBezTo>
                    <a:pt x="0" y="48"/>
                    <a:pt x="0" y="48"/>
                    <a:pt x="0" y="48"/>
                  </a:cubicBezTo>
                  <a:cubicBezTo>
                    <a:pt x="0" y="42"/>
                    <a:pt x="0" y="42"/>
                    <a:pt x="0" y="42"/>
                  </a:cubicBezTo>
                  <a:cubicBezTo>
                    <a:pt x="8" y="42"/>
                    <a:pt x="8" y="42"/>
                    <a:pt x="8" y="42"/>
                  </a:cubicBezTo>
                  <a:cubicBezTo>
                    <a:pt x="8" y="5"/>
                    <a:pt x="8" y="5"/>
                    <a:pt x="8" y="5"/>
                  </a:cubicBezTo>
                  <a:cubicBezTo>
                    <a:pt x="0" y="5"/>
                    <a:pt x="0" y="5"/>
                    <a:pt x="0" y="5"/>
                  </a:cubicBezTo>
                  <a:cubicBezTo>
                    <a:pt x="0" y="0"/>
                    <a:pt x="0" y="0"/>
                    <a:pt x="0" y="0"/>
                  </a:cubicBezTo>
                  <a:cubicBezTo>
                    <a:pt x="14" y="0"/>
                    <a:pt x="14" y="0"/>
                    <a:pt x="14" y="0"/>
                  </a:cubicBezTo>
                  <a:lnTo>
                    <a:pt x="14" y="9"/>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4" name="Freeform 34"/>
            <p:cNvSpPr>
              <a:spLocks/>
            </p:cNvSpPr>
            <p:nvPr userDrawn="1"/>
          </p:nvSpPr>
          <p:spPr bwMode="auto">
            <a:xfrm>
              <a:off x="8266113" y="6213475"/>
              <a:ext cx="58737" cy="65088"/>
            </a:xfrm>
            <a:custGeom>
              <a:avLst/>
              <a:gdLst>
                <a:gd name="T0" fmla="*/ 2147483647 w 37"/>
                <a:gd name="T1" fmla="*/ 2147483647 h 41"/>
                <a:gd name="T2" fmla="*/ 2147483647 w 37"/>
                <a:gd name="T3" fmla="*/ 2147483647 h 41"/>
                <a:gd name="T4" fmla="*/ 2147483647 w 37"/>
                <a:gd name="T5" fmla="*/ 2147483647 h 41"/>
                <a:gd name="T6" fmla="*/ 2147483647 w 37"/>
                <a:gd name="T7" fmla="*/ 2147483647 h 41"/>
                <a:gd name="T8" fmla="*/ 2147483647 w 37"/>
                <a:gd name="T9" fmla="*/ 2147483647 h 41"/>
                <a:gd name="T10" fmla="*/ 2147483647 w 37"/>
                <a:gd name="T11" fmla="*/ 2147483647 h 41"/>
                <a:gd name="T12" fmla="*/ 2147483647 w 37"/>
                <a:gd name="T13" fmla="*/ 2147483647 h 41"/>
                <a:gd name="T14" fmla="*/ 2147483647 w 37"/>
                <a:gd name="T15" fmla="*/ 2147483647 h 41"/>
                <a:gd name="T16" fmla="*/ 0 w 37"/>
                <a:gd name="T17" fmla="*/ 2147483647 h 41"/>
                <a:gd name="T18" fmla="*/ 0 w 37"/>
                <a:gd name="T19" fmla="*/ 0 h 41"/>
                <a:gd name="T20" fmla="*/ 2147483647 w 37"/>
                <a:gd name="T21" fmla="*/ 0 h 41"/>
                <a:gd name="T22" fmla="*/ 2147483647 w 37"/>
                <a:gd name="T23" fmla="*/ 2147483647 h 41"/>
                <a:gd name="T24" fmla="*/ 2147483647 w 37"/>
                <a:gd name="T25" fmla="*/ 2147483647 h 41"/>
                <a:gd name="T26" fmla="*/ 2147483647 w 37"/>
                <a:gd name="T27" fmla="*/ 2147483647 h 41"/>
                <a:gd name="T28" fmla="*/ 2147483647 w 37"/>
                <a:gd name="T29" fmla="*/ 2147483647 h 41"/>
                <a:gd name="T30" fmla="*/ 2147483647 w 37"/>
                <a:gd name="T31" fmla="*/ 2147483647 h 41"/>
                <a:gd name="T32" fmla="*/ 2147483647 w 37"/>
                <a:gd name="T33" fmla="*/ 0 h 41"/>
                <a:gd name="T34" fmla="*/ 2147483647 w 37"/>
                <a:gd name="T35" fmla="*/ 0 h 41"/>
                <a:gd name="T36" fmla="*/ 2147483647 w 37"/>
                <a:gd name="T37" fmla="*/ 2147483647 h 41"/>
                <a:gd name="T38" fmla="*/ 2147483647 w 37"/>
                <a:gd name="T39" fmla="*/ 2147483647 h 41"/>
                <a:gd name="T40" fmla="*/ 2147483647 w 37"/>
                <a:gd name="T41" fmla="*/ 2147483647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 h="41">
                  <a:moveTo>
                    <a:pt x="17" y="38"/>
                  </a:moveTo>
                  <a:lnTo>
                    <a:pt x="22" y="38"/>
                  </a:lnTo>
                  <a:lnTo>
                    <a:pt x="22" y="41"/>
                  </a:lnTo>
                  <a:lnTo>
                    <a:pt x="8" y="41"/>
                  </a:lnTo>
                  <a:lnTo>
                    <a:pt x="8" y="38"/>
                  </a:lnTo>
                  <a:lnTo>
                    <a:pt x="13" y="38"/>
                  </a:lnTo>
                  <a:lnTo>
                    <a:pt x="16" y="30"/>
                  </a:lnTo>
                  <a:lnTo>
                    <a:pt x="6" y="3"/>
                  </a:lnTo>
                  <a:lnTo>
                    <a:pt x="0" y="3"/>
                  </a:lnTo>
                  <a:lnTo>
                    <a:pt x="0" y="0"/>
                  </a:lnTo>
                  <a:lnTo>
                    <a:pt x="15" y="0"/>
                  </a:lnTo>
                  <a:lnTo>
                    <a:pt x="15" y="3"/>
                  </a:lnTo>
                  <a:lnTo>
                    <a:pt x="10" y="3"/>
                  </a:lnTo>
                  <a:lnTo>
                    <a:pt x="18" y="25"/>
                  </a:lnTo>
                  <a:lnTo>
                    <a:pt x="27" y="3"/>
                  </a:lnTo>
                  <a:lnTo>
                    <a:pt x="23" y="3"/>
                  </a:lnTo>
                  <a:lnTo>
                    <a:pt x="23" y="0"/>
                  </a:lnTo>
                  <a:lnTo>
                    <a:pt x="37" y="0"/>
                  </a:lnTo>
                  <a:lnTo>
                    <a:pt x="37" y="3"/>
                  </a:lnTo>
                  <a:lnTo>
                    <a:pt x="32" y="3"/>
                  </a:lnTo>
                  <a:lnTo>
                    <a:pt x="17" y="38"/>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5" name="Freeform 35"/>
            <p:cNvSpPr>
              <a:spLocks/>
            </p:cNvSpPr>
            <p:nvPr userDrawn="1"/>
          </p:nvSpPr>
          <p:spPr bwMode="auto">
            <a:xfrm>
              <a:off x="8351838" y="6194425"/>
              <a:ext cx="22225" cy="66675"/>
            </a:xfrm>
            <a:custGeom>
              <a:avLst/>
              <a:gdLst>
                <a:gd name="T0" fmla="*/ 2147483647 w 14"/>
                <a:gd name="T1" fmla="*/ 2147483647 h 42"/>
                <a:gd name="T2" fmla="*/ 2147483647 w 14"/>
                <a:gd name="T3" fmla="*/ 2147483647 h 42"/>
                <a:gd name="T4" fmla="*/ 2147483647 w 14"/>
                <a:gd name="T5" fmla="*/ 2147483647 h 42"/>
                <a:gd name="T6" fmla="*/ 0 w 14"/>
                <a:gd name="T7" fmla="*/ 2147483647 h 42"/>
                <a:gd name="T8" fmla="*/ 0 w 14"/>
                <a:gd name="T9" fmla="*/ 2147483647 h 42"/>
                <a:gd name="T10" fmla="*/ 2147483647 w 14"/>
                <a:gd name="T11" fmla="*/ 2147483647 h 42"/>
                <a:gd name="T12" fmla="*/ 2147483647 w 14"/>
                <a:gd name="T13" fmla="*/ 2147483647 h 42"/>
                <a:gd name="T14" fmla="*/ 0 w 14"/>
                <a:gd name="T15" fmla="*/ 2147483647 h 42"/>
                <a:gd name="T16" fmla="*/ 0 w 14"/>
                <a:gd name="T17" fmla="*/ 0 h 42"/>
                <a:gd name="T18" fmla="*/ 2147483647 w 14"/>
                <a:gd name="T19" fmla="*/ 0 h 42"/>
                <a:gd name="T20" fmla="*/ 2147483647 w 14"/>
                <a:gd name="T21" fmla="*/ 2147483647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 h="42">
                  <a:moveTo>
                    <a:pt x="9" y="38"/>
                  </a:moveTo>
                  <a:lnTo>
                    <a:pt x="14" y="38"/>
                  </a:lnTo>
                  <a:lnTo>
                    <a:pt x="14" y="42"/>
                  </a:lnTo>
                  <a:lnTo>
                    <a:pt x="0" y="42"/>
                  </a:lnTo>
                  <a:lnTo>
                    <a:pt x="0" y="38"/>
                  </a:lnTo>
                  <a:lnTo>
                    <a:pt x="5" y="38"/>
                  </a:lnTo>
                  <a:lnTo>
                    <a:pt x="5" y="4"/>
                  </a:lnTo>
                  <a:lnTo>
                    <a:pt x="0" y="4"/>
                  </a:lnTo>
                  <a:lnTo>
                    <a:pt x="0" y="0"/>
                  </a:lnTo>
                  <a:lnTo>
                    <a:pt x="9" y="0"/>
                  </a:lnTo>
                  <a:lnTo>
                    <a:pt x="9" y="38"/>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6" name="Freeform 36"/>
            <p:cNvSpPr>
              <a:spLocks noEditPoints="1"/>
            </p:cNvSpPr>
            <p:nvPr userDrawn="1"/>
          </p:nvSpPr>
          <p:spPr bwMode="auto">
            <a:xfrm>
              <a:off x="8375650" y="6211888"/>
              <a:ext cx="50800" cy="50800"/>
            </a:xfrm>
            <a:custGeom>
              <a:avLst/>
              <a:gdLst>
                <a:gd name="T0" fmla="*/ 2147483647 w 50"/>
                <a:gd name="T1" fmla="*/ 2147483647 h 50"/>
                <a:gd name="T2" fmla="*/ 2147483647 w 50"/>
                <a:gd name="T3" fmla="*/ 2147483647 h 50"/>
                <a:gd name="T4" fmla="*/ 0 w 50"/>
                <a:gd name="T5" fmla="*/ 2147483647 h 50"/>
                <a:gd name="T6" fmla="*/ 2147483647 w 50"/>
                <a:gd name="T7" fmla="*/ 0 h 50"/>
                <a:gd name="T8" fmla="*/ 2147483647 w 50"/>
                <a:gd name="T9" fmla="*/ 2147483647 h 50"/>
                <a:gd name="T10" fmla="*/ 2147483647 w 50"/>
                <a:gd name="T11" fmla="*/ 2147483647 h 50"/>
                <a:gd name="T12" fmla="*/ 2147483647 w 50"/>
                <a:gd name="T13" fmla="*/ 2147483647 h 50"/>
                <a:gd name="T14" fmla="*/ 2147483647 w 50"/>
                <a:gd name="T15" fmla="*/ 2147483647 h 50"/>
                <a:gd name="T16" fmla="*/ 2147483647 w 50"/>
                <a:gd name="T17" fmla="*/ 2147483647 h 50"/>
                <a:gd name="T18" fmla="*/ 2147483647 w 50"/>
                <a:gd name="T19" fmla="*/ 2147483647 h 50"/>
                <a:gd name="T20" fmla="*/ 2147483647 w 50"/>
                <a:gd name="T21" fmla="*/ 2147483647 h 50"/>
                <a:gd name="T22" fmla="*/ 2147483647 w 50"/>
                <a:gd name="T23" fmla="*/ 2147483647 h 50"/>
                <a:gd name="T24" fmla="*/ 2147483647 w 50"/>
                <a:gd name="T25" fmla="*/ 2147483647 h 50"/>
                <a:gd name="T26" fmla="*/ 2147483647 w 50"/>
                <a:gd name="T27" fmla="*/ 2147483647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0" h="50">
                  <a:moveTo>
                    <a:pt x="48" y="35"/>
                  </a:moveTo>
                  <a:cubicBezTo>
                    <a:pt x="44" y="44"/>
                    <a:pt x="35" y="50"/>
                    <a:pt x="25" y="50"/>
                  </a:cubicBezTo>
                  <a:cubicBezTo>
                    <a:pt x="11" y="50"/>
                    <a:pt x="0" y="39"/>
                    <a:pt x="0" y="25"/>
                  </a:cubicBezTo>
                  <a:cubicBezTo>
                    <a:pt x="0" y="11"/>
                    <a:pt x="11" y="0"/>
                    <a:pt x="24" y="0"/>
                  </a:cubicBezTo>
                  <a:cubicBezTo>
                    <a:pt x="39" y="0"/>
                    <a:pt x="50" y="11"/>
                    <a:pt x="50" y="25"/>
                  </a:cubicBezTo>
                  <a:cubicBezTo>
                    <a:pt x="50" y="27"/>
                    <a:pt x="50" y="27"/>
                    <a:pt x="50" y="27"/>
                  </a:cubicBezTo>
                  <a:cubicBezTo>
                    <a:pt x="6" y="27"/>
                    <a:pt x="6" y="27"/>
                    <a:pt x="6" y="27"/>
                  </a:cubicBezTo>
                  <a:cubicBezTo>
                    <a:pt x="6" y="37"/>
                    <a:pt x="15" y="44"/>
                    <a:pt x="25" y="44"/>
                  </a:cubicBezTo>
                  <a:cubicBezTo>
                    <a:pt x="32" y="44"/>
                    <a:pt x="38" y="41"/>
                    <a:pt x="41" y="35"/>
                  </a:cubicBezTo>
                  <a:lnTo>
                    <a:pt x="48" y="35"/>
                  </a:lnTo>
                  <a:close/>
                  <a:moveTo>
                    <a:pt x="44" y="22"/>
                  </a:moveTo>
                  <a:cubicBezTo>
                    <a:pt x="43" y="12"/>
                    <a:pt x="34" y="5"/>
                    <a:pt x="24" y="5"/>
                  </a:cubicBezTo>
                  <a:cubicBezTo>
                    <a:pt x="15" y="5"/>
                    <a:pt x="7" y="13"/>
                    <a:pt x="6" y="22"/>
                  </a:cubicBezTo>
                  <a:lnTo>
                    <a:pt x="44" y="22"/>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7" name="Freeform 37"/>
            <p:cNvSpPr>
              <a:spLocks/>
            </p:cNvSpPr>
            <p:nvPr userDrawn="1"/>
          </p:nvSpPr>
          <p:spPr bwMode="auto">
            <a:xfrm>
              <a:off x="8426450" y="6213475"/>
              <a:ext cx="58738" cy="47625"/>
            </a:xfrm>
            <a:custGeom>
              <a:avLst/>
              <a:gdLst>
                <a:gd name="T0" fmla="*/ 2147483647 w 37"/>
                <a:gd name="T1" fmla="*/ 2147483647 h 30"/>
                <a:gd name="T2" fmla="*/ 2147483647 w 37"/>
                <a:gd name="T3" fmla="*/ 2147483647 h 30"/>
                <a:gd name="T4" fmla="*/ 2147483647 w 37"/>
                <a:gd name="T5" fmla="*/ 2147483647 h 30"/>
                <a:gd name="T6" fmla="*/ 0 w 37"/>
                <a:gd name="T7" fmla="*/ 2147483647 h 30"/>
                <a:gd name="T8" fmla="*/ 0 w 37"/>
                <a:gd name="T9" fmla="*/ 0 h 30"/>
                <a:gd name="T10" fmla="*/ 2147483647 w 37"/>
                <a:gd name="T11" fmla="*/ 0 h 30"/>
                <a:gd name="T12" fmla="*/ 2147483647 w 37"/>
                <a:gd name="T13" fmla="*/ 2147483647 h 30"/>
                <a:gd name="T14" fmla="*/ 2147483647 w 37"/>
                <a:gd name="T15" fmla="*/ 2147483647 h 30"/>
                <a:gd name="T16" fmla="*/ 2147483647 w 37"/>
                <a:gd name="T17" fmla="*/ 2147483647 h 30"/>
                <a:gd name="T18" fmla="*/ 2147483647 w 37"/>
                <a:gd name="T19" fmla="*/ 2147483647 h 30"/>
                <a:gd name="T20" fmla="*/ 2147483647 w 37"/>
                <a:gd name="T21" fmla="*/ 2147483647 h 30"/>
                <a:gd name="T22" fmla="*/ 2147483647 w 37"/>
                <a:gd name="T23" fmla="*/ 0 h 30"/>
                <a:gd name="T24" fmla="*/ 2147483647 w 37"/>
                <a:gd name="T25" fmla="*/ 0 h 30"/>
                <a:gd name="T26" fmla="*/ 2147483647 w 37"/>
                <a:gd name="T27" fmla="*/ 2147483647 h 30"/>
                <a:gd name="T28" fmla="*/ 2147483647 w 37"/>
                <a:gd name="T29" fmla="*/ 2147483647 h 30"/>
                <a:gd name="T30" fmla="*/ 2147483647 w 37"/>
                <a:gd name="T31" fmla="*/ 2147483647 h 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7" h="30">
                  <a:moveTo>
                    <a:pt x="21" y="30"/>
                  </a:moveTo>
                  <a:lnTo>
                    <a:pt x="17" y="30"/>
                  </a:lnTo>
                  <a:lnTo>
                    <a:pt x="5" y="3"/>
                  </a:lnTo>
                  <a:lnTo>
                    <a:pt x="0" y="3"/>
                  </a:lnTo>
                  <a:lnTo>
                    <a:pt x="0" y="0"/>
                  </a:lnTo>
                  <a:lnTo>
                    <a:pt x="14" y="0"/>
                  </a:lnTo>
                  <a:lnTo>
                    <a:pt x="14" y="3"/>
                  </a:lnTo>
                  <a:lnTo>
                    <a:pt x="10" y="3"/>
                  </a:lnTo>
                  <a:lnTo>
                    <a:pt x="19" y="25"/>
                  </a:lnTo>
                  <a:lnTo>
                    <a:pt x="28" y="3"/>
                  </a:lnTo>
                  <a:lnTo>
                    <a:pt x="23" y="3"/>
                  </a:lnTo>
                  <a:lnTo>
                    <a:pt x="23" y="0"/>
                  </a:lnTo>
                  <a:lnTo>
                    <a:pt x="37" y="0"/>
                  </a:lnTo>
                  <a:lnTo>
                    <a:pt x="37" y="3"/>
                  </a:lnTo>
                  <a:lnTo>
                    <a:pt x="32" y="3"/>
                  </a:lnTo>
                  <a:lnTo>
                    <a:pt x="21" y="30"/>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8" name="Freeform 38"/>
            <p:cNvSpPr>
              <a:spLocks noEditPoints="1"/>
            </p:cNvSpPr>
            <p:nvPr userDrawn="1"/>
          </p:nvSpPr>
          <p:spPr bwMode="auto">
            <a:xfrm>
              <a:off x="8485188" y="6211888"/>
              <a:ext cx="50800" cy="50800"/>
            </a:xfrm>
            <a:custGeom>
              <a:avLst/>
              <a:gdLst>
                <a:gd name="T0" fmla="*/ 2147483647 w 50"/>
                <a:gd name="T1" fmla="*/ 2147483647 h 50"/>
                <a:gd name="T2" fmla="*/ 2147483647 w 50"/>
                <a:gd name="T3" fmla="*/ 2147483647 h 50"/>
                <a:gd name="T4" fmla="*/ 0 w 50"/>
                <a:gd name="T5" fmla="*/ 2147483647 h 50"/>
                <a:gd name="T6" fmla="*/ 2147483647 w 50"/>
                <a:gd name="T7" fmla="*/ 0 h 50"/>
                <a:gd name="T8" fmla="*/ 2147483647 w 50"/>
                <a:gd name="T9" fmla="*/ 2147483647 h 50"/>
                <a:gd name="T10" fmla="*/ 2147483647 w 50"/>
                <a:gd name="T11" fmla="*/ 2147483647 h 50"/>
                <a:gd name="T12" fmla="*/ 2147483647 w 50"/>
                <a:gd name="T13" fmla="*/ 2147483647 h 50"/>
                <a:gd name="T14" fmla="*/ 2147483647 w 50"/>
                <a:gd name="T15" fmla="*/ 2147483647 h 50"/>
                <a:gd name="T16" fmla="*/ 2147483647 w 50"/>
                <a:gd name="T17" fmla="*/ 2147483647 h 50"/>
                <a:gd name="T18" fmla="*/ 2147483647 w 50"/>
                <a:gd name="T19" fmla="*/ 2147483647 h 50"/>
                <a:gd name="T20" fmla="*/ 2147483647 w 50"/>
                <a:gd name="T21" fmla="*/ 2147483647 h 50"/>
                <a:gd name="T22" fmla="*/ 2147483647 w 50"/>
                <a:gd name="T23" fmla="*/ 2147483647 h 50"/>
                <a:gd name="T24" fmla="*/ 2147483647 w 50"/>
                <a:gd name="T25" fmla="*/ 2147483647 h 50"/>
                <a:gd name="T26" fmla="*/ 2147483647 w 50"/>
                <a:gd name="T27" fmla="*/ 2147483647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0" h="50">
                  <a:moveTo>
                    <a:pt x="48" y="35"/>
                  </a:moveTo>
                  <a:cubicBezTo>
                    <a:pt x="43" y="44"/>
                    <a:pt x="35" y="50"/>
                    <a:pt x="25" y="50"/>
                  </a:cubicBezTo>
                  <a:cubicBezTo>
                    <a:pt x="11" y="50"/>
                    <a:pt x="0" y="39"/>
                    <a:pt x="0" y="25"/>
                  </a:cubicBezTo>
                  <a:cubicBezTo>
                    <a:pt x="0" y="11"/>
                    <a:pt x="10" y="0"/>
                    <a:pt x="24" y="0"/>
                  </a:cubicBezTo>
                  <a:cubicBezTo>
                    <a:pt x="39" y="0"/>
                    <a:pt x="50" y="11"/>
                    <a:pt x="50" y="25"/>
                  </a:cubicBezTo>
                  <a:cubicBezTo>
                    <a:pt x="50" y="27"/>
                    <a:pt x="50" y="27"/>
                    <a:pt x="50" y="27"/>
                  </a:cubicBezTo>
                  <a:cubicBezTo>
                    <a:pt x="6" y="27"/>
                    <a:pt x="6" y="27"/>
                    <a:pt x="6" y="27"/>
                  </a:cubicBezTo>
                  <a:cubicBezTo>
                    <a:pt x="6" y="37"/>
                    <a:pt x="15" y="44"/>
                    <a:pt x="24" y="44"/>
                  </a:cubicBezTo>
                  <a:cubicBezTo>
                    <a:pt x="31" y="44"/>
                    <a:pt x="38" y="41"/>
                    <a:pt x="41" y="35"/>
                  </a:cubicBezTo>
                  <a:lnTo>
                    <a:pt x="48" y="35"/>
                  </a:lnTo>
                  <a:close/>
                  <a:moveTo>
                    <a:pt x="44" y="22"/>
                  </a:moveTo>
                  <a:cubicBezTo>
                    <a:pt x="42" y="12"/>
                    <a:pt x="34" y="5"/>
                    <a:pt x="24" y="5"/>
                  </a:cubicBezTo>
                  <a:cubicBezTo>
                    <a:pt x="15" y="5"/>
                    <a:pt x="7" y="13"/>
                    <a:pt x="6" y="22"/>
                  </a:cubicBezTo>
                  <a:lnTo>
                    <a:pt x="44" y="22"/>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9" name="Freeform 39"/>
            <p:cNvSpPr>
              <a:spLocks/>
            </p:cNvSpPr>
            <p:nvPr userDrawn="1"/>
          </p:nvSpPr>
          <p:spPr bwMode="auto">
            <a:xfrm>
              <a:off x="8537575" y="6194425"/>
              <a:ext cx="23813" cy="66675"/>
            </a:xfrm>
            <a:custGeom>
              <a:avLst/>
              <a:gdLst>
                <a:gd name="T0" fmla="*/ 2147483647 w 15"/>
                <a:gd name="T1" fmla="*/ 2147483647 h 42"/>
                <a:gd name="T2" fmla="*/ 2147483647 w 15"/>
                <a:gd name="T3" fmla="*/ 2147483647 h 42"/>
                <a:gd name="T4" fmla="*/ 2147483647 w 15"/>
                <a:gd name="T5" fmla="*/ 2147483647 h 42"/>
                <a:gd name="T6" fmla="*/ 0 w 15"/>
                <a:gd name="T7" fmla="*/ 2147483647 h 42"/>
                <a:gd name="T8" fmla="*/ 0 w 15"/>
                <a:gd name="T9" fmla="*/ 2147483647 h 42"/>
                <a:gd name="T10" fmla="*/ 2147483647 w 15"/>
                <a:gd name="T11" fmla="*/ 2147483647 h 42"/>
                <a:gd name="T12" fmla="*/ 2147483647 w 15"/>
                <a:gd name="T13" fmla="*/ 2147483647 h 42"/>
                <a:gd name="T14" fmla="*/ 2147483647 w 15"/>
                <a:gd name="T15" fmla="*/ 2147483647 h 42"/>
                <a:gd name="T16" fmla="*/ 2147483647 w 15"/>
                <a:gd name="T17" fmla="*/ 0 h 42"/>
                <a:gd name="T18" fmla="*/ 2147483647 w 15"/>
                <a:gd name="T19" fmla="*/ 0 h 42"/>
                <a:gd name="T20" fmla="*/ 2147483647 w 15"/>
                <a:gd name="T21" fmla="*/ 2147483647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 h="42">
                  <a:moveTo>
                    <a:pt x="9" y="38"/>
                  </a:moveTo>
                  <a:lnTo>
                    <a:pt x="15" y="38"/>
                  </a:lnTo>
                  <a:lnTo>
                    <a:pt x="15" y="42"/>
                  </a:lnTo>
                  <a:lnTo>
                    <a:pt x="0" y="42"/>
                  </a:lnTo>
                  <a:lnTo>
                    <a:pt x="0" y="38"/>
                  </a:lnTo>
                  <a:lnTo>
                    <a:pt x="6" y="38"/>
                  </a:lnTo>
                  <a:lnTo>
                    <a:pt x="6" y="4"/>
                  </a:lnTo>
                  <a:lnTo>
                    <a:pt x="1" y="4"/>
                  </a:lnTo>
                  <a:lnTo>
                    <a:pt x="1" y="0"/>
                  </a:lnTo>
                  <a:lnTo>
                    <a:pt x="9" y="0"/>
                  </a:lnTo>
                  <a:lnTo>
                    <a:pt x="9" y="38"/>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0" name="Rectangle 40"/>
            <p:cNvSpPr>
              <a:spLocks noChangeArrowheads="1"/>
            </p:cNvSpPr>
            <p:nvPr userDrawn="1"/>
          </p:nvSpPr>
          <p:spPr bwMode="auto">
            <a:xfrm>
              <a:off x="8570913" y="6251575"/>
              <a:ext cx="6350" cy="9525"/>
            </a:xfrm>
            <a:prstGeom prst="rect">
              <a:avLst/>
            </a:prstGeom>
            <a:solidFill>
              <a:srgbClr val="75AF3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defRPr/>
              </a:pPr>
              <a:endParaRPr lang="en-GB" altLang="en-US" dirty="0" smtClean="0">
                <a:solidFill>
                  <a:srgbClr val="000000"/>
                </a:solidFill>
                <a:latin typeface="Calibri" pitchFamily="34" charset="0"/>
              </a:endParaRPr>
            </a:p>
          </p:txBody>
        </p:sp>
        <p:sp>
          <p:nvSpPr>
            <p:cNvPr id="31" name="Freeform 41"/>
            <p:cNvSpPr>
              <a:spLocks/>
            </p:cNvSpPr>
            <p:nvPr userDrawn="1"/>
          </p:nvSpPr>
          <p:spPr bwMode="auto">
            <a:xfrm>
              <a:off x="7450138" y="6337300"/>
              <a:ext cx="82550" cy="49213"/>
            </a:xfrm>
            <a:custGeom>
              <a:avLst/>
              <a:gdLst>
                <a:gd name="T0" fmla="*/ 2147483647 w 52"/>
                <a:gd name="T1" fmla="*/ 2147483647 h 31"/>
                <a:gd name="T2" fmla="*/ 2147483647 w 52"/>
                <a:gd name="T3" fmla="*/ 2147483647 h 31"/>
                <a:gd name="T4" fmla="*/ 2147483647 w 52"/>
                <a:gd name="T5" fmla="*/ 2147483647 h 31"/>
                <a:gd name="T6" fmla="*/ 2147483647 w 52"/>
                <a:gd name="T7" fmla="*/ 2147483647 h 31"/>
                <a:gd name="T8" fmla="*/ 2147483647 w 52"/>
                <a:gd name="T9" fmla="*/ 2147483647 h 31"/>
                <a:gd name="T10" fmla="*/ 2147483647 w 52"/>
                <a:gd name="T11" fmla="*/ 2147483647 h 31"/>
                <a:gd name="T12" fmla="*/ 0 w 52"/>
                <a:gd name="T13" fmla="*/ 2147483647 h 31"/>
                <a:gd name="T14" fmla="*/ 0 w 52"/>
                <a:gd name="T15" fmla="*/ 0 h 31"/>
                <a:gd name="T16" fmla="*/ 2147483647 w 52"/>
                <a:gd name="T17" fmla="*/ 0 h 31"/>
                <a:gd name="T18" fmla="*/ 2147483647 w 52"/>
                <a:gd name="T19" fmla="*/ 2147483647 h 31"/>
                <a:gd name="T20" fmla="*/ 2147483647 w 52"/>
                <a:gd name="T21" fmla="*/ 2147483647 h 31"/>
                <a:gd name="T22" fmla="*/ 2147483647 w 52"/>
                <a:gd name="T23" fmla="*/ 2147483647 h 31"/>
                <a:gd name="T24" fmla="*/ 2147483647 w 52"/>
                <a:gd name="T25" fmla="*/ 2147483647 h 31"/>
                <a:gd name="T26" fmla="*/ 2147483647 w 52"/>
                <a:gd name="T27" fmla="*/ 2147483647 h 31"/>
                <a:gd name="T28" fmla="*/ 2147483647 w 52"/>
                <a:gd name="T29" fmla="*/ 2147483647 h 31"/>
                <a:gd name="T30" fmla="*/ 2147483647 w 52"/>
                <a:gd name="T31" fmla="*/ 2147483647 h 31"/>
                <a:gd name="T32" fmla="*/ 2147483647 w 52"/>
                <a:gd name="T33" fmla="*/ 2147483647 h 31"/>
                <a:gd name="T34" fmla="*/ 2147483647 w 52"/>
                <a:gd name="T35" fmla="*/ 0 h 31"/>
                <a:gd name="T36" fmla="*/ 2147483647 w 52"/>
                <a:gd name="T37" fmla="*/ 0 h 31"/>
                <a:gd name="T38" fmla="*/ 2147483647 w 52"/>
                <a:gd name="T39" fmla="*/ 2147483647 h 31"/>
                <a:gd name="T40" fmla="*/ 2147483647 w 52"/>
                <a:gd name="T41" fmla="*/ 2147483647 h 31"/>
                <a:gd name="T42" fmla="*/ 2147483647 w 52"/>
                <a:gd name="T43" fmla="*/ 2147483647 h 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2" h="31">
                  <a:moveTo>
                    <a:pt x="38" y="31"/>
                  </a:moveTo>
                  <a:lnTo>
                    <a:pt x="33" y="31"/>
                  </a:lnTo>
                  <a:lnTo>
                    <a:pt x="27" y="9"/>
                  </a:lnTo>
                  <a:lnTo>
                    <a:pt x="18" y="31"/>
                  </a:lnTo>
                  <a:lnTo>
                    <a:pt x="15" y="31"/>
                  </a:lnTo>
                  <a:lnTo>
                    <a:pt x="6" y="3"/>
                  </a:lnTo>
                  <a:lnTo>
                    <a:pt x="0" y="3"/>
                  </a:lnTo>
                  <a:lnTo>
                    <a:pt x="0" y="0"/>
                  </a:lnTo>
                  <a:lnTo>
                    <a:pt x="14" y="0"/>
                  </a:lnTo>
                  <a:lnTo>
                    <a:pt x="14" y="3"/>
                  </a:lnTo>
                  <a:lnTo>
                    <a:pt x="9" y="3"/>
                  </a:lnTo>
                  <a:lnTo>
                    <a:pt x="17" y="25"/>
                  </a:lnTo>
                  <a:lnTo>
                    <a:pt x="25" y="3"/>
                  </a:lnTo>
                  <a:lnTo>
                    <a:pt x="28" y="3"/>
                  </a:lnTo>
                  <a:lnTo>
                    <a:pt x="35" y="25"/>
                  </a:lnTo>
                  <a:lnTo>
                    <a:pt x="43" y="3"/>
                  </a:lnTo>
                  <a:lnTo>
                    <a:pt x="38" y="3"/>
                  </a:lnTo>
                  <a:lnTo>
                    <a:pt x="38" y="0"/>
                  </a:lnTo>
                  <a:lnTo>
                    <a:pt x="52" y="0"/>
                  </a:lnTo>
                  <a:lnTo>
                    <a:pt x="52" y="3"/>
                  </a:lnTo>
                  <a:lnTo>
                    <a:pt x="47" y="3"/>
                  </a:lnTo>
                  <a:lnTo>
                    <a:pt x="38" y="31"/>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2" name="Freeform 42"/>
            <p:cNvSpPr>
              <a:spLocks/>
            </p:cNvSpPr>
            <p:nvPr userDrawn="1"/>
          </p:nvSpPr>
          <p:spPr bwMode="auto">
            <a:xfrm>
              <a:off x="7532688" y="6337300"/>
              <a:ext cx="82550" cy="49213"/>
            </a:xfrm>
            <a:custGeom>
              <a:avLst/>
              <a:gdLst>
                <a:gd name="T0" fmla="*/ 2147483647 w 52"/>
                <a:gd name="T1" fmla="*/ 2147483647 h 31"/>
                <a:gd name="T2" fmla="*/ 2147483647 w 52"/>
                <a:gd name="T3" fmla="*/ 2147483647 h 31"/>
                <a:gd name="T4" fmla="*/ 2147483647 w 52"/>
                <a:gd name="T5" fmla="*/ 2147483647 h 31"/>
                <a:gd name="T6" fmla="*/ 2147483647 w 52"/>
                <a:gd name="T7" fmla="*/ 2147483647 h 31"/>
                <a:gd name="T8" fmla="*/ 2147483647 w 52"/>
                <a:gd name="T9" fmla="*/ 2147483647 h 31"/>
                <a:gd name="T10" fmla="*/ 2147483647 w 52"/>
                <a:gd name="T11" fmla="*/ 2147483647 h 31"/>
                <a:gd name="T12" fmla="*/ 0 w 52"/>
                <a:gd name="T13" fmla="*/ 2147483647 h 31"/>
                <a:gd name="T14" fmla="*/ 0 w 52"/>
                <a:gd name="T15" fmla="*/ 0 h 31"/>
                <a:gd name="T16" fmla="*/ 2147483647 w 52"/>
                <a:gd name="T17" fmla="*/ 0 h 31"/>
                <a:gd name="T18" fmla="*/ 2147483647 w 52"/>
                <a:gd name="T19" fmla="*/ 2147483647 h 31"/>
                <a:gd name="T20" fmla="*/ 2147483647 w 52"/>
                <a:gd name="T21" fmla="*/ 2147483647 h 31"/>
                <a:gd name="T22" fmla="*/ 2147483647 w 52"/>
                <a:gd name="T23" fmla="*/ 2147483647 h 31"/>
                <a:gd name="T24" fmla="*/ 2147483647 w 52"/>
                <a:gd name="T25" fmla="*/ 2147483647 h 31"/>
                <a:gd name="T26" fmla="*/ 2147483647 w 52"/>
                <a:gd name="T27" fmla="*/ 2147483647 h 31"/>
                <a:gd name="T28" fmla="*/ 2147483647 w 52"/>
                <a:gd name="T29" fmla="*/ 2147483647 h 31"/>
                <a:gd name="T30" fmla="*/ 2147483647 w 52"/>
                <a:gd name="T31" fmla="*/ 2147483647 h 31"/>
                <a:gd name="T32" fmla="*/ 2147483647 w 52"/>
                <a:gd name="T33" fmla="*/ 2147483647 h 31"/>
                <a:gd name="T34" fmla="*/ 2147483647 w 52"/>
                <a:gd name="T35" fmla="*/ 0 h 31"/>
                <a:gd name="T36" fmla="*/ 2147483647 w 52"/>
                <a:gd name="T37" fmla="*/ 0 h 31"/>
                <a:gd name="T38" fmla="*/ 2147483647 w 52"/>
                <a:gd name="T39" fmla="*/ 2147483647 h 31"/>
                <a:gd name="T40" fmla="*/ 2147483647 w 52"/>
                <a:gd name="T41" fmla="*/ 2147483647 h 31"/>
                <a:gd name="T42" fmla="*/ 2147483647 w 52"/>
                <a:gd name="T43" fmla="*/ 2147483647 h 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2" h="31">
                  <a:moveTo>
                    <a:pt x="37" y="31"/>
                  </a:moveTo>
                  <a:lnTo>
                    <a:pt x="33" y="31"/>
                  </a:lnTo>
                  <a:lnTo>
                    <a:pt x="26" y="9"/>
                  </a:lnTo>
                  <a:lnTo>
                    <a:pt x="18" y="31"/>
                  </a:lnTo>
                  <a:lnTo>
                    <a:pt x="14" y="31"/>
                  </a:lnTo>
                  <a:lnTo>
                    <a:pt x="5" y="3"/>
                  </a:lnTo>
                  <a:lnTo>
                    <a:pt x="0" y="3"/>
                  </a:lnTo>
                  <a:lnTo>
                    <a:pt x="0" y="0"/>
                  </a:lnTo>
                  <a:lnTo>
                    <a:pt x="14" y="0"/>
                  </a:lnTo>
                  <a:lnTo>
                    <a:pt x="14" y="3"/>
                  </a:lnTo>
                  <a:lnTo>
                    <a:pt x="9" y="3"/>
                  </a:lnTo>
                  <a:lnTo>
                    <a:pt x="16" y="25"/>
                  </a:lnTo>
                  <a:lnTo>
                    <a:pt x="25" y="3"/>
                  </a:lnTo>
                  <a:lnTo>
                    <a:pt x="28" y="3"/>
                  </a:lnTo>
                  <a:lnTo>
                    <a:pt x="35" y="25"/>
                  </a:lnTo>
                  <a:lnTo>
                    <a:pt x="43" y="3"/>
                  </a:lnTo>
                  <a:lnTo>
                    <a:pt x="38" y="3"/>
                  </a:lnTo>
                  <a:lnTo>
                    <a:pt x="38" y="0"/>
                  </a:lnTo>
                  <a:lnTo>
                    <a:pt x="52" y="0"/>
                  </a:lnTo>
                  <a:lnTo>
                    <a:pt x="52" y="3"/>
                  </a:lnTo>
                  <a:lnTo>
                    <a:pt x="46" y="3"/>
                  </a:lnTo>
                  <a:lnTo>
                    <a:pt x="37" y="31"/>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3" name="Freeform 43"/>
            <p:cNvSpPr>
              <a:spLocks/>
            </p:cNvSpPr>
            <p:nvPr userDrawn="1"/>
          </p:nvSpPr>
          <p:spPr bwMode="auto">
            <a:xfrm>
              <a:off x="7613650" y="6337300"/>
              <a:ext cx="84138" cy="49213"/>
            </a:xfrm>
            <a:custGeom>
              <a:avLst/>
              <a:gdLst>
                <a:gd name="T0" fmla="*/ 2147483647 w 53"/>
                <a:gd name="T1" fmla="*/ 2147483647 h 31"/>
                <a:gd name="T2" fmla="*/ 2147483647 w 53"/>
                <a:gd name="T3" fmla="*/ 2147483647 h 31"/>
                <a:gd name="T4" fmla="*/ 2147483647 w 53"/>
                <a:gd name="T5" fmla="*/ 2147483647 h 31"/>
                <a:gd name="T6" fmla="*/ 2147483647 w 53"/>
                <a:gd name="T7" fmla="*/ 2147483647 h 31"/>
                <a:gd name="T8" fmla="*/ 2147483647 w 53"/>
                <a:gd name="T9" fmla="*/ 2147483647 h 31"/>
                <a:gd name="T10" fmla="*/ 2147483647 w 53"/>
                <a:gd name="T11" fmla="*/ 2147483647 h 31"/>
                <a:gd name="T12" fmla="*/ 0 w 53"/>
                <a:gd name="T13" fmla="*/ 2147483647 h 31"/>
                <a:gd name="T14" fmla="*/ 0 w 53"/>
                <a:gd name="T15" fmla="*/ 0 h 31"/>
                <a:gd name="T16" fmla="*/ 2147483647 w 53"/>
                <a:gd name="T17" fmla="*/ 0 h 31"/>
                <a:gd name="T18" fmla="*/ 2147483647 w 53"/>
                <a:gd name="T19" fmla="*/ 2147483647 h 31"/>
                <a:gd name="T20" fmla="*/ 2147483647 w 53"/>
                <a:gd name="T21" fmla="*/ 2147483647 h 31"/>
                <a:gd name="T22" fmla="*/ 2147483647 w 53"/>
                <a:gd name="T23" fmla="*/ 2147483647 h 31"/>
                <a:gd name="T24" fmla="*/ 2147483647 w 53"/>
                <a:gd name="T25" fmla="*/ 2147483647 h 31"/>
                <a:gd name="T26" fmla="*/ 2147483647 w 53"/>
                <a:gd name="T27" fmla="*/ 2147483647 h 31"/>
                <a:gd name="T28" fmla="*/ 2147483647 w 53"/>
                <a:gd name="T29" fmla="*/ 2147483647 h 31"/>
                <a:gd name="T30" fmla="*/ 2147483647 w 53"/>
                <a:gd name="T31" fmla="*/ 2147483647 h 31"/>
                <a:gd name="T32" fmla="*/ 2147483647 w 53"/>
                <a:gd name="T33" fmla="*/ 2147483647 h 31"/>
                <a:gd name="T34" fmla="*/ 2147483647 w 53"/>
                <a:gd name="T35" fmla="*/ 0 h 31"/>
                <a:gd name="T36" fmla="*/ 2147483647 w 53"/>
                <a:gd name="T37" fmla="*/ 0 h 31"/>
                <a:gd name="T38" fmla="*/ 2147483647 w 53"/>
                <a:gd name="T39" fmla="*/ 2147483647 h 31"/>
                <a:gd name="T40" fmla="*/ 2147483647 w 53"/>
                <a:gd name="T41" fmla="*/ 2147483647 h 31"/>
                <a:gd name="T42" fmla="*/ 2147483647 w 53"/>
                <a:gd name="T43" fmla="*/ 2147483647 h 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3" h="31">
                  <a:moveTo>
                    <a:pt x="37" y="31"/>
                  </a:moveTo>
                  <a:lnTo>
                    <a:pt x="33" y="31"/>
                  </a:lnTo>
                  <a:lnTo>
                    <a:pt x="26" y="9"/>
                  </a:lnTo>
                  <a:lnTo>
                    <a:pt x="19" y="31"/>
                  </a:lnTo>
                  <a:lnTo>
                    <a:pt x="15" y="31"/>
                  </a:lnTo>
                  <a:lnTo>
                    <a:pt x="6" y="3"/>
                  </a:lnTo>
                  <a:lnTo>
                    <a:pt x="0" y="3"/>
                  </a:lnTo>
                  <a:lnTo>
                    <a:pt x="0" y="0"/>
                  </a:lnTo>
                  <a:lnTo>
                    <a:pt x="14" y="0"/>
                  </a:lnTo>
                  <a:lnTo>
                    <a:pt x="14" y="3"/>
                  </a:lnTo>
                  <a:lnTo>
                    <a:pt x="10" y="3"/>
                  </a:lnTo>
                  <a:lnTo>
                    <a:pt x="17" y="25"/>
                  </a:lnTo>
                  <a:lnTo>
                    <a:pt x="25" y="3"/>
                  </a:lnTo>
                  <a:lnTo>
                    <a:pt x="28" y="3"/>
                  </a:lnTo>
                  <a:lnTo>
                    <a:pt x="35" y="25"/>
                  </a:lnTo>
                  <a:lnTo>
                    <a:pt x="44" y="3"/>
                  </a:lnTo>
                  <a:lnTo>
                    <a:pt x="38" y="3"/>
                  </a:lnTo>
                  <a:lnTo>
                    <a:pt x="38" y="0"/>
                  </a:lnTo>
                  <a:lnTo>
                    <a:pt x="53" y="0"/>
                  </a:lnTo>
                  <a:lnTo>
                    <a:pt x="53" y="3"/>
                  </a:lnTo>
                  <a:lnTo>
                    <a:pt x="47" y="3"/>
                  </a:lnTo>
                  <a:lnTo>
                    <a:pt x="37" y="31"/>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4" name="Rectangle 44"/>
            <p:cNvSpPr>
              <a:spLocks noChangeArrowheads="1"/>
            </p:cNvSpPr>
            <p:nvPr userDrawn="1"/>
          </p:nvSpPr>
          <p:spPr bwMode="auto">
            <a:xfrm>
              <a:off x="7705725" y="6375400"/>
              <a:ext cx="6350" cy="11113"/>
            </a:xfrm>
            <a:prstGeom prst="rect">
              <a:avLst/>
            </a:prstGeom>
            <a:solidFill>
              <a:srgbClr val="CCD8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defRPr/>
              </a:pPr>
              <a:endParaRPr lang="en-GB" altLang="en-US" dirty="0" smtClean="0">
                <a:solidFill>
                  <a:srgbClr val="000000"/>
                </a:solidFill>
                <a:latin typeface="Calibri" pitchFamily="34" charset="0"/>
              </a:endParaRPr>
            </a:p>
          </p:txBody>
        </p:sp>
        <p:sp>
          <p:nvSpPr>
            <p:cNvPr id="35" name="Freeform 45"/>
            <p:cNvSpPr>
              <a:spLocks noEditPoints="1"/>
            </p:cNvSpPr>
            <p:nvPr userDrawn="1"/>
          </p:nvSpPr>
          <p:spPr bwMode="auto">
            <a:xfrm>
              <a:off x="7723188" y="6318250"/>
              <a:ext cx="58737" cy="68263"/>
            </a:xfrm>
            <a:custGeom>
              <a:avLst/>
              <a:gdLst>
                <a:gd name="T0" fmla="*/ 2147483647 w 59"/>
                <a:gd name="T1" fmla="*/ 2147483647 h 67"/>
                <a:gd name="T2" fmla="*/ 2147483647 w 59"/>
                <a:gd name="T3" fmla="*/ 2147483647 h 67"/>
                <a:gd name="T4" fmla="*/ 2147483647 w 59"/>
                <a:gd name="T5" fmla="*/ 2147483647 h 67"/>
                <a:gd name="T6" fmla="*/ 0 w 59"/>
                <a:gd name="T7" fmla="*/ 2147483647 h 67"/>
                <a:gd name="T8" fmla="*/ 2147483647 w 59"/>
                <a:gd name="T9" fmla="*/ 2147483647 h 67"/>
                <a:gd name="T10" fmla="*/ 2147483647 w 59"/>
                <a:gd name="T11" fmla="*/ 2147483647 h 67"/>
                <a:gd name="T12" fmla="*/ 2147483647 w 59"/>
                <a:gd name="T13" fmla="*/ 2147483647 h 67"/>
                <a:gd name="T14" fmla="*/ 2147483647 w 59"/>
                <a:gd name="T15" fmla="*/ 2147483647 h 67"/>
                <a:gd name="T16" fmla="*/ 2147483647 w 59"/>
                <a:gd name="T17" fmla="*/ 0 h 67"/>
                <a:gd name="T18" fmla="*/ 2147483647 w 59"/>
                <a:gd name="T19" fmla="*/ 0 h 67"/>
                <a:gd name="T20" fmla="*/ 2147483647 w 59"/>
                <a:gd name="T21" fmla="*/ 2147483647 h 67"/>
                <a:gd name="T22" fmla="*/ 2147483647 w 59"/>
                <a:gd name="T23" fmla="*/ 2147483647 h 67"/>
                <a:gd name="T24" fmla="*/ 2147483647 w 59"/>
                <a:gd name="T25" fmla="*/ 2147483647 h 67"/>
                <a:gd name="T26" fmla="*/ 2147483647 w 59"/>
                <a:gd name="T27" fmla="*/ 2147483647 h 67"/>
                <a:gd name="T28" fmla="*/ 2147483647 w 59"/>
                <a:gd name="T29" fmla="*/ 2147483647 h 67"/>
                <a:gd name="T30" fmla="*/ 2147483647 w 59"/>
                <a:gd name="T31" fmla="*/ 2147483647 h 67"/>
                <a:gd name="T32" fmla="*/ 2147483647 w 59"/>
                <a:gd name="T33" fmla="*/ 2147483647 h 67"/>
                <a:gd name="T34" fmla="*/ 2147483647 w 59"/>
                <a:gd name="T35" fmla="*/ 2147483647 h 67"/>
                <a:gd name="T36" fmla="*/ 2147483647 w 59"/>
                <a:gd name="T37" fmla="*/ 2147483647 h 67"/>
                <a:gd name="T38" fmla="*/ 2147483647 w 59"/>
                <a:gd name="T39" fmla="*/ 2147483647 h 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9" h="67">
                  <a:moveTo>
                    <a:pt x="45" y="55"/>
                  </a:moveTo>
                  <a:cubicBezTo>
                    <a:pt x="40" y="63"/>
                    <a:pt x="33" y="67"/>
                    <a:pt x="25" y="67"/>
                  </a:cubicBezTo>
                  <a:cubicBezTo>
                    <a:pt x="17" y="67"/>
                    <a:pt x="9" y="62"/>
                    <a:pt x="4" y="55"/>
                  </a:cubicBezTo>
                  <a:cubicBezTo>
                    <a:pt x="2" y="51"/>
                    <a:pt x="0" y="46"/>
                    <a:pt x="0" y="42"/>
                  </a:cubicBezTo>
                  <a:cubicBezTo>
                    <a:pt x="0" y="28"/>
                    <a:pt x="11" y="17"/>
                    <a:pt x="25" y="17"/>
                  </a:cubicBezTo>
                  <a:cubicBezTo>
                    <a:pt x="33" y="17"/>
                    <a:pt x="41" y="21"/>
                    <a:pt x="45" y="29"/>
                  </a:cubicBezTo>
                  <a:cubicBezTo>
                    <a:pt x="45" y="6"/>
                    <a:pt x="45" y="6"/>
                    <a:pt x="45" y="6"/>
                  </a:cubicBezTo>
                  <a:cubicBezTo>
                    <a:pt x="37" y="6"/>
                    <a:pt x="37" y="6"/>
                    <a:pt x="37" y="6"/>
                  </a:cubicBezTo>
                  <a:cubicBezTo>
                    <a:pt x="37" y="0"/>
                    <a:pt x="37" y="0"/>
                    <a:pt x="37" y="0"/>
                  </a:cubicBezTo>
                  <a:cubicBezTo>
                    <a:pt x="51" y="0"/>
                    <a:pt x="51" y="0"/>
                    <a:pt x="51" y="0"/>
                  </a:cubicBezTo>
                  <a:cubicBezTo>
                    <a:pt x="51" y="60"/>
                    <a:pt x="51" y="60"/>
                    <a:pt x="51" y="60"/>
                  </a:cubicBezTo>
                  <a:cubicBezTo>
                    <a:pt x="59" y="60"/>
                    <a:pt x="59" y="60"/>
                    <a:pt x="59" y="60"/>
                  </a:cubicBezTo>
                  <a:cubicBezTo>
                    <a:pt x="59" y="66"/>
                    <a:pt x="59" y="66"/>
                    <a:pt x="59" y="66"/>
                  </a:cubicBezTo>
                  <a:cubicBezTo>
                    <a:pt x="45" y="66"/>
                    <a:pt x="45" y="66"/>
                    <a:pt x="45" y="66"/>
                  </a:cubicBezTo>
                  <a:lnTo>
                    <a:pt x="45" y="55"/>
                  </a:lnTo>
                  <a:close/>
                  <a:moveTo>
                    <a:pt x="45" y="42"/>
                  </a:moveTo>
                  <a:cubicBezTo>
                    <a:pt x="45" y="31"/>
                    <a:pt x="36" y="23"/>
                    <a:pt x="26" y="23"/>
                  </a:cubicBezTo>
                  <a:cubicBezTo>
                    <a:pt x="15" y="23"/>
                    <a:pt x="6" y="31"/>
                    <a:pt x="6" y="42"/>
                  </a:cubicBezTo>
                  <a:cubicBezTo>
                    <a:pt x="6" y="53"/>
                    <a:pt x="15" y="61"/>
                    <a:pt x="26" y="61"/>
                  </a:cubicBezTo>
                  <a:cubicBezTo>
                    <a:pt x="36" y="61"/>
                    <a:pt x="45" y="52"/>
                    <a:pt x="45" y="42"/>
                  </a:cubicBez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6" name="Freeform 46"/>
            <p:cNvSpPr>
              <a:spLocks noEditPoints="1"/>
            </p:cNvSpPr>
            <p:nvPr userDrawn="1"/>
          </p:nvSpPr>
          <p:spPr bwMode="auto">
            <a:xfrm>
              <a:off x="7781925" y="6335713"/>
              <a:ext cx="50800" cy="50800"/>
            </a:xfrm>
            <a:custGeom>
              <a:avLst/>
              <a:gdLst>
                <a:gd name="T0" fmla="*/ 2147483647 w 49"/>
                <a:gd name="T1" fmla="*/ 2147483647 h 50"/>
                <a:gd name="T2" fmla="*/ 2147483647 w 49"/>
                <a:gd name="T3" fmla="*/ 2147483647 h 50"/>
                <a:gd name="T4" fmla="*/ 0 w 49"/>
                <a:gd name="T5" fmla="*/ 2147483647 h 50"/>
                <a:gd name="T6" fmla="*/ 2147483647 w 49"/>
                <a:gd name="T7" fmla="*/ 0 h 50"/>
                <a:gd name="T8" fmla="*/ 2147483647 w 49"/>
                <a:gd name="T9" fmla="*/ 2147483647 h 50"/>
                <a:gd name="T10" fmla="*/ 2147483647 w 49"/>
                <a:gd name="T11" fmla="*/ 2147483647 h 50"/>
                <a:gd name="T12" fmla="*/ 2147483647 w 49"/>
                <a:gd name="T13" fmla="*/ 2147483647 h 50"/>
                <a:gd name="T14" fmla="*/ 2147483647 w 49"/>
                <a:gd name="T15" fmla="*/ 2147483647 h 50"/>
                <a:gd name="T16" fmla="*/ 2147483647 w 49"/>
                <a:gd name="T17" fmla="*/ 2147483647 h 50"/>
                <a:gd name="T18" fmla="*/ 2147483647 w 49"/>
                <a:gd name="T19" fmla="*/ 2147483647 h 50"/>
                <a:gd name="T20" fmla="*/ 2147483647 w 49"/>
                <a:gd name="T21" fmla="*/ 2147483647 h 50"/>
                <a:gd name="T22" fmla="*/ 2147483647 w 49"/>
                <a:gd name="T23" fmla="*/ 2147483647 h 50"/>
                <a:gd name="T24" fmla="*/ 2147483647 w 49"/>
                <a:gd name="T25" fmla="*/ 2147483647 h 50"/>
                <a:gd name="T26" fmla="*/ 2147483647 w 49"/>
                <a:gd name="T27" fmla="*/ 2147483647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9" h="50">
                  <a:moveTo>
                    <a:pt x="47" y="35"/>
                  </a:moveTo>
                  <a:cubicBezTo>
                    <a:pt x="43" y="44"/>
                    <a:pt x="34" y="50"/>
                    <a:pt x="25" y="50"/>
                  </a:cubicBezTo>
                  <a:cubicBezTo>
                    <a:pt x="11" y="50"/>
                    <a:pt x="0" y="39"/>
                    <a:pt x="0" y="25"/>
                  </a:cubicBezTo>
                  <a:cubicBezTo>
                    <a:pt x="0" y="11"/>
                    <a:pt x="10" y="0"/>
                    <a:pt x="24" y="0"/>
                  </a:cubicBezTo>
                  <a:cubicBezTo>
                    <a:pt x="39" y="0"/>
                    <a:pt x="49" y="11"/>
                    <a:pt x="49" y="25"/>
                  </a:cubicBezTo>
                  <a:cubicBezTo>
                    <a:pt x="49" y="27"/>
                    <a:pt x="49" y="27"/>
                    <a:pt x="49" y="27"/>
                  </a:cubicBezTo>
                  <a:cubicBezTo>
                    <a:pt x="6" y="27"/>
                    <a:pt x="6" y="27"/>
                    <a:pt x="6" y="27"/>
                  </a:cubicBezTo>
                  <a:cubicBezTo>
                    <a:pt x="6" y="37"/>
                    <a:pt x="15" y="44"/>
                    <a:pt x="24" y="44"/>
                  </a:cubicBezTo>
                  <a:cubicBezTo>
                    <a:pt x="31" y="44"/>
                    <a:pt x="38" y="41"/>
                    <a:pt x="41" y="35"/>
                  </a:cubicBezTo>
                  <a:lnTo>
                    <a:pt x="47" y="35"/>
                  </a:lnTo>
                  <a:close/>
                  <a:moveTo>
                    <a:pt x="44" y="22"/>
                  </a:moveTo>
                  <a:cubicBezTo>
                    <a:pt x="42" y="12"/>
                    <a:pt x="34" y="5"/>
                    <a:pt x="24" y="5"/>
                  </a:cubicBezTo>
                  <a:cubicBezTo>
                    <a:pt x="15" y="5"/>
                    <a:pt x="7" y="13"/>
                    <a:pt x="6" y="22"/>
                  </a:cubicBezTo>
                  <a:lnTo>
                    <a:pt x="44" y="22"/>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7" name="Freeform 47"/>
            <p:cNvSpPr>
              <a:spLocks/>
            </p:cNvSpPr>
            <p:nvPr userDrawn="1"/>
          </p:nvSpPr>
          <p:spPr bwMode="auto">
            <a:xfrm>
              <a:off x="7834313" y="6335713"/>
              <a:ext cx="58737" cy="50800"/>
            </a:xfrm>
            <a:custGeom>
              <a:avLst/>
              <a:gdLst>
                <a:gd name="T0" fmla="*/ 2147483647 w 57"/>
                <a:gd name="T1" fmla="*/ 2147483647 h 49"/>
                <a:gd name="T2" fmla="*/ 2147483647 w 57"/>
                <a:gd name="T3" fmla="*/ 0 h 49"/>
                <a:gd name="T4" fmla="*/ 2147483647 w 57"/>
                <a:gd name="T5" fmla="*/ 2147483647 h 49"/>
                <a:gd name="T6" fmla="*/ 2147483647 w 57"/>
                <a:gd name="T7" fmla="*/ 2147483647 h 49"/>
                <a:gd name="T8" fmla="*/ 2147483647 w 57"/>
                <a:gd name="T9" fmla="*/ 2147483647 h 49"/>
                <a:gd name="T10" fmla="*/ 2147483647 w 57"/>
                <a:gd name="T11" fmla="*/ 2147483647 h 49"/>
                <a:gd name="T12" fmla="*/ 2147483647 w 57"/>
                <a:gd name="T13" fmla="*/ 2147483647 h 49"/>
                <a:gd name="T14" fmla="*/ 2147483647 w 57"/>
                <a:gd name="T15" fmla="*/ 2147483647 h 49"/>
                <a:gd name="T16" fmla="*/ 2147483647 w 57"/>
                <a:gd name="T17" fmla="*/ 2147483647 h 49"/>
                <a:gd name="T18" fmla="*/ 2147483647 w 57"/>
                <a:gd name="T19" fmla="*/ 2147483647 h 49"/>
                <a:gd name="T20" fmla="*/ 2147483647 w 57"/>
                <a:gd name="T21" fmla="*/ 2147483647 h 49"/>
                <a:gd name="T22" fmla="*/ 2147483647 w 57"/>
                <a:gd name="T23" fmla="*/ 2147483647 h 49"/>
                <a:gd name="T24" fmla="*/ 2147483647 w 57"/>
                <a:gd name="T25" fmla="*/ 2147483647 h 49"/>
                <a:gd name="T26" fmla="*/ 2147483647 w 57"/>
                <a:gd name="T27" fmla="*/ 2147483647 h 49"/>
                <a:gd name="T28" fmla="*/ 2147483647 w 57"/>
                <a:gd name="T29" fmla="*/ 2147483647 h 49"/>
                <a:gd name="T30" fmla="*/ 2147483647 w 57"/>
                <a:gd name="T31" fmla="*/ 2147483647 h 49"/>
                <a:gd name="T32" fmla="*/ 2147483647 w 57"/>
                <a:gd name="T33" fmla="*/ 2147483647 h 49"/>
                <a:gd name="T34" fmla="*/ 2147483647 w 57"/>
                <a:gd name="T35" fmla="*/ 2147483647 h 49"/>
                <a:gd name="T36" fmla="*/ 0 w 57"/>
                <a:gd name="T37" fmla="*/ 2147483647 h 49"/>
                <a:gd name="T38" fmla="*/ 0 w 57"/>
                <a:gd name="T39" fmla="*/ 2147483647 h 49"/>
                <a:gd name="T40" fmla="*/ 2147483647 w 57"/>
                <a:gd name="T41" fmla="*/ 2147483647 h 49"/>
                <a:gd name="T42" fmla="*/ 2147483647 w 57"/>
                <a:gd name="T43" fmla="*/ 2147483647 h 49"/>
                <a:gd name="T44" fmla="*/ 0 w 57"/>
                <a:gd name="T45" fmla="*/ 2147483647 h 49"/>
                <a:gd name="T46" fmla="*/ 0 w 57"/>
                <a:gd name="T47" fmla="*/ 2147483647 h 49"/>
                <a:gd name="T48" fmla="*/ 2147483647 w 57"/>
                <a:gd name="T49" fmla="*/ 2147483647 h 49"/>
                <a:gd name="T50" fmla="*/ 2147483647 w 57"/>
                <a:gd name="T51" fmla="*/ 2147483647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7" h="49">
                  <a:moveTo>
                    <a:pt x="14" y="9"/>
                  </a:moveTo>
                  <a:cubicBezTo>
                    <a:pt x="17" y="3"/>
                    <a:pt x="24" y="0"/>
                    <a:pt x="30" y="0"/>
                  </a:cubicBezTo>
                  <a:cubicBezTo>
                    <a:pt x="35" y="0"/>
                    <a:pt x="44" y="3"/>
                    <a:pt x="47" y="9"/>
                  </a:cubicBezTo>
                  <a:cubicBezTo>
                    <a:pt x="48" y="11"/>
                    <a:pt x="49" y="16"/>
                    <a:pt x="49" y="22"/>
                  </a:cubicBezTo>
                  <a:cubicBezTo>
                    <a:pt x="49" y="43"/>
                    <a:pt x="49" y="43"/>
                    <a:pt x="49" y="43"/>
                  </a:cubicBezTo>
                  <a:cubicBezTo>
                    <a:pt x="57" y="43"/>
                    <a:pt x="57" y="43"/>
                    <a:pt x="57" y="43"/>
                  </a:cubicBezTo>
                  <a:cubicBezTo>
                    <a:pt x="57" y="49"/>
                    <a:pt x="57" y="49"/>
                    <a:pt x="57" y="49"/>
                  </a:cubicBezTo>
                  <a:cubicBezTo>
                    <a:pt x="35" y="49"/>
                    <a:pt x="35" y="49"/>
                    <a:pt x="35" y="49"/>
                  </a:cubicBezTo>
                  <a:cubicBezTo>
                    <a:pt x="35" y="43"/>
                    <a:pt x="35" y="43"/>
                    <a:pt x="35" y="43"/>
                  </a:cubicBezTo>
                  <a:cubicBezTo>
                    <a:pt x="43" y="43"/>
                    <a:pt x="43" y="43"/>
                    <a:pt x="43" y="43"/>
                  </a:cubicBezTo>
                  <a:cubicBezTo>
                    <a:pt x="43" y="24"/>
                    <a:pt x="43" y="24"/>
                    <a:pt x="43" y="24"/>
                  </a:cubicBezTo>
                  <a:cubicBezTo>
                    <a:pt x="43" y="19"/>
                    <a:pt x="43" y="15"/>
                    <a:pt x="41" y="12"/>
                  </a:cubicBezTo>
                  <a:cubicBezTo>
                    <a:pt x="38" y="7"/>
                    <a:pt x="33" y="6"/>
                    <a:pt x="28" y="6"/>
                  </a:cubicBezTo>
                  <a:cubicBezTo>
                    <a:pt x="24" y="6"/>
                    <a:pt x="20" y="8"/>
                    <a:pt x="17" y="11"/>
                  </a:cubicBezTo>
                  <a:cubicBezTo>
                    <a:pt x="14" y="14"/>
                    <a:pt x="14" y="18"/>
                    <a:pt x="14" y="23"/>
                  </a:cubicBezTo>
                  <a:cubicBezTo>
                    <a:pt x="14" y="43"/>
                    <a:pt x="14" y="43"/>
                    <a:pt x="14" y="43"/>
                  </a:cubicBezTo>
                  <a:cubicBezTo>
                    <a:pt x="22" y="43"/>
                    <a:pt x="22" y="43"/>
                    <a:pt x="22" y="43"/>
                  </a:cubicBezTo>
                  <a:cubicBezTo>
                    <a:pt x="22" y="49"/>
                    <a:pt x="22" y="49"/>
                    <a:pt x="22" y="49"/>
                  </a:cubicBezTo>
                  <a:cubicBezTo>
                    <a:pt x="0" y="49"/>
                    <a:pt x="0" y="49"/>
                    <a:pt x="0" y="49"/>
                  </a:cubicBezTo>
                  <a:cubicBezTo>
                    <a:pt x="0" y="43"/>
                    <a:pt x="0" y="43"/>
                    <a:pt x="0" y="43"/>
                  </a:cubicBezTo>
                  <a:cubicBezTo>
                    <a:pt x="8" y="43"/>
                    <a:pt x="8" y="43"/>
                    <a:pt x="8" y="43"/>
                  </a:cubicBezTo>
                  <a:cubicBezTo>
                    <a:pt x="8" y="6"/>
                    <a:pt x="8" y="6"/>
                    <a:pt x="8" y="6"/>
                  </a:cubicBezTo>
                  <a:cubicBezTo>
                    <a:pt x="0" y="6"/>
                    <a:pt x="0" y="6"/>
                    <a:pt x="0" y="6"/>
                  </a:cubicBezTo>
                  <a:cubicBezTo>
                    <a:pt x="0" y="1"/>
                    <a:pt x="0" y="1"/>
                    <a:pt x="0" y="1"/>
                  </a:cubicBezTo>
                  <a:cubicBezTo>
                    <a:pt x="14" y="1"/>
                    <a:pt x="14" y="1"/>
                    <a:pt x="14" y="1"/>
                  </a:cubicBezTo>
                  <a:lnTo>
                    <a:pt x="14" y="9"/>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8" name="Freeform 48"/>
            <p:cNvSpPr>
              <a:spLocks/>
            </p:cNvSpPr>
            <p:nvPr userDrawn="1"/>
          </p:nvSpPr>
          <p:spPr bwMode="auto">
            <a:xfrm>
              <a:off x="7893050" y="6318250"/>
              <a:ext cx="28575" cy="68263"/>
            </a:xfrm>
            <a:custGeom>
              <a:avLst/>
              <a:gdLst>
                <a:gd name="T0" fmla="*/ 2147483647 w 18"/>
                <a:gd name="T1" fmla="*/ 2147483647 h 43"/>
                <a:gd name="T2" fmla="*/ 2147483647 w 18"/>
                <a:gd name="T3" fmla="*/ 2147483647 h 43"/>
                <a:gd name="T4" fmla="*/ 2147483647 w 18"/>
                <a:gd name="T5" fmla="*/ 2147483647 h 43"/>
                <a:gd name="T6" fmla="*/ 2147483647 w 18"/>
                <a:gd name="T7" fmla="*/ 2147483647 h 43"/>
                <a:gd name="T8" fmla="*/ 2147483647 w 18"/>
                <a:gd name="T9" fmla="*/ 2147483647 h 43"/>
                <a:gd name="T10" fmla="*/ 0 w 18"/>
                <a:gd name="T11" fmla="*/ 2147483647 h 43"/>
                <a:gd name="T12" fmla="*/ 0 w 18"/>
                <a:gd name="T13" fmla="*/ 2147483647 h 43"/>
                <a:gd name="T14" fmla="*/ 2147483647 w 18"/>
                <a:gd name="T15" fmla="*/ 2147483647 h 43"/>
                <a:gd name="T16" fmla="*/ 2147483647 w 18"/>
                <a:gd name="T17" fmla="*/ 0 h 43"/>
                <a:gd name="T18" fmla="*/ 2147483647 w 18"/>
                <a:gd name="T19" fmla="*/ 0 h 43"/>
                <a:gd name="T20" fmla="*/ 2147483647 w 18"/>
                <a:gd name="T21" fmla="*/ 2147483647 h 43"/>
                <a:gd name="T22" fmla="*/ 2147483647 w 18"/>
                <a:gd name="T23" fmla="*/ 2147483647 h 43"/>
                <a:gd name="T24" fmla="*/ 2147483647 w 18"/>
                <a:gd name="T25" fmla="*/ 2147483647 h 43"/>
                <a:gd name="T26" fmla="*/ 2147483647 w 18"/>
                <a:gd name="T27" fmla="*/ 2147483647 h 43"/>
                <a:gd name="T28" fmla="*/ 2147483647 w 18"/>
                <a:gd name="T29" fmla="*/ 2147483647 h 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8" h="43">
                  <a:moveTo>
                    <a:pt x="10" y="39"/>
                  </a:moveTo>
                  <a:lnTo>
                    <a:pt x="18" y="39"/>
                  </a:lnTo>
                  <a:lnTo>
                    <a:pt x="18" y="43"/>
                  </a:lnTo>
                  <a:lnTo>
                    <a:pt x="6" y="43"/>
                  </a:lnTo>
                  <a:lnTo>
                    <a:pt x="6" y="15"/>
                  </a:lnTo>
                  <a:lnTo>
                    <a:pt x="0" y="15"/>
                  </a:lnTo>
                  <a:lnTo>
                    <a:pt x="0" y="12"/>
                  </a:lnTo>
                  <a:lnTo>
                    <a:pt x="6" y="12"/>
                  </a:lnTo>
                  <a:lnTo>
                    <a:pt x="6" y="0"/>
                  </a:lnTo>
                  <a:lnTo>
                    <a:pt x="10" y="0"/>
                  </a:lnTo>
                  <a:lnTo>
                    <a:pt x="10" y="12"/>
                  </a:lnTo>
                  <a:lnTo>
                    <a:pt x="17" y="12"/>
                  </a:lnTo>
                  <a:lnTo>
                    <a:pt x="17" y="15"/>
                  </a:lnTo>
                  <a:lnTo>
                    <a:pt x="10" y="15"/>
                  </a:lnTo>
                  <a:lnTo>
                    <a:pt x="10" y="39"/>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9" name="Freeform 49"/>
            <p:cNvSpPr>
              <a:spLocks noEditPoints="1"/>
            </p:cNvSpPr>
            <p:nvPr userDrawn="1"/>
          </p:nvSpPr>
          <p:spPr bwMode="auto">
            <a:xfrm>
              <a:off x="7921625" y="6335713"/>
              <a:ext cx="50800" cy="50800"/>
            </a:xfrm>
            <a:custGeom>
              <a:avLst/>
              <a:gdLst>
                <a:gd name="T0" fmla="*/ 0 w 50"/>
                <a:gd name="T1" fmla="*/ 2147483647 h 50"/>
                <a:gd name="T2" fmla="*/ 2147483647 w 50"/>
                <a:gd name="T3" fmla="*/ 0 h 50"/>
                <a:gd name="T4" fmla="*/ 2147483647 w 50"/>
                <a:gd name="T5" fmla="*/ 2147483647 h 50"/>
                <a:gd name="T6" fmla="*/ 2147483647 w 50"/>
                <a:gd name="T7" fmla="*/ 2147483647 h 50"/>
                <a:gd name="T8" fmla="*/ 0 w 50"/>
                <a:gd name="T9" fmla="*/ 2147483647 h 50"/>
                <a:gd name="T10" fmla="*/ 2147483647 w 50"/>
                <a:gd name="T11" fmla="*/ 2147483647 h 50"/>
                <a:gd name="T12" fmla="*/ 2147483647 w 50"/>
                <a:gd name="T13" fmla="*/ 2147483647 h 50"/>
                <a:gd name="T14" fmla="*/ 2147483647 w 50"/>
                <a:gd name="T15" fmla="*/ 2147483647 h 50"/>
                <a:gd name="T16" fmla="*/ 2147483647 w 50"/>
                <a:gd name="T17" fmla="*/ 2147483647 h 50"/>
                <a:gd name="T18" fmla="*/ 2147483647 w 50"/>
                <a:gd name="T19" fmla="*/ 2147483647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 h="50">
                  <a:moveTo>
                    <a:pt x="0" y="25"/>
                  </a:moveTo>
                  <a:cubicBezTo>
                    <a:pt x="0" y="11"/>
                    <a:pt x="11" y="0"/>
                    <a:pt x="25" y="0"/>
                  </a:cubicBezTo>
                  <a:cubicBezTo>
                    <a:pt x="39" y="0"/>
                    <a:pt x="50" y="11"/>
                    <a:pt x="50" y="24"/>
                  </a:cubicBezTo>
                  <a:cubicBezTo>
                    <a:pt x="50" y="38"/>
                    <a:pt x="39" y="50"/>
                    <a:pt x="25" y="50"/>
                  </a:cubicBezTo>
                  <a:cubicBezTo>
                    <a:pt x="11" y="50"/>
                    <a:pt x="0" y="39"/>
                    <a:pt x="0" y="25"/>
                  </a:cubicBezTo>
                  <a:close/>
                  <a:moveTo>
                    <a:pt x="44" y="25"/>
                  </a:moveTo>
                  <a:cubicBezTo>
                    <a:pt x="44" y="14"/>
                    <a:pt x="36" y="6"/>
                    <a:pt x="25" y="6"/>
                  </a:cubicBezTo>
                  <a:cubicBezTo>
                    <a:pt x="14" y="6"/>
                    <a:pt x="6" y="14"/>
                    <a:pt x="6" y="25"/>
                  </a:cubicBezTo>
                  <a:cubicBezTo>
                    <a:pt x="6" y="35"/>
                    <a:pt x="14" y="44"/>
                    <a:pt x="25" y="44"/>
                  </a:cubicBezTo>
                  <a:cubicBezTo>
                    <a:pt x="35" y="44"/>
                    <a:pt x="44" y="35"/>
                    <a:pt x="44" y="25"/>
                  </a:cubicBez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0" name="Freeform 50"/>
            <p:cNvSpPr>
              <a:spLocks/>
            </p:cNvSpPr>
            <p:nvPr userDrawn="1"/>
          </p:nvSpPr>
          <p:spPr bwMode="auto">
            <a:xfrm>
              <a:off x="7974013" y="6335713"/>
              <a:ext cx="57150" cy="50800"/>
            </a:xfrm>
            <a:custGeom>
              <a:avLst/>
              <a:gdLst>
                <a:gd name="T0" fmla="*/ 2147483647 w 57"/>
                <a:gd name="T1" fmla="*/ 2147483647 h 49"/>
                <a:gd name="T2" fmla="*/ 2147483647 w 57"/>
                <a:gd name="T3" fmla="*/ 0 h 49"/>
                <a:gd name="T4" fmla="*/ 2147483647 w 57"/>
                <a:gd name="T5" fmla="*/ 2147483647 h 49"/>
                <a:gd name="T6" fmla="*/ 2147483647 w 57"/>
                <a:gd name="T7" fmla="*/ 2147483647 h 49"/>
                <a:gd name="T8" fmla="*/ 2147483647 w 57"/>
                <a:gd name="T9" fmla="*/ 2147483647 h 49"/>
                <a:gd name="T10" fmla="*/ 2147483647 w 57"/>
                <a:gd name="T11" fmla="*/ 2147483647 h 49"/>
                <a:gd name="T12" fmla="*/ 2147483647 w 57"/>
                <a:gd name="T13" fmla="*/ 2147483647 h 49"/>
                <a:gd name="T14" fmla="*/ 2147483647 w 57"/>
                <a:gd name="T15" fmla="*/ 2147483647 h 49"/>
                <a:gd name="T16" fmla="*/ 2147483647 w 57"/>
                <a:gd name="T17" fmla="*/ 2147483647 h 49"/>
                <a:gd name="T18" fmla="*/ 2147483647 w 57"/>
                <a:gd name="T19" fmla="*/ 2147483647 h 49"/>
                <a:gd name="T20" fmla="*/ 2147483647 w 57"/>
                <a:gd name="T21" fmla="*/ 2147483647 h 49"/>
                <a:gd name="T22" fmla="*/ 2147483647 w 57"/>
                <a:gd name="T23" fmla="*/ 2147483647 h 49"/>
                <a:gd name="T24" fmla="*/ 2147483647 w 57"/>
                <a:gd name="T25" fmla="*/ 2147483647 h 49"/>
                <a:gd name="T26" fmla="*/ 2147483647 w 57"/>
                <a:gd name="T27" fmla="*/ 2147483647 h 49"/>
                <a:gd name="T28" fmla="*/ 2147483647 w 57"/>
                <a:gd name="T29" fmla="*/ 2147483647 h 49"/>
                <a:gd name="T30" fmla="*/ 2147483647 w 57"/>
                <a:gd name="T31" fmla="*/ 2147483647 h 49"/>
                <a:gd name="T32" fmla="*/ 2147483647 w 57"/>
                <a:gd name="T33" fmla="*/ 2147483647 h 49"/>
                <a:gd name="T34" fmla="*/ 2147483647 w 57"/>
                <a:gd name="T35" fmla="*/ 2147483647 h 49"/>
                <a:gd name="T36" fmla="*/ 0 w 57"/>
                <a:gd name="T37" fmla="*/ 2147483647 h 49"/>
                <a:gd name="T38" fmla="*/ 0 w 57"/>
                <a:gd name="T39" fmla="*/ 2147483647 h 49"/>
                <a:gd name="T40" fmla="*/ 2147483647 w 57"/>
                <a:gd name="T41" fmla="*/ 2147483647 h 49"/>
                <a:gd name="T42" fmla="*/ 2147483647 w 57"/>
                <a:gd name="T43" fmla="*/ 2147483647 h 49"/>
                <a:gd name="T44" fmla="*/ 0 w 57"/>
                <a:gd name="T45" fmla="*/ 2147483647 h 49"/>
                <a:gd name="T46" fmla="*/ 0 w 57"/>
                <a:gd name="T47" fmla="*/ 2147483647 h 49"/>
                <a:gd name="T48" fmla="*/ 2147483647 w 57"/>
                <a:gd name="T49" fmla="*/ 2147483647 h 49"/>
                <a:gd name="T50" fmla="*/ 2147483647 w 57"/>
                <a:gd name="T51" fmla="*/ 2147483647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7" h="49">
                  <a:moveTo>
                    <a:pt x="14" y="9"/>
                  </a:moveTo>
                  <a:cubicBezTo>
                    <a:pt x="17" y="3"/>
                    <a:pt x="24" y="0"/>
                    <a:pt x="30" y="0"/>
                  </a:cubicBezTo>
                  <a:cubicBezTo>
                    <a:pt x="36" y="0"/>
                    <a:pt x="44" y="3"/>
                    <a:pt x="47" y="9"/>
                  </a:cubicBezTo>
                  <a:cubicBezTo>
                    <a:pt x="48" y="11"/>
                    <a:pt x="49" y="16"/>
                    <a:pt x="49" y="22"/>
                  </a:cubicBezTo>
                  <a:cubicBezTo>
                    <a:pt x="49" y="43"/>
                    <a:pt x="49" y="43"/>
                    <a:pt x="49" y="43"/>
                  </a:cubicBezTo>
                  <a:cubicBezTo>
                    <a:pt x="57" y="43"/>
                    <a:pt x="57" y="43"/>
                    <a:pt x="57" y="43"/>
                  </a:cubicBezTo>
                  <a:cubicBezTo>
                    <a:pt x="57" y="49"/>
                    <a:pt x="57" y="49"/>
                    <a:pt x="57" y="49"/>
                  </a:cubicBezTo>
                  <a:cubicBezTo>
                    <a:pt x="35" y="49"/>
                    <a:pt x="35" y="49"/>
                    <a:pt x="35" y="49"/>
                  </a:cubicBezTo>
                  <a:cubicBezTo>
                    <a:pt x="35" y="43"/>
                    <a:pt x="35" y="43"/>
                    <a:pt x="35" y="43"/>
                  </a:cubicBezTo>
                  <a:cubicBezTo>
                    <a:pt x="43" y="43"/>
                    <a:pt x="43" y="43"/>
                    <a:pt x="43" y="43"/>
                  </a:cubicBezTo>
                  <a:cubicBezTo>
                    <a:pt x="43" y="24"/>
                    <a:pt x="43" y="24"/>
                    <a:pt x="43" y="24"/>
                  </a:cubicBezTo>
                  <a:cubicBezTo>
                    <a:pt x="43" y="19"/>
                    <a:pt x="43" y="15"/>
                    <a:pt x="41" y="12"/>
                  </a:cubicBezTo>
                  <a:cubicBezTo>
                    <a:pt x="39" y="7"/>
                    <a:pt x="33" y="6"/>
                    <a:pt x="29" y="6"/>
                  </a:cubicBezTo>
                  <a:cubicBezTo>
                    <a:pt x="24" y="6"/>
                    <a:pt x="20" y="8"/>
                    <a:pt x="17" y="11"/>
                  </a:cubicBezTo>
                  <a:cubicBezTo>
                    <a:pt x="14" y="14"/>
                    <a:pt x="14" y="18"/>
                    <a:pt x="14" y="23"/>
                  </a:cubicBezTo>
                  <a:cubicBezTo>
                    <a:pt x="14" y="43"/>
                    <a:pt x="14" y="43"/>
                    <a:pt x="14" y="43"/>
                  </a:cubicBezTo>
                  <a:cubicBezTo>
                    <a:pt x="22" y="43"/>
                    <a:pt x="22" y="43"/>
                    <a:pt x="22" y="43"/>
                  </a:cubicBezTo>
                  <a:cubicBezTo>
                    <a:pt x="22" y="49"/>
                    <a:pt x="22" y="49"/>
                    <a:pt x="22" y="49"/>
                  </a:cubicBezTo>
                  <a:cubicBezTo>
                    <a:pt x="0" y="49"/>
                    <a:pt x="0" y="49"/>
                    <a:pt x="0" y="49"/>
                  </a:cubicBezTo>
                  <a:cubicBezTo>
                    <a:pt x="0" y="43"/>
                    <a:pt x="0" y="43"/>
                    <a:pt x="0" y="43"/>
                  </a:cubicBezTo>
                  <a:cubicBezTo>
                    <a:pt x="8" y="43"/>
                    <a:pt x="8" y="43"/>
                    <a:pt x="8" y="43"/>
                  </a:cubicBezTo>
                  <a:cubicBezTo>
                    <a:pt x="8" y="6"/>
                    <a:pt x="8" y="6"/>
                    <a:pt x="8" y="6"/>
                  </a:cubicBezTo>
                  <a:cubicBezTo>
                    <a:pt x="0" y="6"/>
                    <a:pt x="0" y="6"/>
                    <a:pt x="0" y="6"/>
                  </a:cubicBezTo>
                  <a:cubicBezTo>
                    <a:pt x="0" y="1"/>
                    <a:pt x="0" y="1"/>
                    <a:pt x="0" y="1"/>
                  </a:cubicBezTo>
                  <a:cubicBezTo>
                    <a:pt x="14" y="1"/>
                    <a:pt x="14" y="1"/>
                    <a:pt x="14" y="1"/>
                  </a:cubicBezTo>
                  <a:lnTo>
                    <a:pt x="14" y="9"/>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1" name="Freeform 51"/>
            <p:cNvSpPr>
              <a:spLocks/>
            </p:cNvSpPr>
            <p:nvPr userDrawn="1"/>
          </p:nvSpPr>
          <p:spPr bwMode="auto">
            <a:xfrm>
              <a:off x="8034338" y="6335713"/>
              <a:ext cx="34925" cy="50800"/>
            </a:xfrm>
            <a:custGeom>
              <a:avLst/>
              <a:gdLst>
                <a:gd name="T0" fmla="*/ 2147483647 w 34"/>
                <a:gd name="T1" fmla="*/ 2147483647 h 50"/>
                <a:gd name="T2" fmla="*/ 2147483647 w 34"/>
                <a:gd name="T3" fmla="*/ 2147483647 h 50"/>
                <a:gd name="T4" fmla="*/ 2147483647 w 34"/>
                <a:gd name="T5" fmla="*/ 2147483647 h 50"/>
                <a:gd name="T6" fmla="*/ 2147483647 w 34"/>
                <a:gd name="T7" fmla="*/ 2147483647 h 50"/>
                <a:gd name="T8" fmla="*/ 2147483647 w 34"/>
                <a:gd name="T9" fmla="*/ 2147483647 h 50"/>
                <a:gd name="T10" fmla="*/ 2147483647 w 34"/>
                <a:gd name="T11" fmla="*/ 2147483647 h 50"/>
                <a:gd name="T12" fmla="*/ 2147483647 w 34"/>
                <a:gd name="T13" fmla="*/ 2147483647 h 50"/>
                <a:gd name="T14" fmla="*/ 2147483647 w 34"/>
                <a:gd name="T15" fmla="*/ 2147483647 h 50"/>
                <a:gd name="T16" fmla="*/ 2147483647 w 34"/>
                <a:gd name="T17" fmla="*/ 2147483647 h 50"/>
                <a:gd name="T18" fmla="*/ 2147483647 w 34"/>
                <a:gd name="T19" fmla="*/ 2147483647 h 50"/>
                <a:gd name="T20" fmla="*/ 0 w 34"/>
                <a:gd name="T21" fmla="*/ 2147483647 h 50"/>
                <a:gd name="T22" fmla="*/ 0 w 34"/>
                <a:gd name="T23" fmla="*/ 2147483647 h 50"/>
                <a:gd name="T24" fmla="*/ 2147483647 w 34"/>
                <a:gd name="T25" fmla="*/ 2147483647 h 50"/>
                <a:gd name="T26" fmla="*/ 2147483647 w 34"/>
                <a:gd name="T27" fmla="*/ 2147483647 h 50"/>
                <a:gd name="T28" fmla="*/ 2147483647 w 34"/>
                <a:gd name="T29" fmla="*/ 2147483647 h 50"/>
                <a:gd name="T30" fmla="*/ 2147483647 w 34"/>
                <a:gd name="T31" fmla="*/ 2147483647 h 50"/>
                <a:gd name="T32" fmla="*/ 2147483647 w 34"/>
                <a:gd name="T33" fmla="*/ 2147483647 h 50"/>
                <a:gd name="T34" fmla="*/ 0 w 34"/>
                <a:gd name="T35" fmla="*/ 2147483647 h 50"/>
                <a:gd name="T36" fmla="*/ 2147483647 w 34"/>
                <a:gd name="T37" fmla="*/ 2147483647 h 50"/>
                <a:gd name="T38" fmla="*/ 2147483647 w 34"/>
                <a:gd name="T39" fmla="*/ 0 h 50"/>
                <a:gd name="T40" fmla="*/ 2147483647 w 34"/>
                <a:gd name="T41" fmla="*/ 2147483647 h 50"/>
                <a:gd name="T42" fmla="*/ 2147483647 w 34"/>
                <a:gd name="T43" fmla="*/ 2147483647 h 50"/>
                <a:gd name="T44" fmla="*/ 2147483647 w 34"/>
                <a:gd name="T45" fmla="*/ 2147483647 h 50"/>
                <a:gd name="T46" fmla="*/ 2147483647 w 34"/>
                <a:gd name="T47" fmla="*/ 2147483647 h 50"/>
                <a:gd name="T48" fmla="*/ 2147483647 w 34"/>
                <a:gd name="T49" fmla="*/ 2147483647 h 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4" h="50">
                  <a:moveTo>
                    <a:pt x="26" y="13"/>
                  </a:moveTo>
                  <a:cubicBezTo>
                    <a:pt x="26" y="8"/>
                    <a:pt x="21" y="5"/>
                    <a:pt x="16" y="5"/>
                  </a:cubicBezTo>
                  <a:cubicBezTo>
                    <a:pt x="11" y="5"/>
                    <a:pt x="7" y="8"/>
                    <a:pt x="7" y="13"/>
                  </a:cubicBezTo>
                  <a:cubicBezTo>
                    <a:pt x="7" y="19"/>
                    <a:pt x="12" y="20"/>
                    <a:pt x="17" y="21"/>
                  </a:cubicBezTo>
                  <a:cubicBezTo>
                    <a:pt x="21" y="22"/>
                    <a:pt x="25" y="23"/>
                    <a:pt x="28" y="25"/>
                  </a:cubicBezTo>
                  <a:cubicBezTo>
                    <a:pt x="32" y="27"/>
                    <a:pt x="34" y="31"/>
                    <a:pt x="34" y="35"/>
                  </a:cubicBezTo>
                  <a:cubicBezTo>
                    <a:pt x="34" y="39"/>
                    <a:pt x="33" y="41"/>
                    <a:pt x="32" y="43"/>
                  </a:cubicBezTo>
                  <a:cubicBezTo>
                    <a:pt x="30" y="47"/>
                    <a:pt x="24" y="50"/>
                    <a:pt x="18" y="50"/>
                  </a:cubicBezTo>
                  <a:cubicBezTo>
                    <a:pt x="12" y="50"/>
                    <a:pt x="8" y="48"/>
                    <a:pt x="5" y="43"/>
                  </a:cubicBezTo>
                  <a:cubicBezTo>
                    <a:pt x="5" y="49"/>
                    <a:pt x="5" y="49"/>
                    <a:pt x="5" y="49"/>
                  </a:cubicBezTo>
                  <a:cubicBezTo>
                    <a:pt x="0" y="49"/>
                    <a:pt x="0" y="49"/>
                    <a:pt x="0" y="49"/>
                  </a:cubicBezTo>
                  <a:cubicBezTo>
                    <a:pt x="0" y="35"/>
                    <a:pt x="0" y="35"/>
                    <a:pt x="0" y="35"/>
                  </a:cubicBezTo>
                  <a:cubicBezTo>
                    <a:pt x="5" y="35"/>
                    <a:pt x="5" y="35"/>
                    <a:pt x="5" y="35"/>
                  </a:cubicBezTo>
                  <a:cubicBezTo>
                    <a:pt x="5" y="41"/>
                    <a:pt x="10" y="45"/>
                    <a:pt x="17" y="45"/>
                  </a:cubicBezTo>
                  <a:cubicBezTo>
                    <a:pt x="22" y="45"/>
                    <a:pt x="27" y="41"/>
                    <a:pt x="27" y="36"/>
                  </a:cubicBezTo>
                  <a:cubicBezTo>
                    <a:pt x="27" y="29"/>
                    <a:pt x="22" y="28"/>
                    <a:pt x="16" y="27"/>
                  </a:cubicBezTo>
                  <a:cubicBezTo>
                    <a:pt x="13" y="26"/>
                    <a:pt x="9" y="25"/>
                    <a:pt x="5" y="23"/>
                  </a:cubicBezTo>
                  <a:cubicBezTo>
                    <a:pt x="2" y="21"/>
                    <a:pt x="0" y="17"/>
                    <a:pt x="0" y="13"/>
                  </a:cubicBezTo>
                  <a:cubicBezTo>
                    <a:pt x="0" y="10"/>
                    <a:pt x="0" y="7"/>
                    <a:pt x="2" y="5"/>
                  </a:cubicBezTo>
                  <a:cubicBezTo>
                    <a:pt x="5" y="1"/>
                    <a:pt x="11" y="0"/>
                    <a:pt x="15" y="0"/>
                  </a:cubicBezTo>
                  <a:cubicBezTo>
                    <a:pt x="19" y="0"/>
                    <a:pt x="24" y="1"/>
                    <a:pt x="26" y="5"/>
                  </a:cubicBezTo>
                  <a:cubicBezTo>
                    <a:pt x="26" y="1"/>
                    <a:pt x="26" y="1"/>
                    <a:pt x="26" y="1"/>
                  </a:cubicBezTo>
                  <a:cubicBezTo>
                    <a:pt x="31" y="1"/>
                    <a:pt x="31" y="1"/>
                    <a:pt x="31" y="1"/>
                  </a:cubicBezTo>
                  <a:cubicBezTo>
                    <a:pt x="31" y="13"/>
                    <a:pt x="31" y="13"/>
                    <a:pt x="31" y="13"/>
                  </a:cubicBezTo>
                  <a:lnTo>
                    <a:pt x="26" y="13"/>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2" name="Freeform 52"/>
            <p:cNvSpPr>
              <a:spLocks noEditPoints="1"/>
            </p:cNvSpPr>
            <p:nvPr userDrawn="1"/>
          </p:nvSpPr>
          <p:spPr bwMode="auto">
            <a:xfrm>
              <a:off x="8070850" y="6335713"/>
              <a:ext cx="60325" cy="66675"/>
            </a:xfrm>
            <a:custGeom>
              <a:avLst/>
              <a:gdLst>
                <a:gd name="T0" fmla="*/ 2147483647 w 59"/>
                <a:gd name="T1" fmla="*/ 2147483647 h 66"/>
                <a:gd name="T2" fmla="*/ 2147483647 w 59"/>
                <a:gd name="T3" fmla="*/ 0 h 66"/>
                <a:gd name="T4" fmla="*/ 2147483647 w 59"/>
                <a:gd name="T5" fmla="*/ 2147483647 h 66"/>
                <a:gd name="T6" fmla="*/ 2147483647 w 59"/>
                <a:gd name="T7" fmla="*/ 2147483647 h 66"/>
                <a:gd name="T8" fmla="*/ 2147483647 w 59"/>
                <a:gd name="T9" fmla="*/ 2147483647 h 66"/>
                <a:gd name="T10" fmla="*/ 2147483647 w 59"/>
                <a:gd name="T11" fmla="*/ 2147483647 h 66"/>
                <a:gd name="T12" fmla="*/ 2147483647 w 59"/>
                <a:gd name="T13" fmla="*/ 2147483647 h 66"/>
                <a:gd name="T14" fmla="*/ 2147483647 w 59"/>
                <a:gd name="T15" fmla="*/ 2147483647 h 66"/>
                <a:gd name="T16" fmla="*/ 2147483647 w 59"/>
                <a:gd name="T17" fmla="*/ 2147483647 h 66"/>
                <a:gd name="T18" fmla="*/ 0 w 59"/>
                <a:gd name="T19" fmla="*/ 2147483647 h 66"/>
                <a:gd name="T20" fmla="*/ 0 w 59"/>
                <a:gd name="T21" fmla="*/ 2147483647 h 66"/>
                <a:gd name="T22" fmla="*/ 2147483647 w 59"/>
                <a:gd name="T23" fmla="*/ 2147483647 h 66"/>
                <a:gd name="T24" fmla="*/ 2147483647 w 59"/>
                <a:gd name="T25" fmla="*/ 2147483647 h 66"/>
                <a:gd name="T26" fmla="*/ 0 w 59"/>
                <a:gd name="T27" fmla="*/ 2147483647 h 66"/>
                <a:gd name="T28" fmla="*/ 0 w 59"/>
                <a:gd name="T29" fmla="*/ 2147483647 h 66"/>
                <a:gd name="T30" fmla="*/ 2147483647 w 59"/>
                <a:gd name="T31" fmla="*/ 2147483647 h 66"/>
                <a:gd name="T32" fmla="*/ 2147483647 w 59"/>
                <a:gd name="T33" fmla="*/ 2147483647 h 66"/>
                <a:gd name="T34" fmla="*/ 2147483647 w 59"/>
                <a:gd name="T35" fmla="*/ 2147483647 h 66"/>
                <a:gd name="T36" fmla="*/ 2147483647 w 59"/>
                <a:gd name="T37" fmla="*/ 2147483647 h 66"/>
                <a:gd name="T38" fmla="*/ 2147483647 w 59"/>
                <a:gd name="T39" fmla="*/ 2147483647 h 66"/>
                <a:gd name="T40" fmla="*/ 2147483647 w 59"/>
                <a:gd name="T41" fmla="*/ 2147483647 h 66"/>
                <a:gd name="T42" fmla="*/ 2147483647 w 59"/>
                <a:gd name="T43" fmla="*/ 2147483647 h 6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9" h="66">
                  <a:moveTo>
                    <a:pt x="14" y="11"/>
                  </a:moveTo>
                  <a:cubicBezTo>
                    <a:pt x="18" y="4"/>
                    <a:pt x="25" y="0"/>
                    <a:pt x="34" y="0"/>
                  </a:cubicBezTo>
                  <a:cubicBezTo>
                    <a:pt x="42" y="0"/>
                    <a:pt x="50" y="3"/>
                    <a:pt x="55" y="11"/>
                  </a:cubicBezTo>
                  <a:cubicBezTo>
                    <a:pt x="57" y="14"/>
                    <a:pt x="59" y="19"/>
                    <a:pt x="59" y="25"/>
                  </a:cubicBezTo>
                  <a:cubicBezTo>
                    <a:pt x="59" y="39"/>
                    <a:pt x="48" y="50"/>
                    <a:pt x="34" y="50"/>
                  </a:cubicBezTo>
                  <a:cubicBezTo>
                    <a:pt x="26" y="50"/>
                    <a:pt x="18" y="46"/>
                    <a:pt x="14" y="38"/>
                  </a:cubicBezTo>
                  <a:cubicBezTo>
                    <a:pt x="14" y="61"/>
                    <a:pt x="14" y="61"/>
                    <a:pt x="14" y="61"/>
                  </a:cubicBezTo>
                  <a:cubicBezTo>
                    <a:pt x="22" y="61"/>
                    <a:pt x="22" y="61"/>
                    <a:pt x="22" y="61"/>
                  </a:cubicBezTo>
                  <a:cubicBezTo>
                    <a:pt x="22" y="66"/>
                    <a:pt x="22" y="66"/>
                    <a:pt x="22" y="66"/>
                  </a:cubicBezTo>
                  <a:cubicBezTo>
                    <a:pt x="0" y="66"/>
                    <a:pt x="0" y="66"/>
                    <a:pt x="0" y="66"/>
                  </a:cubicBezTo>
                  <a:cubicBezTo>
                    <a:pt x="0" y="61"/>
                    <a:pt x="0" y="61"/>
                    <a:pt x="0" y="61"/>
                  </a:cubicBezTo>
                  <a:cubicBezTo>
                    <a:pt x="8" y="61"/>
                    <a:pt x="8" y="61"/>
                    <a:pt x="8" y="61"/>
                  </a:cubicBezTo>
                  <a:cubicBezTo>
                    <a:pt x="8" y="6"/>
                    <a:pt x="8" y="6"/>
                    <a:pt x="8" y="6"/>
                  </a:cubicBezTo>
                  <a:cubicBezTo>
                    <a:pt x="0" y="6"/>
                    <a:pt x="0" y="6"/>
                    <a:pt x="0" y="6"/>
                  </a:cubicBezTo>
                  <a:cubicBezTo>
                    <a:pt x="0" y="1"/>
                    <a:pt x="0" y="1"/>
                    <a:pt x="0" y="1"/>
                  </a:cubicBezTo>
                  <a:cubicBezTo>
                    <a:pt x="14" y="1"/>
                    <a:pt x="14" y="1"/>
                    <a:pt x="14" y="1"/>
                  </a:cubicBezTo>
                  <a:lnTo>
                    <a:pt x="14" y="11"/>
                  </a:lnTo>
                  <a:close/>
                  <a:moveTo>
                    <a:pt x="53" y="25"/>
                  </a:moveTo>
                  <a:cubicBezTo>
                    <a:pt x="53" y="13"/>
                    <a:pt x="44" y="5"/>
                    <a:pt x="34" y="5"/>
                  </a:cubicBezTo>
                  <a:cubicBezTo>
                    <a:pt x="23" y="6"/>
                    <a:pt x="14" y="13"/>
                    <a:pt x="14" y="25"/>
                  </a:cubicBezTo>
                  <a:cubicBezTo>
                    <a:pt x="14" y="35"/>
                    <a:pt x="23" y="44"/>
                    <a:pt x="33" y="44"/>
                  </a:cubicBezTo>
                  <a:cubicBezTo>
                    <a:pt x="44" y="44"/>
                    <a:pt x="53" y="35"/>
                    <a:pt x="53" y="25"/>
                  </a:cubicBez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3" name="Freeform 53"/>
            <p:cNvSpPr>
              <a:spLocks noEditPoints="1"/>
            </p:cNvSpPr>
            <p:nvPr userDrawn="1"/>
          </p:nvSpPr>
          <p:spPr bwMode="auto">
            <a:xfrm>
              <a:off x="8129588" y="6335713"/>
              <a:ext cx="50800" cy="50800"/>
            </a:xfrm>
            <a:custGeom>
              <a:avLst/>
              <a:gdLst>
                <a:gd name="T0" fmla="*/ 2147483647 w 50"/>
                <a:gd name="T1" fmla="*/ 2147483647 h 50"/>
                <a:gd name="T2" fmla="*/ 2147483647 w 50"/>
                <a:gd name="T3" fmla="*/ 2147483647 h 50"/>
                <a:gd name="T4" fmla="*/ 0 w 50"/>
                <a:gd name="T5" fmla="*/ 2147483647 h 50"/>
                <a:gd name="T6" fmla="*/ 2147483647 w 50"/>
                <a:gd name="T7" fmla="*/ 0 h 50"/>
                <a:gd name="T8" fmla="*/ 2147483647 w 50"/>
                <a:gd name="T9" fmla="*/ 2147483647 h 50"/>
                <a:gd name="T10" fmla="*/ 2147483647 w 50"/>
                <a:gd name="T11" fmla="*/ 2147483647 h 50"/>
                <a:gd name="T12" fmla="*/ 2147483647 w 50"/>
                <a:gd name="T13" fmla="*/ 2147483647 h 50"/>
                <a:gd name="T14" fmla="*/ 2147483647 w 50"/>
                <a:gd name="T15" fmla="*/ 2147483647 h 50"/>
                <a:gd name="T16" fmla="*/ 2147483647 w 50"/>
                <a:gd name="T17" fmla="*/ 2147483647 h 50"/>
                <a:gd name="T18" fmla="*/ 2147483647 w 50"/>
                <a:gd name="T19" fmla="*/ 2147483647 h 50"/>
                <a:gd name="T20" fmla="*/ 2147483647 w 50"/>
                <a:gd name="T21" fmla="*/ 2147483647 h 50"/>
                <a:gd name="T22" fmla="*/ 2147483647 w 50"/>
                <a:gd name="T23" fmla="*/ 2147483647 h 50"/>
                <a:gd name="T24" fmla="*/ 2147483647 w 50"/>
                <a:gd name="T25" fmla="*/ 2147483647 h 50"/>
                <a:gd name="T26" fmla="*/ 2147483647 w 50"/>
                <a:gd name="T27" fmla="*/ 2147483647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0" h="50">
                  <a:moveTo>
                    <a:pt x="48" y="35"/>
                  </a:moveTo>
                  <a:cubicBezTo>
                    <a:pt x="44" y="44"/>
                    <a:pt x="35" y="50"/>
                    <a:pt x="25" y="50"/>
                  </a:cubicBezTo>
                  <a:cubicBezTo>
                    <a:pt x="12" y="50"/>
                    <a:pt x="0" y="39"/>
                    <a:pt x="0" y="25"/>
                  </a:cubicBezTo>
                  <a:cubicBezTo>
                    <a:pt x="0" y="11"/>
                    <a:pt x="11" y="0"/>
                    <a:pt x="25" y="0"/>
                  </a:cubicBezTo>
                  <a:cubicBezTo>
                    <a:pt x="39" y="0"/>
                    <a:pt x="50" y="11"/>
                    <a:pt x="50" y="25"/>
                  </a:cubicBezTo>
                  <a:cubicBezTo>
                    <a:pt x="50" y="27"/>
                    <a:pt x="50" y="27"/>
                    <a:pt x="50" y="27"/>
                  </a:cubicBezTo>
                  <a:cubicBezTo>
                    <a:pt x="6" y="27"/>
                    <a:pt x="6" y="27"/>
                    <a:pt x="6" y="27"/>
                  </a:cubicBezTo>
                  <a:cubicBezTo>
                    <a:pt x="7" y="37"/>
                    <a:pt x="15" y="44"/>
                    <a:pt x="25" y="44"/>
                  </a:cubicBezTo>
                  <a:cubicBezTo>
                    <a:pt x="32" y="44"/>
                    <a:pt x="38" y="41"/>
                    <a:pt x="42" y="35"/>
                  </a:cubicBezTo>
                  <a:lnTo>
                    <a:pt x="48" y="35"/>
                  </a:lnTo>
                  <a:close/>
                  <a:moveTo>
                    <a:pt x="45" y="22"/>
                  </a:moveTo>
                  <a:cubicBezTo>
                    <a:pt x="43" y="12"/>
                    <a:pt x="35" y="5"/>
                    <a:pt x="25" y="5"/>
                  </a:cubicBezTo>
                  <a:cubicBezTo>
                    <a:pt x="16" y="5"/>
                    <a:pt x="8" y="13"/>
                    <a:pt x="6" y="22"/>
                  </a:cubicBezTo>
                  <a:lnTo>
                    <a:pt x="45" y="22"/>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4" name="Freeform 54"/>
            <p:cNvSpPr>
              <a:spLocks/>
            </p:cNvSpPr>
            <p:nvPr userDrawn="1"/>
          </p:nvSpPr>
          <p:spPr bwMode="auto">
            <a:xfrm>
              <a:off x="8181975" y="6335713"/>
              <a:ext cx="58738" cy="50800"/>
            </a:xfrm>
            <a:custGeom>
              <a:avLst/>
              <a:gdLst>
                <a:gd name="T0" fmla="*/ 2147483647 w 57"/>
                <a:gd name="T1" fmla="*/ 2147483647 h 49"/>
                <a:gd name="T2" fmla="*/ 2147483647 w 57"/>
                <a:gd name="T3" fmla="*/ 0 h 49"/>
                <a:gd name="T4" fmla="*/ 2147483647 w 57"/>
                <a:gd name="T5" fmla="*/ 2147483647 h 49"/>
                <a:gd name="T6" fmla="*/ 2147483647 w 57"/>
                <a:gd name="T7" fmla="*/ 2147483647 h 49"/>
                <a:gd name="T8" fmla="*/ 2147483647 w 57"/>
                <a:gd name="T9" fmla="*/ 2147483647 h 49"/>
                <a:gd name="T10" fmla="*/ 2147483647 w 57"/>
                <a:gd name="T11" fmla="*/ 2147483647 h 49"/>
                <a:gd name="T12" fmla="*/ 2147483647 w 57"/>
                <a:gd name="T13" fmla="*/ 2147483647 h 49"/>
                <a:gd name="T14" fmla="*/ 2147483647 w 57"/>
                <a:gd name="T15" fmla="*/ 2147483647 h 49"/>
                <a:gd name="T16" fmla="*/ 2147483647 w 57"/>
                <a:gd name="T17" fmla="*/ 2147483647 h 49"/>
                <a:gd name="T18" fmla="*/ 2147483647 w 57"/>
                <a:gd name="T19" fmla="*/ 2147483647 h 49"/>
                <a:gd name="T20" fmla="*/ 2147483647 w 57"/>
                <a:gd name="T21" fmla="*/ 2147483647 h 49"/>
                <a:gd name="T22" fmla="*/ 2147483647 w 57"/>
                <a:gd name="T23" fmla="*/ 2147483647 h 49"/>
                <a:gd name="T24" fmla="*/ 2147483647 w 57"/>
                <a:gd name="T25" fmla="*/ 2147483647 h 49"/>
                <a:gd name="T26" fmla="*/ 2147483647 w 57"/>
                <a:gd name="T27" fmla="*/ 2147483647 h 49"/>
                <a:gd name="T28" fmla="*/ 2147483647 w 57"/>
                <a:gd name="T29" fmla="*/ 2147483647 h 49"/>
                <a:gd name="T30" fmla="*/ 2147483647 w 57"/>
                <a:gd name="T31" fmla="*/ 2147483647 h 49"/>
                <a:gd name="T32" fmla="*/ 2147483647 w 57"/>
                <a:gd name="T33" fmla="*/ 2147483647 h 49"/>
                <a:gd name="T34" fmla="*/ 2147483647 w 57"/>
                <a:gd name="T35" fmla="*/ 2147483647 h 49"/>
                <a:gd name="T36" fmla="*/ 0 w 57"/>
                <a:gd name="T37" fmla="*/ 2147483647 h 49"/>
                <a:gd name="T38" fmla="*/ 0 w 57"/>
                <a:gd name="T39" fmla="*/ 2147483647 h 49"/>
                <a:gd name="T40" fmla="*/ 2147483647 w 57"/>
                <a:gd name="T41" fmla="*/ 2147483647 h 49"/>
                <a:gd name="T42" fmla="*/ 2147483647 w 57"/>
                <a:gd name="T43" fmla="*/ 2147483647 h 49"/>
                <a:gd name="T44" fmla="*/ 0 w 57"/>
                <a:gd name="T45" fmla="*/ 2147483647 h 49"/>
                <a:gd name="T46" fmla="*/ 0 w 57"/>
                <a:gd name="T47" fmla="*/ 2147483647 h 49"/>
                <a:gd name="T48" fmla="*/ 2147483647 w 57"/>
                <a:gd name="T49" fmla="*/ 2147483647 h 49"/>
                <a:gd name="T50" fmla="*/ 2147483647 w 57"/>
                <a:gd name="T51" fmla="*/ 2147483647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7" h="49">
                  <a:moveTo>
                    <a:pt x="14" y="9"/>
                  </a:moveTo>
                  <a:cubicBezTo>
                    <a:pt x="17" y="3"/>
                    <a:pt x="23" y="0"/>
                    <a:pt x="30" y="0"/>
                  </a:cubicBezTo>
                  <a:cubicBezTo>
                    <a:pt x="35" y="0"/>
                    <a:pt x="43" y="3"/>
                    <a:pt x="47" y="9"/>
                  </a:cubicBezTo>
                  <a:cubicBezTo>
                    <a:pt x="48" y="11"/>
                    <a:pt x="49" y="16"/>
                    <a:pt x="49" y="22"/>
                  </a:cubicBezTo>
                  <a:cubicBezTo>
                    <a:pt x="49" y="43"/>
                    <a:pt x="49" y="43"/>
                    <a:pt x="49" y="43"/>
                  </a:cubicBezTo>
                  <a:cubicBezTo>
                    <a:pt x="57" y="43"/>
                    <a:pt x="57" y="43"/>
                    <a:pt x="57" y="43"/>
                  </a:cubicBezTo>
                  <a:cubicBezTo>
                    <a:pt x="57" y="49"/>
                    <a:pt x="57" y="49"/>
                    <a:pt x="57" y="49"/>
                  </a:cubicBezTo>
                  <a:cubicBezTo>
                    <a:pt x="35" y="49"/>
                    <a:pt x="35" y="49"/>
                    <a:pt x="35" y="49"/>
                  </a:cubicBezTo>
                  <a:cubicBezTo>
                    <a:pt x="35" y="43"/>
                    <a:pt x="35" y="43"/>
                    <a:pt x="35" y="43"/>
                  </a:cubicBezTo>
                  <a:cubicBezTo>
                    <a:pt x="43" y="43"/>
                    <a:pt x="43" y="43"/>
                    <a:pt x="43" y="43"/>
                  </a:cubicBezTo>
                  <a:cubicBezTo>
                    <a:pt x="43" y="24"/>
                    <a:pt x="43" y="24"/>
                    <a:pt x="43" y="24"/>
                  </a:cubicBezTo>
                  <a:cubicBezTo>
                    <a:pt x="43" y="19"/>
                    <a:pt x="43" y="15"/>
                    <a:pt x="41" y="12"/>
                  </a:cubicBezTo>
                  <a:cubicBezTo>
                    <a:pt x="38" y="7"/>
                    <a:pt x="33" y="6"/>
                    <a:pt x="28" y="6"/>
                  </a:cubicBezTo>
                  <a:cubicBezTo>
                    <a:pt x="24" y="6"/>
                    <a:pt x="20" y="8"/>
                    <a:pt x="17" y="11"/>
                  </a:cubicBezTo>
                  <a:cubicBezTo>
                    <a:pt x="14" y="14"/>
                    <a:pt x="14" y="18"/>
                    <a:pt x="14" y="23"/>
                  </a:cubicBezTo>
                  <a:cubicBezTo>
                    <a:pt x="14" y="43"/>
                    <a:pt x="14" y="43"/>
                    <a:pt x="14" y="43"/>
                  </a:cubicBezTo>
                  <a:cubicBezTo>
                    <a:pt x="22" y="43"/>
                    <a:pt x="22" y="43"/>
                    <a:pt x="22" y="43"/>
                  </a:cubicBezTo>
                  <a:cubicBezTo>
                    <a:pt x="22" y="49"/>
                    <a:pt x="22" y="49"/>
                    <a:pt x="22" y="49"/>
                  </a:cubicBezTo>
                  <a:cubicBezTo>
                    <a:pt x="0" y="49"/>
                    <a:pt x="0" y="49"/>
                    <a:pt x="0" y="49"/>
                  </a:cubicBezTo>
                  <a:cubicBezTo>
                    <a:pt x="0" y="43"/>
                    <a:pt x="0" y="43"/>
                    <a:pt x="0" y="43"/>
                  </a:cubicBezTo>
                  <a:cubicBezTo>
                    <a:pt x="8" y="43"/>
                    <a:pt x="8" y="43"/>
                    <a:pt x="8" y="43"/>
                  </a:cubicBezTo>
                  <a:cubicBezTo>
                    <a:pt x="8" y="6"/>
                    <a:pt x="8" y="6"/>
                    <a:pt x="8" y="6"/>
                  </a:cubicBezTo>
                  <a:cubicBezTo>
                    <a:pt x="0" y="6"/>
                    <a:pt x="0" y="6"/>
                    <a:pt x="0" y="6"/>
                  </a:cubicBezTo>
                  <a:cubicBezTo>
                    <a:pt x="0" y="1"/>
                    <a:pt x="0" y="1"/>
                    <a:pt x="0" y="1"/>
                  </a:cubicBezTo>
                  <a:cubicBezTo>
                    <a:pt x="14" y="1"/>
                    <a:pt x="14" y="1"/>
                    <a:pt x="14" y="1"/>
                  </a:cubicBezTo>
                  <a:lnTo>
                    <a:pt x="14" y="9"/>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5" name="Freeform 55"/>
            <p:cNvSpPr>
              <a:spLocks/>
            </p:cNvSpPr>
            <p:nvPr userDrawn="1"/>
          </p:nvSpPr>
          <p:spPr bwMode="auto">
            <a:xfrm>
              <a:off x="8242300" y="6335713"/>
              <a:ext cx="34925" cy="50800"/>
            </a:xfrm>
            <a:custGeom>
              <a:avLst/>
              <a:gdLst>
                <a:gd name="T0" fmla="*/ 2147483647 w 35"/>
                <a:gd name="T1" fmla="*/ 2147483647 h 50"/>
                <a:gd name="T2" fmla="*/ 2147483647 w 35"/>
                <a:gd name="T3" fmla="*/ 2147483647 h 50"/>
                <a:gd name="T4" fmla="*/ 2147483647 w 35"/>
                <a:gd name="T5" fmla="*/ 2147483647 h 50"/>
                <a:gd name="T6" fmla="*/ 2147483647 w 35"/>
                <a:gd name="T7" fmla="*/ 2147483647 h 50"/>
                <a:gd name="T8" fmla="*/ 2147483647 w 35"/>
                <a:gd name="T9" fmla="*/ 2147483647 h 50"/>
                <a:gd name="T10" fmla="*/ 2147483647 w 35"/>
                <a:gd name="T11" fmla="*/ 2147483647 h 50"/>
                <a:gd name="T12" fmla="*/ 2147483647 w 35"/>
                <a:gd name="T13" fmla="*/ 2147483647 h 50"/>
                <a:gd name="T14" fmla="*/ 2147483647 w 35"/>
                <a:gd name="T15" fmla="*/ 2147483647 h 50"/>
                <a:gd name="T16" fmla="*/ 2147483647 w 35"/>
                <a:gd name="T17" fmla="*/ 2147483647 h 50"/>
                <a:gd name="T18" fmla="*/ 2147483647 w 35"/>
                <a:gd name="T19" fmla="*/ 2147483647 h 50"/>
                <a:gd name="T20" fmla="*/ 0 w 35"/>
                <a:gd name="T21" fmla="*/ 2147483647 h 50"/>
                <a:gd name="T22" fmla="*/ 0 w 35"/>
                <a:gd name="T23" fmla="*/ 2147483647 h 50"/>
                <a:gd name="T24" fmla="*/ 2147483647 w 35"/>
                <a:gd name="T25" fmla="*/ 2147483647 h 50"/>
                <a:gd name="T26" fmla="*/ 2147483647 w 35"/>
                <a:gd name="T27" fmla="*/ 2147483647 h 50"/>
                <a:gd name="T28" fmla="*/ 2147483647 w 35"/>
                <a:gd name="T29" fmla="*/ 2147483647 h 50"/>
                <a:gd name="T30" fmla="*/ 2147483647 w 35"/>
                <a:gd name="T31" fmla="*/ 2147483647 h 50"/>
                <a:gd name="T32" fmla="*/ 2147483647 w 35"/>
                <a:gd name="T33" fmla="*/ 2147483647 h 50"/>
                <a:gd name="T34" fmla="*/ 2147483647 w 35"/>
                <a:gd name="T35" fmla="*/ 2147483647 h 50"/>
                <a:gd name="T36" fmla="*/ 2147483647 w 35"/>
                <a:gd name="T37" fmla="*/ 2147483647 h 50"/>
                <a:gd name="T38" fmla="*/ 2147483647 w 35"/>
                <a:gd name="T39" fmla="*/ 0 h 50"/>
                <a:gd name="T40" fmla="*/ 2147483647 w 35"/>
                <a:gd name="T41" fmla="*/ 2147483647 h 50"/>
                <a:gd name="T42" fmla="*/ 2147483647 w 35"/>
                <a:gd name="T43" fmla="*/ 2147483647 h 50"/>
                <a:gd name="T44" fmla="*/ 2147483647 w 35"/>
                <a:gd name="T45" fmla="*/ 2147483647 h 50"/>
                <a:gd name="T46" fmla="*/ 2147483647 w 35"/>
                <a:gd name="T47" fmla="*/ 2147483647 h 50"/>
                <a:gd name="T48" fmla="*/ 2147483647 w 35"/>
                <a:gd name="T49" fmla="*/ 2147483647 h 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5" h="50">
                  <a:moveTo>
                    <a:pt x="27" y="13"/>
                  </a:moveTo>
                  <a:cubicBezTo>
                    <a:pt x="26" y="8"/>
                    <a:pt x="22" y="5"/>
                    <a:pt x="17" y="5"/>
                  </a:cubicBezTo>
                  <a:cubicBezTo>
                    <a:pt x="12" y="5"/>
                    <a:pt x="7" y="8"/>
                    <a:pt x="7" y="13"/>
                  </a:cubicBezTo>
                  <a:cubicBezTo>
                    <a:pt x="7" y="19"/>
                    <a:pt x="13" y="20"/>
                    <a:pt x="18" y="21"/>
                  </a:cubicBezTo>
                  <a:cubicBezTo>
                    <a:pt x="22" y="22"/>
                    <a:pt x="26" y="23"/>
                    <a:pt x="29" y="25"/>
                  </a:cubicBezTo>
                  <a:cubicBezTo>
                    <a:pt x="33" y="27"/>
                    <a:pt x="35" y="31"/>
                    <a:pt x="35" y="35"/>
                  </a:cubicBezTo>
                  <a:cubicBezTo>
                    <a:pt x="35" y="39"/>
                    <a:pt x="34" y="41"/>
                    <a:pt x="33" y="43"/>
                  </a:cubicBezTo>
                  <a:cubicBezTo>
                    <a:pt x="30" y="47"/>
                    <a:pt x="24" y="50"/>
                    <a:pt x="19" y="50"/>
                  </a:cubicBezTo>
                  <a:cubicBezTo>
                    <a:pt x="13" y="50"/>
                    <a:pt x="8" y="48"/>
                    <a:pt x="5" y="43"/>
                  </a:cubicBezTo>
                  <a:cubicBezTo>
                    <a:pt x="5" y="49"/>
                    <a:pt x="5" y="49"/>
                    <a:pt x="5" y="49"/>
                  </a:cubicBezTo>
                  <a:cubicBezTo>
                    <a:pt x="0" y="49"/>
                    <a:pt x="0" y="49"/>
                    <a:pt x="0" y="49"/>
                  </a:cubicBezTo>
                  <a:cubicBezTo>
                    <a:pt x="0" y="35"/>
                    <a:pt x="0" y="35"/>
                    <a:pt x="0" y="35"/>
                  </a:cubicBezTo>
                  <a:cubicBezTo>
                    <a:pt x="5" y="35"/>
                    <a:pt x="5" y="35"/>
                    <a:pt x="5" y="35"/>
                  </a:cubicBezTo>
                  <a:cubicBezTo>
                    <a:pt x="6" y="41"/>
                    <a:pt x="11" y="45"/>
                    <a:pt x="18" y="45"/>
                  </a:cubicBezTo>
                  <a:cubicBezTo>
                    <a:pt x="23" y="45"/>
                    <a:pt x="28" y="41"/>
                    <a:pt x="28" y="36"/>
                  </a:cubicBezTo>
                  <a:cubicBezTo>
                    <a:pt x="28" y="29"/>
                    <a:pt x="22" y="28"/>
                    <a:pt x="17" y="27"/>
                  </a:cubicBezTo>
                  <a:cubicBezTo>
                    <a:pt x="13" y="26"/>
                    <a:pt x="10" y="25"/>
                    <a:pt x="6" y="23"/>
                  </a:cubicBezTo>
                  <a:cubicBezTo>
                    <a:pt x="3" y="21"/>
                    <a:pt x="1" y="17"/>
                    <a:pt x="1" y="13"/>
                  </a:cubicBezTo>
                  <a:cubicBezTo>
                    <a:pt x="1" y="10"/>
                    <a:pt x="1" y="7"/>
                    <a:pt x="3" y="5"/>
                  </a:cubicBezTo>
                  <a:cubicBezTo>
                    <a:pt x="6" y="1"/>
                    <a:pt x="11" y="0"/>
                    <a:pt x="16" y="0"/>
                  </a:cubicBezTo>
                  <a:cubicBezTo>
                    <a:pt x="20" y="0"/>
                    <a:pt x="24" y="1"/>
                    <a:pt x="27" y="5"/>
                  </a:cubicBezTo>
                  <a:cubicBezTo>
                    <a:pt x="27" y="1"/>
                    <a:pt x="27" y="1"/>
                    <a:pt x="27" y="1"/>
                  </a:cubicBezTo>
                  <a:cubicBezTo>
                    <a:pt x="32" y="1"/>
                    <a:pt x="32" y="1"/>
                    <a:pt x="32" y="1"/>
                  </a:cubicBezTo>
                  <a:cubicBezTo>
                    <a:pt x="32" y="13"/>
                    <a:pt x="32" y="13"/>
                    <a:pt x="32" y="13"/>
                  </a:cubicBezTo>
                  <a:lnTo>
                    <a:pt x="27" y="13"/>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6" name="Freeform 56"/>
            <p:cNvSpPr>
              <a:spLocks noEditPoints="1"/>
            </p:cNvSpPr>
            <p:nvPr userDrawn="1"/>
          </p:nvSpPr>
          <p:spPr bwMode="auto">
            <a:xfrm>
              <a:off x="8278813" y="6318250"/>
              <a:ext cx="22225" cy="68263"/>
            </a:xfrm>
            <a:custGeom>
              <a:avLst/>
              <a:gdLst>
                <a:gd name="T0" fmla="*/ 2147483647 w 14"/>
                <a:gd name="T1" fmla="*/ 2147483647 h 43"/>
                <a:gd name="T2" fmla="*/ 2147483647 w 14"/>
                <a:gd name="T3" fmla="*/ 2147483647 h 43"/>
                <a:gd name="T4" fmla="*/ 2147483647 w 14"/>
                <a:gd name="T5" fmla="*/ 2147483647 h 43"/>
                <a:gd name="T6" fmla="*/ 0 w 14"/>
                <a:gd name="T7" fmla="*/ 2147483647 h 43"/>
                <a:gd name="T8" fmla="*/ 0 w 14"/>
                <a:gd name="T9" fmla="*/ 2147483647 h 43"/>
                <a:gd name="T10" fmla="*/ 2147483647 w 14"/>
                <a:gd name="T11" fmla="*/ 2147483647 h 43"/>
                <a:gd name="T12" fmla="*/ 2147483647 w 14"/>
                <a:gd name="T13" fmla="*/ 2147483647 h 43"/>
                <a:gd name="T14" fmla="*/ 0 w 14"/>
                <a:gd name="T15" fmla="*/ 2147483647 h 43"/>
                <a:gd name="T16" fmla="*/ 0 w 14"/>
                <a:gd name="T17" fmla="*/ 2147483647 h 43"/>
                <a:gd name="T18" fmla="*/ 2147483647 w 14"/>
                <a:gd name="T19" fmla="*/ 2147483647 h 43"/>
                <a:gd name="T20" fmla="*/ 2147483647 w 14"/>
                <a:gd name="T21" fmla="*/ 2147483647 h 43"/>
                <a:gd name="T22" fmla="*/ 2147483647 w 14"/>
                <a:gd name="T23" fmla="*/ 2147483647 h 43"/>
                <a:gd name="T24" fmla="*/ 2147483647 w 14"/>
                <a:gd name="T25" fmla="*/ 2147483647 h 43"/>
                <a:gd name="T26" fmla="*/ 2147483647 w 14"/>
                <a:gd name="T27" fmla="*/ 0 h 43"/>
                <a:gd name="T28" fmla="*/ 2147483647 w 14"/>
                <a:gd name="T29" fmla="*/ 0 h 43"/>
                <a:gd name="T30" fmla="*/ 2147483647 w 14"/>
                <a:gd name="T31" fmla="*/ 2147483647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 h="43">
                  <a:moveTo>
                    <a:pt x="9" y="39"/>
                  </a:moveTo>
                  <a:lnTo>
                    <a:pt x="14" y="39"/>
                  </a:lnTo>
                  <a:lnTo>
                    <a:pt x="14" y="43"/>
                  </a:lnTo>
                  <a:lnTo>
                    <a:pt x="0" y="43"/>
                  </a:lnTo>
                  <a:lnTo>
                    <a:pt x="0" y="39"/>
                  </a:lnTo>
                  <a:lnTo>
                    <a:pt x="5" y="39"/>
                  </a:lnTo>
                  <a:lnTo>
                    <a:pt x="5" y="15"/>
                  </a:lnTo>
                  <a:lnTo>
                    <a:pt x="0" y="15"/>
                  </a:lnTo>
                  <a:lnTo>
                    <a:pt x="0" y="12"/>
                  </a:lnTo>
                  <a:lnTo>
                    <a:pt x="9" y="12"/>
                  </a:lnTo>
                  <a:lnTo>
                    <a:pt x="9" y="39"/>
                  </a:lnTo>
                  <a:close/>
                  <a:moveTo>
                    <a:pt x="9" y="7"/>
                  </a:moveTo>
                  <a:lnTo>
                    <a:pt x="5" y="7"/>
                  </a:lnTo>
                  <a:lnTo>
                    <a:pt x="5" y="0"/>
                  </a:lnTo>
                  <a:lnTo>
                    <a:pt x="9" y="0"/>
                  </a:lnTo>
                  <a:lnTo>
                    <a:pt x="9" y="7"/>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7" name="Freeform 57"/>
            <p:cNvSpPr>
              <a:spLocks noEditPoints="1"/>
            </p:cNvSpPr>
            <p:nvPr userDrawn="1"/>
          </p:nvSpPr>
          <p:spPr bwMode="auto">
            <a:xfrm>
              <a:off x="8301038" y="6335713"/>
              <a:ext cx="50800" cy="50800"/>
            </a:xfrm>
            <a:custGeom>
              <a:avLst/>
              <a:gdLst>
                <a:gd name="T0" fmla="*/ 0 w 50"/>
                <a:gd name="T1" fmla="*/ 2147483647 h 50"/>
                <a:gd name="T2" fmla="*/ 2147483647 w 50"/>
                <a:gd name="T3" fmla="*/ 0 h 50"/>
                <a:gd name="T4" fmla="*/ 2147483647 w 50"/>
                <a:gd name="T5" fmla="*/ 2147483647 h 50"/>
                <a:gd name="T6" fmla="*/ 2147483647 w 50"/>
                <a:gd name="T7" fmla="*/ 2147483647 h 50"/>
                <a:gd name="T8" fmla="*/ 0 w 50"/>
                <a:gd name="T9" fmla="*/ 2147483647 h 50"/>
                <a:gd name="T10" fmla="*/ 2147483647 w 50"/>
                <a:gd name="T11" fmla="*/ 2147483647 h 50"/>
                <a:gd name="T12" fmla="*/ 2147483647 w 50"/>
                <a:gd name="T13" fmla="*/ 2147483647 h 50"/>
                <a:gd name="T14" fmla="*/ 2147483647 w 50"/>
                <a:gd name="T15" fmla="*/ 2147483647 h 50"/>
                <a:gd name="T16" fmla="*/ 2147483647 w 50"/>
                <a:gd name="T17" fmla="*/ 2147483647 h 50"/>
                <a:gd name="T18" fmla="*/ 2147483647 w 50"/>
                <a:gd name="T19" fmla="*/ 2147483647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 h="50">
                  <a:moveTo>
                    <a:pt x="0" y="25"/>
                  </a:moveTo>
                  <a:cubicBezTo>
                    <a:pt x="0" y="11"/>
                    <a:pt x="11" y="0"/>
                    <a:pt x="25" y="0"/>
                  </a:cubicBezTo>
                  <a:cubicBezTo>
                    <a:pt x="39" y="0"/>
                    <a:pt x="50" y="11"/>
                    <a:pt x="50" y="24"/>
                  </a:cubicBezTo>
                  <a:cubicBezTo>
                    <a:pt x="50" y="38"/>
                    <a:pt x="39" y="50"/>
                    <a:pt x="25" y="50"/>
                  </a:cubicBezTo>
                  <a:cubicBezTo>
                    <a:pt x="11" y="50"/>
                    <a:pt x="0" y="39"/>
                    <a:pt x="0" y="25"/>
                  </a:cubicBezTo>
                  <a:close/>
                  <a:moveTo>
                    <a:pt x="44" y="25"/>
                  </a:moveTo>
                  <a:cubicBezTo>
                    <a:pt x="44" y="14"/>
                    <a:pt x="35" y="6"/>
                    <a:pt x="25" y="6"/>
                  </a:cubicBezTo>
                  <a:cubicBezTo>
                    <a:pt x="14" y="6"/>
                    <a:pt x="6" y="14"/>
                    <a:pt x="6" y="25"/>
                  </a:cubicBezTo>
                  <a:cubicBezTo>
                    <a:pt x="6" y="35"/>
                    <a:pt x="14" y="44"/>
                    <a:pt x="25" y="44"/>
                  </a:cubicBezTo>
                  <a:cubicBezTo>
                    <a:pt x="35" y="44"/>
                    <a:pt x="44" y="35"/>
                    <a:pt x="44" y="25"/>
                  </a:cubicBez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8" name="Freeform 58"/>
            <p:cNvSpPr>
              <a:spLocks/>
            </p:cNvSpPr>
            <p:nvPr userDrawn="1"/>
          </p:nvSpPr>
          <p:spPr bwMode="auto">
            <a:xfrm>
              <a:off x="8353425" y="6335713"/>
              <a:ext cx="57150" cy="50800"/>
            </a:xfrm>
            <a:custGeom>
              <a:avLst/>
              <a:gdLst>
                <a:gd name="T0" fmla="*/ 2147483647 w 57"/>
                <a:gd name="T1" fmla="*/ 2147483647 h 49"/>
                <a:gd name="T2" fmla="*/ 2147483647 w 57"/>
                <a:gd name="T3" fmla="*/ 0 h 49"/>
                <a:gd name="T4" fmla="*/ 2147483647 w 57"/>
                <a:gd name="T5" fmla="*/ 2147483647 h 49"/>
                <a:gd name="T6" fmla="*/ 2147483647 w 57"/>
                <a:gd name="T7" fmla="*/ 2147483647 h 49"/>
                <a:gd name="T8" fmla="*/ 2147483647 w 57"/>
                <a:gd name="T9" fmla="*/ 2147483647 h 49"/>
                <a:gd name="T10" fmla="*/ 2147483647 w 57"/>
                <a:gd name="T11" fmla="*/ 2147483647 h 49"/>
                <a:gd name="T12" fmla="*/ 2147483647 w 57"/>
                <a:gd name="T13" fmla="*/ 2147483647 h 49"/>
                <a:gd name="T14" fmla="*/ 2147483647 w 57"/>
                <a:gd name="T15" fmla="*/ 2147483647 h 49"/>
                <a:gd name="T16" fmla="*/ 2147483647 w 57"/>
                <a:gd name="T17" fmla="*/ 2147483647 h 49"/>
                <a:gd name="T18" fmla="*/ 2147483647 w 57"/>
                <a:gd name="T19" fmla="*/ 2147483647 h 49"/>
                <a:gd name="T20" fmla="*/ 2147483647 w 57"/>
                <a:gd name="T21" fmla="*/ 2147483647 h 49"/>
                <a:gd name="T22" fmla="*/ 2147483647 w 57"/>
                <a:gd name="T23" fmla="*/ 2147483647 h 49"/>
                <a:gd name="T24" fmla="*/ 2147483647 w 57"/>
                <a:gd name="T25" fmla="*/ 2147483647 h 49"/>
                <a:gd name="T26" fmla="*/ 2147483647 w 57"/>
                <a:gd name="T27" fmla="*/ 2147483647 h 49"/>
                <a:gd name="T28" fmla="*/ 2147483647 w 57"/>
                <a:gd name="T29" fmla="*/ 2147483647 h 49"/>
                <a:gd name="T30" fmla="*/ 2147483647 w 57"/>
                <a:gd name="T31" fmla="*/ 2147483647 h 49"/>
                <a:gd name="T32" fmla="*/ 2147483647 w 57"/>
                <a:gd name="T33" fmla="*/ 2147483647 h 49"/>
                <a:gd name="T34" fmla="*/ 2147483647 w 57"/>
                <a:gd name="T35" fmla="*/ 2147483647 h 49"/>
                <a:gd name="T36" fmla="*/ 0 w 57"/>
                <a:gd name="T37" fmla="*/ 2147483647 h 49"/>
                <a:gd name="T38" fmla="*/ 0 w 57"/>
                <a:gd name="T39" fmla="*/ 2147483647 h 49"/>
                <a:gd name="T40" fmla="*/ 2147483647 w 57"/>
                <a:gd name="T41" fmla="*/ 2147483647 h 49"/>
                <a:gd name="T42" fmla="*/ 2147483647 w 57"/>
                <a:gd name="T43" fmla="*/ 2147483647 h 49"/>
                <a:gd name="T44" fmla="*/ 0 w 57"/>
                <a:gd name="T45" fmla="*/ 2147483647 h 49"/>
                <a:gd name="T46" fmla="*/ 0 w 57"/>
                <a:gd name="T47" fmla="*/ 2147483647 h 49"/>
                <a:gd name="T48" fmla="*/ 2147483647 w 57"/>
                <a:gd name="T49" fmla="*/ 2147483647 h 49"/>
                <a:gd name="T50" fmla="*/ 2147483647 w 57"/>
                <a:gd name="T51" fmla="*/ 2147483647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7" h="49">
                  <a:moveTo>
                    <a:pt x="14" y="9"/>
                  </a:moveTo>
                  <a:cubicBezTo>
                    <a:pt x="17" y="3"/>
                    <a:pt x="24" y="0"/>
                    <a:pt x="30" y="0"/>
                  </a:cubicBezTo>
                  <a:cubicBezTo>
                    <a:pt x="36" y="0"/>
                    <a:pt x="44" y="3"/>
                    <a:pt x="47" y="9"/>
                  </a:cubicBezTo>
                  <a:cubicBezTo>
                    <a:pt x="48" y="11"/>
                    <a:pt x="49" y="16"/>
                    <a:pt x="49" y="22"/>
                  </a:cubicBezTo>
                  <a:cubicBezTo>
                    <a:pt x="49" y="43"/>
                    <a:pt x="49" y="43"/>
                    <a:pt x="49" y="43"/>
                  </a:cubicBezTo>
                  <a:cubicBezTo>
                    <a:pt x="57" y="43"/>
                    <a:pt x="57" y="43"/>
                    <a:pt x="57" y="43"/>
                  </a:cubicBezTo>
                  <a:cubicBezTo>
                    <a:pt x="57" y="49"/>
                    <a:pt x="57" y="49"/>
                    <a:pt x="57" y="49"/>
                  </a:cubicBezTo>
                  <a:cubicBezTo>
                    <a:pt x="35" y="49"/>
                    <a:pt x="35" y="49"/>
                    <a:pt x="35" y="49"/>
                  </a:cubicBezTo>
                  <a:cubicBezTo>
                    <a:pt x="35" y="43"/>
                    <a:pt x="35" y="43"/>
                    <a:pt x="35" y="43"/>
                  </a:cubicBezTo>
                  <a:cubicBezTo>
                    <a:pt x="43" y="43"/>
                    <a:pt x="43" y="43"/>
                    <a:pt x="43" y="43"/>
                  </a:cubicBezTo>
                  <a:cubicBezTo>
                    <a:pt x="43" y="24"/>
                    <a:pt x="43" y="24"/>
                    <a:pt x="43" y="24"/>
                  </a:cubicBezTo>
                  <a:cubicBezTo>
                    <a:pt x="43" y="19"/>
                    <a:pt x="43" y="15"/>
                    <a:pt x="41" y="12"/>
                  </a:cubicBezTo>
                  <a:cubicBezTo>
                    <a:pt x="38" y="7"/>
                    <a:pt x="33" y="6"/>
                    <a:pt x="29" y="6"/>
                  </a:cubicBezTo>
                  <a:cubicBezTo>
                    <a:pt x="24" y="6"/>
                    <a:pt x="20" y="8"/>
                    <a:pt x="17" y="11"/>
                  </a:cubicBezTo>
                  <a:cubicBezTo>
                    <a:pt x="14" y="14"/>
                    <a:pt x="14" y="18"/>
                    <a:pt x="14" y="23"/>
                  </a:cubicBezTo>
                  <a:cubicBezTo>
                    <a:pt x="14" y="43"/>
                    <a:pt x="14" y="43"/>
                    <a:pt x="14" y="43"/>
                  </a:cubicBezTo>
                  <a:cubicBezTo>
                    <a:pt x="22" y="43"/>
                    <a:pt x="22" y="43"/>
                    <a:pt x="22" y="43"/>
                  </a:cubicBezTo>
                  <a:cubicBezTo>
                    <a:pt x="22" y="49"/>
                    <a:pt x="22" y="49"/>
                    <a:pt x="22" y="49"/>
                  </a:cubicBezTo>
                  <a:cubicBezTo>
                    <a:pt x="0" y="49"/>
                    <a:pt x="0" y="49"/>
                    <a:pt x="0" y="49"/>
                  </a:cubicBezTo>
                  <a:cubicBezTo>
                    <a:pt x="0" y="43"/>
                    <a:pt x="0" y="43"/>
                    <a:pt x="0" y="43"/>
                  </a:cubicBezTo>
                  <a:cubicBezTo>
                    <a:pt x="8" y="43"/>
                    <a:pt x="8" y="43"/>
                    <a:pt x="8" y="43"/>
                  </a:cubicBezTo>
                  <a:cubicBezTo>
                    <a:pt x="8" y="6"/>
                    <a:pt x="8" y="6"/>
                    <a:pt x="8" y="6"/>
                  </a:cubicBezTo>
                  <a:cubicBezTo>
                    <a:pt x="0" y="6"/>
                    <a:pt x="0" y="6"/>
                    <a:pt x="0" y="6"/>
                  </a:cubicBezTo>
                  <a:cubicBezTo>
                    <a:pt x="0" y="1"/>
                    <a:pt x="0" y="1"/>
                    <a:pt x="0" y="1"/>
                  </a:cubicBezTo>
                  <a:cubicBezTo>
                    <a:pt x="14" y="1"/>
                    <a:pt x="14" y="1"/>
                    <a:pt x="14" y="1"/>
                  </a:cubicBezTo>
                  <a:lnTo>
                    <a:pt x="14" y="9"/>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9" name="Freeform 59"/>
            <p:cNvSpPr>
              <a:spLocks/>
            </p:cNvSpPr>
            <p:nvPr userDrawn="1"/>
          </p:nvSpPr>
          <p:spPr bwMode="auto">
            <a:xfrm>
              <a:off x="8413750" y="6335713"/>
              <a:ext cx="34925" cy="50800"/>
            </a:xfrm>
            <a:custGeom>
              <a:avLst/>
              <a:gdLst>
                <a:gd name="T0" fmla="*/ 2147483647 w 34"/>
                <a:gd name="T1" fmla="*/ 2147483647 h 50"/>
                <a:gd name="T2" fmla="*/ 2147483647 w 34"/>
                <a:gd name="T3" fmla="*/ 2147483647 h 50"/>
                <a:gd name="T4" fmla="*/ 2147483647 w 34"/>
                <a:gd name="T5" fmla="*/ 2147483647 h 50"/>
                <a:gd name="T6" fmla="*/ 2147483647 w 34"/>
                <a:gd name="T7" fmla="*/ 2147483647 h 50"/>
                <a:gd name="T8" fmla="*/ 2147483647 w 34"/>
                <a:gd name="T9" fmla="*/ 2147483647 h 50"/>
                <a:gd name="T10" fmla="*/ 2147483647 w 34"/>
                <a:gd name="T11" fmla="*/ 2147483647 h 50"/>
                <a:gd name="T12" fmla="*/ 2147483647 w 34"/>
                <a:gd name="T13" fmla="*/ 2147483647 h 50"/>
                <a:gd name="T14" fmla="*/ 2147483647 w 34"/>
                <a:gd name="T15" fmla="*/ 2147483647 h 50"/>
                <a:gd name="T16" fmla="*/ 2147483647 w 34"/>
                <a:gd name="T17" fmla="*/ 2147483647 h 50"/>
                <a:gd name="T18" fmla="*/ 2147483647 w 34"/>
                <a:gd name="T19" fmla="*/ 2147483647 h 50"/>
                <a:gd name="T20" fmla="*/ 0 w 34"/>
                <a:gd name="T21" fmla="*/ 2147483647 h 50"/>
                <a:gd name="T22" fmla="*/ 0 w 34"/>
                <a:gd name="T23" fmla="*/ 2147483647 h 50"/>
                <a:gd name="T24" fmla="*/ 2147483647 w 34"/>
                <a:gd name="T25" fmla="*/ 2147483647 h 50"/>
                <a:gd name="T26" fmla="*/ 2147483647 w 34"/>
                <a:gd name="T27" fmla="*/ 2147483647 h 50"/>
                <a:gd name="T28" fmla="*/ 2147483647 w 34"/>
                <a:gd name="T29" fmla="*/ 2147483647 h 50"/>
                <a:gd name="T30" fmla="*/ 2147483647 w 34"/>
                <a:gd name="T31" fmla="*/ 2147483647 h 50"/>
                <a:gd name="T32" fmla="*/ 2147483647 w 34"/>
                <a:gd name="T33" fmla="*/ 2147483647 h 50"/>
                <a:gd name="T34" fmla="*/ 0 w 34"/>
                <a:gd name="T35" fmla="*/ 2147483647 h 50"/>
                <a:gd name="T36" fmla="*/ 2147483647 w 34"/>
                <a:gd name="T37" fmla="*/ 2147483647 h 50"/>
                <a:gd name="T38" fmla="*/ 2147483647 w 34"/>
                <a:gd name="T39" fmla="*/ 0 h 50"/>
                <a:gd name="T40" fmla="*/ 2147483647 w 34"/>
                <a:gd name="T41" fmla="*/ 2147483647 h 50"/>
                <a:gd name="T42" fmla="*/ 2147483647 w 34"/>
                <a:gd name="T43" fmla="*/ 2147483647 h 50"/>
                <a:gd name="T44" fmla="*/ 2147483647 w 34"/>
                <a:gd name="T45" fmla="*/ 2147483647 h 50"/>
                <a:gd name="T46" fmla="*/ 2147483647 w 34"/>
                <a:gd name="T47" fmla="*/ 2147483647 h 50"/>
                <a:gd name="T48" fmla="*/ 2147483647 w 34"/>
                <a:gd name="T49" fmla="*/ 2147483647 h 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4" h="50">
                  <a:moveTo>
                    <a:pt x="26" y="13"/>
                  </a:moveTo>
                  <a:cubicBezTo>
                    <a:pt x="26" y="8"/>
                    <a:pt x="21" y="5"/>
                    <a:pt x="16" y="5"/>
                  </a:cubicBezTo>
                  <a:cubicBezTo>
                    <a:pt x="11" y="5"/>
                    <a:pt x="7" y="8"/>
                    <a:pt x="7" y="13"/>
                  </a:cubicBezTo>
                  <a:cubicBezTo>
                    <a:pt x="7" y="19"/>
                    <a:pt x="12" y="20"/>
                    <a:pt x="17" y="21"/>
                  </a:cubicBezTo>
                  <a:cubicBezTo>
                    <a:pt x="21" y="22"/>
                    <a:pt x="25" y="23"/>
                    <a:pt x="28" y="25"/>
                  </a:cubicBezTo>
                  <a:cubicBezTo>
                    <a:pt x="32" y="27"/>
                    <a:pt x="34" y="31"/>
                    <a:pt x="34" y="35"/>
                  </a:cubicBezTo>
                  <a:cubicBezTo>
                    <a:pt x="34" y="39"/>
                    <a:pt x="33" y="41"/>
                    <a:pt x="32" y="43"/>
                  </a:cubicBezTo>
                  <a:cubicBezTo>
                    <a:pt x="30" y="47"/>
                    <a:pt x="23" y="50"/>
                    <a:pt x="18" y="50"/>
                  </a:cubicBezTo>
                  <a:cubicBezTo>
                    <a:pt x="12" y="50"/>
                    <a:pt x="7" y="48"/>
                    <a:pt x="5" y="43"/>
                  </a:cubicBezTo>
                  <a:cubicBezTo>
                    <a:pt x="5" y="49"/>
                    <a:pt x="5" y="49"/>
                    <a:pt x="5" y="49"/>
                  </a:cubicBezTo>
                  <a:cubicBezTo>
                    <a:pt x="0" y="49"/>
                    <a:pt x="0" y="49"/>
                    <a:pt x="0" y="49"/>
                  </a:cubicBezTo>
                  <a:cubicBezTo>
                    <a:pt x="0" y="35"/>
                    <a:pt x="0" y="35"/>
                    <a:pt x="0" y="35"/>
                  </a:cubicBezTo>
                  <a:cubicBezTo>
                    <a:pt x="5" y="35"/>
                    <a:pt x="5" y="35"/>
                    <a:pt x="5" y="35"/>
                  </a:cubicBezTo>
                  <a:cubicBezTo>
                    <a:pt x="5" y="41"/>
                    <a:pt x="10" y="45"/>
                    <a:pt x="17" y="45"/>
                  </a:cubicBezTo>
                  <a:cubicBezTo>
                    <a:pt x="22" y="45"/>
                    <a:pt x="27" y="41"/>
                    <a:pt x="27" y="36"/>
                  </a:cubicBezTo>
                  <a:cubicBezTo>
                    <a:pt x="27" y="29"/>
                    <a:pt x="22" y="28"/>
                    <a:pt x="16" y="27"/>
                  </a:cubicBezTo>
                  <a:cubicBezTo>
                    <a:pt x="12" y="26"/>
                    <a:pt x="9" y="25"/>
                    <a:pt x="5" y="23"/>
                  </a:cubicBezTo>
                  <a:cubicBezTo>
                    <a:pt x="2" y="21"/>
                    <a:pt x="0" y="17"/>
                    <a:pt x="0" y="13"/>
                  </a:cubicBezTo>
                  <a:cubicBezTo>
                    <a:pt x="0" y="10"/>
                    <a:pt x="0" y="7"/>
                    <a:pt x="2" y="5"/>
                  </a:cubicBezTo>
                  <a:cubicBezTo>
                    <a:pt x="5" y="1"/>
                    <a:pt x="10" y="0"/>
                    <a:pt x="15" y="0"/>
                  </a:cubicBezTo>
                  <a:cubicBezTo>
                    <a:pt x="19" y="0"/>
                    <a:pt x="23" y="1"/>
                    <a:pt x="26" y="5"/>
                  </a:cubicBezTo>
                  <a:cubicBezTo>
                    <a:pt x="26" y="1"/>
                    <a:pt x="26" y="1"/>
                    <a:pt x="26" y="1"/>
                  </a:cubicBezTo>
                  <a:cubicBezTo>
                    <a:pt x="31" y="1"/>
                    <a:pt x="31" y="1"/>
                    <a:pt x="31" y="1"/>
                  </a:cubicBezTo>
                  <a:cubicBezTo>
                    <a:pt x="31" y="13"/>
                    <a:pt x="31" y="13"/>
                    <a:pt x="31" y="13"/>
                  </a:cubicBezTo>
                  <a:lnTo>
                    <a:pt x="26" y="13"/>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50" name="Rectangle 60"/>
            <p:cNvSpPr>
              <a:spLocks noChangeArrowheads="1"/>
            </p:cNvSpPr>
            <p:nvPr userDrawn="1"/>
          </p:nvSpPr>
          <p:spPr bwMode="auto">
            <a:xfrm>
              <a:off x="8459788" y="6375400"/>
              <a:ext cx="6350" cy="11113"/>
            </a:xfrm>
            <a:prstGeom prst="rect">
              <a:avLst/>
            </a:prstGeom>
            <a:solidFill>
              <a:srgbClr val="CCD8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defRPr/>
              </a:pPr>
              <a:endParaRPr lang="en-GB" altLang="en-US" dirty="0" smtClean="0">
                <a:solidFill>
                  <a:srgbClr val="000000"/>
                </a:solidFill>
                <a:latin typeface="Calibri" pitchFamily="34" charset="0"/>
              </a:endParaRPr>
            </a:p>
          </p:txBody>
        </p:sp>
        <p:sp>
          <p:nvSpPr>
            <p:cNvPr id="51" name="Freeform 61"/>
            <p:cNvSpPr>
              <a:spLocks/>
            </p:cNvSpPr>
            <p:nvPr userDrawn="1"/>
          </p:nvSpPr>
          <p:spPr bwMode="auto">
            <a:xfrm>
              <a:off x="8475663" y="6335713"/>
              <a:ext cx="49212" cy="50800"/>
            </a:xfrm>
            <a:custGeom>
              <a:avLst/>
              <a:gdLst>
                <a:gd name="T0" fmla="*/ 2147483647 w 48"/>
                <a:gd name="T1" fmla="*/ 2147483647 h 50"/>
                <a:gd name="T2" fmla="*/ 2147483647 w 48"/>
                <a:gd name="T3" fmla="*/ 2147483647 h 50"/>
                <a:gd name="T4" fmla="*/ 2147483647 w 48"/>
                <a:gd name="T5" fmla="*/ 2147483647 h 50"/>
                <a:gd name="T6" fmla="*/ 2147483647 w 48"/>
                <a:gd name="T7" fmla="*/ 2147483647 h 50"/>
                <a:gd name="T8" fmla="*/ 2147483647 w 48"/>
                <a:gd name="T9" fmla="*/ 2147483647 h 50"/>
                <a:gd name="T10" fmla="*/ 2147483647 w 48"/>
                <a:gd name="T11" fmla="*/ 2147483647 h 50"/>
                <a:gd name="T12" fmla="*/ 2147483647 w 48"/>
                <a:gd name="T13" fmla="*/ 2147483647 h 50"/>
                <a:gd name="T14" fmla="*/ 2147483647 w 48"/>
                <a:gd name="T15" fmla="*/ 2147483647 h 50"/>
                <a:gd name="T16" fmla="*/ 0 w 48"/>
                <a:gd name="T17" fmla="*/ 2147483647 h 50"/>
                <a:gd name="T18" fmla="*/ 2147483647 w 48"/>
                <a:gd name="T19" fmla="*/ 2147483647 h 50"/>
                <a:gd name="T20" fmla="*/ 2147483647 w 48"/>
                <a:gd name="T21" fmla="*/ 0 h 50"/>
                <a:gd name="T22" fmla="*/ 2147483647 w 48"/>
                <a:gd name="T23" fmla="*/ 2147483647 h 50"/>
                <a:gd name="T24" fmla="*/ 2147483647 w 48"/>
                <a:gd name="T25" fmla="*/ 2147483647 h 50"/>
                <a:gd name="T26" fmla="*/ 2147483647 w 48"/>
                <a:gd name="T27" fmla="*/ 2147483647 h 50"/>
                <a:gd name="T28" fmla="*/ 2147483647 w 48"/>
                <a:gd name="T29" fmla="*/ 2147483647 h 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50">
                  <a:moveTo>
                    <a:pt x="47" y="15"/>
                  </a:moveTo>
                  <a:cubicBezTo>
                    <a:pt x="41" y="15"/>
                    <a:pt x="41" y="15"/>
                    <a:pt x="41" y="15"/>
                  </a:cubicBezTo>
                  <a:cubicBezTo>
                    <a:pt x="38" y="9"/>
                    <a:pt x="31" y="6"/>
                    <a:pt x="25" y="6"/>
                  </a:cubicBezTo>
                  <a:cubicBezTo>
                    <a:pt x="14" y="6"/>
                    <a:pt x="6" y="14"/>
                    <a:pt x="6" y="25"/>
                  </a:cubicBezTo>
                  <a:cubicBezTo>
                    <a:pt x="6" y="36"/>
                    <a:pt x="14" y="44"/>
                    <a:pt x="25" y="44"/>
                  </a:cubicBezTo>
                  <a:cubicBezTo>
                    <a:pt x="32" y="44"/>
                    <a:pt x="39" y="40"/>
                    <a:pt x="41" y="34"/>
                  </a:cubicBezTo>
                  <a:cubicBezTo>
                    <a:pt x="48" y="34"/>
                    <a:pt x="48" y="34"/>
                    <a:pt x="48" y="34"/>
                  </a:cubicBezTo>
                  <a:cubicBezTo>
                    <a:pt x="45" y="44"/>
                    <a:pt x="35" y="50"/>
                    <a:pt x="24" y="50"/>
                  </a:cubicBezTo>
                  <a:cubicBezTo>
                    <a:pt x="11" y="50"/>
                    <a:pt x="0" y="39"/>
                    <a:pt x="0" y="25"/>
                  </a:cubicBezTo>
                  <a:cubicBezTo>
                    <a:pt x="0" y="18"/>
                    <a:pt x="2" y="12"/>
                    <a:pt x="7" y="7"/>
                  </a:cubicBezTo>
                  <a:cubicBezTo>
                    <a:pt x="11" y="3"/>
                    <a:pt x="17" y="0"/>
                    <a:pt x="24" y="0"/>
                  </a:cubicBezTo>
                  <a:cubicBezTo>
                    <a:pt x="31" y="0"/>
                    <a:pt x="37" y="2"/>
                    <a:pt x="41" y="7"/>
                  </a:cubicBezTo>
                  <a:cubicBezTo>
                    <a:pt x="41" y="1"/>
                    <a:pt x="41" y="1"/>
                    <a:pt x="41" y="1"/>
                  </a:cubicBezTo>
                  <a:cubicBezTo>
                    <a:pt x="47" y="1"/>
                    <a:pt x="47" y="1"/>
                    <a:pt x="47" y="1"/>
                  </a:cubicBezTo>
                  <a:lnTo>
                    <a:pt x="47" y="15"/>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52" name="Freeform 62"/>
            <p:cNvSpPr>
              <a:spLocks noEditPoints="1"/>
            </p:cNvSpPr>
            <p:nvPr userDrawn="1"/>
          </p:nvSpPr>
          <p:spPr bwMode="auto">
            <a:xfrm>
              <a:off x="8526463" y="6335713"/>
              <a:ext cx="50800" cy="50800"/>
            </a:xfrm>
            <a:custGeom>
              <a:avLst/>
              <a:gdLst>
                <a:gd name="T0" fmla="*/ 0 w 50"/>
                <a:gd name="T1" fmla="*/ 2147483647 h 50"/>
                <a:gd name="T2" fmla="*/ 2147483647 w 50"/>
                <a:gd name="T3" fmla="*/ 0 h 50"/>
                <a:gd name="T4" fmla="*/ 2147483647 w 50"/>
                <a:gd name="T5" fmla="*/ 2147483647 h 50"/>
                <a:gd name="T6" fmla="*/ 2147483647 w 50"/>
                <a:gd name="T7" fmla="*/ 2147483647 h 50"/>
                <a:gd name="T8" fmla="*/ 0 w 50"/>
                <a:gd name="T9" fmla="*/ 2147483647 h 50"/>
                <a:gd name="T10" fmla="*/ 2147483647 w 50"/>
                <a:gd name="T11" fmla="*/ 2147483647 h 50"/>
                <a:gd name="T12" fmla="*/ 2147483647 w 50"/>
                <a:gd name="T13" fmla="*/ 2147483647 h 50"/>
                <a:gd name="T14" fmla="*/ 2147483647 w 50"/>
                <a:gd name="T15" fmla="*/ 2147483647 h 50"/>
                <a:gd name="T16" fmla="*/ 2147483647 w 50"/>
                <a:gd name="T17" fmla="*/ 2147483647 h 50"/>
                <a:gd name="T18" fmla="*/ 2147483647 w 50"/>
                <a:gd name="T19" fmla="*/ 2147483647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 h="50">
                  <a:moveTo>
                    <a:pt x="0" y="25"/>
                  </a:moveTo>
                  <a:cubicBezTo>
                    <a:pt x="0" y="11"/>
                    <a:pt x="11" y="0"/>
                    <a:pt x="25" y="0"/>
                  </a:cubicBezTo>
                  <a:cubicBezTo>
                    <a:pt x="39" y="0"/>
                    <a:pt x="50" y="11"/>
                    <a:pt x="50" y="24"/>
                  </a:cubicBezTo>
                  <a:cubicBezTo>
                    <a:pt x="50" y="38"/>
                    <a:pt x="39" y="50"/>
                    <a:pt x="25" y="50"/>
                  </a:cubicBezTo>
                  <a:cubicBezTo>
                    <a:pt x="11" y="50"/>
                    <a:pt x="0" y="39"/>
                    <a:pt x="0" y="25"/>
                  </a:cubicBezTo>
                  <a:close/>
                  <a:moveTo>
                    <a:pt x="44" y="25"/>
                  </a:moveTo>
                  <a:cubicBezTo>
                    <a:pt x="44" y="14"/>
                    <a:pt x="36" y="6"/>
                    <a:pt x="25" y="6"/>
                  </a:cubicBezTo>
                  <a:cubicBezTo>
                    <a:pt x="14" y="6"/>
                    <a:pt x="6" y="14"/>
                    <a:pt x="6" y="25"/>
                  </a:cubicBezTo>
                  <a:cubicBezTo>
                    <a:pt x="6" y="35"/>
                    <a:pt x="14" y="44"/>
                    <a:pt x="25" y="44"/>
                  </a:cubicBezTo>
                  <a:cubicBezTo>
                    <a:pt x="36" y="44"/>
                    <a:pt x="44" y="35"/>
                    <a:pt x="44" y="25"/>
                  </a:cubicBez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53" name="Rectangle 63"/>
            <p:cNvSpPr>
              <a:spLocks noChangeArrowheads="1"/>
            </p:cNvSpPr>
            <p:nvPr userDrawn="1"/>
          </p:nvSpPr>
          <p:spPr bwMode="auto">
            <a:xfrm>
              <a:off x="8586788" y="6375400"/>
              <a:ext cx="7937" cy="11113"/>
            </a:xfrm>
            <a:prstGeom prst="rect">
              <a:avLst/>
            </a:prstGeom>
            <a:solidFill>
              <a:srgbClr val="CCD8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defRPr/>
              </a:pPr>
              <a:endParaRPr lang="en-GB" altLang="en-US" dirty="0" smtClean="0">
                <a:solidFill>
                  <a:srgbClr val="000000"/>
                </a:solidFill>
                <a:latin typeface="Calibri" pitchFamily="34" charset="0"/>
              </a:endParaRPr>
            </a:p>
          </p:txBody>
        </p:sp>
        <p:sp>
          <p:nvSpPr>
            <p:cNvPr id="54" name="Freeform 64"/>
            <p:cNvSpPr>
              <a:spLocks/>
            </p:cNvSpPr>
            <p:nvPr userDrawn="1"/>
          </p:nvSpPr>
          <p:spPr bwMode="auto">
            <a:xfrm>
              <a:off x="8604250" y="6337300"/>
              <a:ext cx="57150" cy="49213"/>
            </a:xfrm>
            <a:custGeom>
              <a:avLst/>
              <a:gdLst>
                <a:gd name="T0" fmla="*/ 2147483647 w 57"/>
                <a:gd name="T1" fmla="*/ 2147483647 h 49"/>
                <a:gd name="T2" fmla="*/ 2147483647 w 57"/>
                <a:gd name="T3" fmla="*/ 2147483647 h 49"/>
                <a:gd name="T4" fmla="*/ 2147483647 w 57"/>
                <a:gd name="T5" fmla="*/ 2147483647 h 49"/>
                <a:gd name="T6" fmla="*/ 2147483647 w 57"/>
                <a:gd name="T7" fmla="*/ 2147483647 h 49"/>
                <a:gd name="T8" fmla="*/ 2147483647 w 57"/>
                <a:gd name="T9" fmla="*/ 2147483647 h 49"/>
                <a:gd name="T10" fmla="*/ 0 w 57"/>
                <a:gd name="T11" fmla="*/ 2147483647 h 49"/>
                <a:gd name="T12" fmla="*/ 0 w 57"/>
                <a:gd name="T13" fmla="*/ 0 h 49"/>
                <a:gd name="T14" fmla="*/ 2147483647 w 57"/>
                <a:gd name="T15" fmla="*/ 0 h 49"/>
                <a:gd name="T16" fmla="*/ 2147483647 w 57"/>
                <a:gd name="T17" fmla="*/ 2147483647 h 49"/>
                <a:gd name="T18" fmla="*/ 2147483647 w 57"/>
                <a:gd name="T19" fmla="*/ 2147483647 h 49"/>
                <a:gd name="T20" fmla="*/ 2147483647 w 57"/>
                <a:gd name="T21" fmla="*/ 2147483647 h 49"/>
                <a:gd name="T22" fmla="*/ 2147483647 w 57"/>
                <a:gd name="T23" fmla="*/ 2147483647 h 49"/>
                <a:gd name="T24" fmla="*/ 2147483647 w 57"/>
                <a:gd name="T25" fmla="*/ 2147483647 h 49"/>
                <a:gd name="T26" fmla="*/ 2147483647 w 57"/>
                <a:gd name="T27" fmla="*/ 2147483647 h 49"/>
                <a:gd name="T28" fmla="*/ 2147483647 w 57"/>
                <a:gd name="T29" fmla="*/ 2147483647 h 49"/>
                <a:gd name="T30" fmla="*/ 2147483647 w 57"/>
                <a:gd name="T31" fmla="*/ 0 h 49"/>
                <a:gd name="T32" fmla="*/ 2147483647 w 57"/>
                <a:gd name="T33" fmla="*/ 0 h 49"/>
                <a:gd name="T34" fmla="*/ 2147483647 w 57"/>
                <a:gd name="T35" fmla="*/ 2147483647 h 49"/>
                <a:gd name="T36" fmla="*/ 2147483647 w 57"/>
                <a:gd name="T37" fmla="*/ 2147483647 h 49"/>
                <a:gd name="T38" fmla="*/ 2147483647 w 57"/>
                <a:gd name="T39" fmla="*/ 2147483647 h 49"/>
                <a:gd name="T40" fmla="*/ 2147483647 w 57"/>
                <a:gd name="T41" fmla="*/ 2147483647 h 49"/>
                <a:gd name="T42" fmla="*/ 2147483647 w 57"/>
                <a:gd name="T43" fmla="*/ 2147483647 h 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7" h="49">
                  <a:moveTo>
                    <a:pt x="43" y="40"/>
                  </a:moveTo>
                  <a:cubicBezTo>
                    <a:pt x="40" y="45"/>
                    <a:pt x="34" y="49"/>
                    <a:pt x="27" y="49"/>
                  </a:cubicBezTo>
                  <a:cubicBezTo>
                    <a:pt x="20" y="49"/>
                    <a:pt x="14" y="44"/>
                    <a:pt x="11" y="40"/>
                  </a:cubicBezTo>
                  <a:cubicBezTo>
                    <a:pt x="9" y="37"/>
                    <a:pt x="8" y="33"/>
                    <a:pt x="8" y="28"/>
                  </a:cubicBezTo>
                  <a:cubicBezTo>
                    <a:pt x="8" y="5"/>
                    <a:pt x="8" y="5"/>
                    <a:pt x="8" y="5"/>
                  </a:cubicBezTo>
                  <a:cubicBezTo>
                    <a:pt x="0" y="5"/>
                    <a:pt x="0" y="5"/>
                    <a:pt x="0" y="5"/>
                  </a:cubicBezTo>
                  <a:cubicBezTo>
                    <a:pt x="0" y="0"/>
                    <a:pt x="0" y="0"/>
                    <a:pt x="0" y="0"/>
                  </a:cubicBezTo>
                  <a:cubicBezTo>
                    <a:pt x="14" y="0"/>
                    <a:pt x="14" y="0"/>
                    <a:pt x="14" y="0"/>
                  </a:cubicBezTo>
                  <a:cubicBezTo>
                    <a:pt x="14" y="25"/>
                    <a:pt x="14" y="25"/>
                    <a:pt x="14" y="25"/>
                  </a:cubicBezTo>
                  <a:cubicBezTo>
                    <a:pt x="14" y="30"/>
                    <a:pt x="14" y="34"/>
                    <a:pt x="17" y="38"/>
                  </a:cubicBezTo>
                  <a:cubicBezTo>
                    <a:pt x="20" y="42"/>
                    <a:pt x="24" y="44"/>
                    <a:pt x="29" y="43"/>
                  </a:cubicBezTo>
                  <a:cubicBezTo>
                    <a:pt x="34" y="43"/>
                    <a:pt x="37" y="41"/>
                    <a:pt x="40" y="38"/>
                  </a:cubicBezTo>
                  <a:cubicBezTo>
                    <a:pt x="43" y="34"/>
                    <a:pt x="43" y="31"/>
                    <a:pt x="43" y="26"/>
                  </a:cubicBezTo>
                  <a:cubicBezTo>
                    <a:pt x="43" y="5"/>
                    <a:pt x="43" y="5"/>
                    <a:pt x="43" y="5"/>
                  </a:cubicBezTo>
                  <a:cubicBezTo>
                    <a:pt x="35" y="5"/>
                    <a:pt x="35" y="5"/>
                    <a:pt x="35" y="5"/>
                  </a:cubicBezTo>
                  <a:cubicBezTo>
                    <a:pt x="35" y="0"/>
                    <a:pt x="35" y="0"/>
                    <a:pt x="35" y="0"/>
                  </a:cubicBezTo>
                  <a:cubicBezTo>
                    <a:pt x="49" y="0"/>
                    <a:pt x="49" y="0"/>
                    <a:pt x="49" y="0"/>
                  </a:cubicBezTo>
                  <a:cubicBezTo>
                    <a:pt x="49" y="42"/>
                    <a:pt x="49" y="42"/>
                    <a:pt x="49" y="42"/>
                  </a:cubicBezTo>
                  <a:cubicBezTo>
                    <a:pt x="57" y="42"/>
                    <a:pt x="57" y="42"/>
                    <a:pt x="57" y="42"/>
                  </a:cubicBezTo>
                  <a:cubicBezTo>
                    <a:pt x="57" y="48"/>
                    <a:pt x="57" y="48"/>
                    <a:pt x="57" y="48"/>
                  </a:cubicBezTo>
                  <a:cubicBezTo>
                    <a:pt x="43" y="48"/>
                    <a:pt x="43" y="48"/>
                    <a:pt x="43" y="48"/>
                  </a:cubicBezTo>
                  <a:lnTo>
                    <a:pt x="43" y="40"/>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55" name="Freeform 65"/>
            <p:cNvSpPr>
              <a:spLocks/>
            </p:cNvSpPr>
            <p:nvPr userDrawn="1"/>
          </p:nvSpPr>
          <p:spPr bwMode="auto">
            <a:xfrm>
              <a:off x="8661400" y="6318250"/>
              <a:ext cx="52388" cy="68263"/>
            </a:xfrm>
            <a:custGeom>
              <a:avLst/>
              <a:gdLst>
                <a:gd name="T0" fmla="*/ 2147483647 w 33"/>
                <a:gd name="T1" fmla="*/ 2147483647 h 43"/>
                <a:gd name="T2" fmla="*/ 2147483647 w 33"/>
                <a:gd name="T3" fmla="*/ 2147483647 h 43"/>
                <a:gd name="T4" fmla="*/ 2147483647 w 33"/>
                <a:gd name="T5" fmla="*/ 2147483647 h 43"/>
                <a:gd name="T6" fmla="*/ 2147483647 w 33"/>
                <a:gd name="T7" fmla="*/ 2147483647 h 43"/>
                <a:gd name="T8" fmla="*/ 2147483647 w 33"/>
                <a:gd name="T9" fmla="*/ 2147483647 h 43"/>
                <a:gd name="T10" fmla="*/ 2147483647 w 33"/>
                <a:gd name="T11" fmla="*/ 2147483647 h 43"/>
                <a:gd name="T12" fmla="*/ 2147483647 w 33"/>
                <a:gd name="T13" fmla="*/ 2147483647 h 43"/>
                <a:gd name="T14" fmla="*/ 2147483647 w 33"/>
                <a:gd name="T15" fmla="*/ 2147483647 h 43"/>
                <a:gd name="T16" fmla="*/ 2147483647 w 33"/>
                <a:gd name="T17" fmla="*/ 2147483647 h 43"/>
                <a:gd name="T18" fmla="*/ 2147483647 w 33"/>
                <a:gd name="T19" fmla="*/ 2147483647 h 43"/>
                <a:gd name="T20" fmla="*/ 2147483647 w 33"/>
                <a:gd name="T21" fmla="*/ 2147483647 h 43"/>
                <a:gd name="T22" fmla="*/ 2147483647 w 33"/>
                <a:gd name="T23" fmla="*/ 2147483647 h 43"/>
                <a:gd name="T24" fmla="*/ 2147483647 w 33"/>
                <a:gd name="T25" fmla="*/ 2147483647 h 43"/>
                <a:gd name="T26" fmla="*/ 2147483647 w 33"/>
                <a:gd name="T27" fmla="*/ 2147483647 h 43"/>
                <a:gd name="T28" fmla="*/ 2147483647 w 33"/>
                <a:gd name="T29" fmla="*/ 2147483647 h 43"/>
                <a:gd name="T30" fmla="*/ 2147483647 w 33"/>
                <a:gd name="T31" fmla="*/ 2147483647 h 43"/>
                <a:gd name="T32" fmla="*/ 2147483647 w 33"/>
                <a:gd name="T33" fmla="*/ 2147483647 h 43"/>
                <a:gd name="T34" fmla="*/ 2147483647 w 33"/>
                <a:gd name="T35" fmla="*/ 2147483647 h 43"/>
                <a:gd name="T36" fmla="*/ 0 w 33"/>
                <a:gd name="T37" fmla="*/ 2147483647 h 43"/>
                <a:gd name="T38" fmla="*/ 0 w 33"/>
                <a:gd name="T39" fmla="*/ 2147483647 h 43"/>
                <a:gd name="T40" fmla="*/ 2147483647 w 33"/>
                <a:gd name="T41" fmla="*/ 2147483647 h 43"/>
                <a:gd name="T42" fmla="*/ 2147483647 w 33"/>
                <a:gd name="T43" fmla="*/ 2147483647 h 43"/>
                <a:gd name="T44" fmla="*/ 0 w 33"/>
                <a:gd name="T45" fmla="*/ 2147483647 h 43"/>
                <a:gd name="T46" fmla="*/ 0 w 33"/>
                <a:gd name="T47" fmla="*/ 0 h 43"/>
                <a:gd name="T48" fmla="*/ 2147483647 w 33"/>
                <a:gd name="T49" fmla="*/ 0 h 43"/>
                <a:gd name="T50" fmla="*/ 2147483647 w 33"/>
                <a:gd name="T51" fmla="*/ 2147483647 h 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3" h="43">
                  <a:moveTo>
                    <a:pt x="10" y="25"/>
                  </a:moveTo>
                  <a:lnTo>
                    <a:pt x="21" y="15"/>
                  </a:lnTo>
                  <a:lnTo>
                    <a:pt x="16" y="15"/>
                  </a:lnTo>
                  <a:lnTo>
                    <a:pt x="16" y="12"/>
                  </a:lnTo>
                  <a:lnTo>
                    <a:pt x="31" y="12"/>
                  </a:lnTo>
                  <a:lnTo>
                    <a:pt x="31" y="15"/>
                  </a:lnTo>
                  <a:lnTo>
                    <a:pt x="26" y="15"/>
                  </a:lnTo>
                  <a:lnTo>
                    <a:pt x="14" y="26"/>
                  </a:lnTo>
                  <a:lnTo>
                    <a:pt x="27" y="39"/>
                  </a:lnTo>
                  <a:lnTo>
                    <a:pt x="33" y="39"/>
                  </a:lnTo>
                  <a:lnTo>
                    <a:pt x="33" y="43"/>
                  </a:lnTo>
                  <a:lnTo>
                    <a:pt x="17" y="43"/>
                  </a:lnTo>
                  <a:lnTo>
                    <a:pt x="17" y="39"/>
                  </a:lnTo>
                  <a:lnTo>
                    <a:pt x="22" y="39"/>
                  </a:lnTo>
                  <a:lnTo>
                    <a:pt x="10" y="27"/>
                  </a:lnTo>
                  <a:lnTo>
                    <a:pt x="10" y="39"/>
                  </a:lnTo>
                  <a:lnTo>
                    <a:pt x="14" y="39"/>
                  </a:lnTo>
                  <a:lnTo>
                    <a:pt x="14" y="43"/>
                  </a:lnTo>
                  <a:lnTo>
                    <a:pt x="0" y="43"/>
                  </a:lnTo>
                  <a:lnTo>
                    <a:pt x="0" y="39"/>
                  </a:lnTo>
                  <a:lnTo>
                    <a:pt x="6" y="39"/>
                  </a:lnTo>
                  <a:lnTo>
                    <a:pt x="6" y="4"/>
                  </a:lnTo>
                  <a:lnTo>
                    <a:pt x="0" y="4"/>
                  </a:lnTo>
                  <a:lnTo>
                    <a:pt x="0" y="0"/>
                  </a:lnTo>
                  <a:lnTo>
                    <a:pt x="10" y="0"/>
                  </a:lnTo>
                  <a:lnTo>
                    <a:pt x="10" y="25"/>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grpSp>
      <p:pic>
        <p:nvPicPr>
          <p:cNvPr id="5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8315" y="6092825"/>
            <a:ext cx="1439862"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699792" y="1556794"/>
            <a:ext cx="7772400" cy="722511"/>
          </a:xfrm>
        </p:spPr>
        <p:txBody>
          <a:bodyPr>
            <a:normAutofit/>
          </a:bodyPr>
          <a:lstStyle>
            <a:lvl1pPr algn="l">
              <a:defRPr sz="3600">
                <a:solidFill>
                  <a:schemeClr val="bg1"/>
                </a:solidFill>
                <a:latin typeface="Arial" pitchFamily="34" charset="0"/>
                <a:cs typeface="Arial" pitchFamily="34" charset="0"/>
              </a:defRPr>
            </a:lvl1pPr>
          </a:lstStyle>
          <a:p>
            <a:r>
              <a:rPr lang="en-GB" smtClean="0"/>
              <a:t>Click to edit Master title style</a:t>
            </a:r>
            <a:endParaRPr lang="en-GB" dirty="0"/>
          </a:p>
        </p:txBody>
      </p:sp>
    </p:spTree>
    <p:extLst>
      <p:ext uri="{BB962C8B-B14F-4D97-AF65-F5344CB8AC3E}">
        <p14:creationId xmlns:p14="http://schemas.microsoft.com/office/powerpoint/2010/main" val="169617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7" name="Picture 2" descr="C:\Users\Dom\Desktop\Templates\Dentons Letterhead\Dentons_Powerpoint\flower1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76200"/>
            <a:ext cx="92456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a:off x="4" y="1033490"/>
            <a:ext cx="5940425" cy="3908425"/>
          </a:xfrm>
          <a:prstGeom prst="rect">
            <a:avLst/>
          </a:prstGeom>
          <a:gradFill>
            <a:gsLst>
              <a:gs pos="0">
                <a:srgbClr val="003865">
                  <a:alpha val="80000"/>
                </a:srgbClr>
              </a:gs>
              <a:gs pos="100000">
                <a:srgbClr val="0180A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base">
              <a:spcBef>
                <a:spcPct val="0"/>
              </a:spcBef>
              <a:spcAft>
                <a:spcPct val="0"/>
              </a:spcAft>
              <a:defRPr/>
            </a:pPr>
            <a:endParaRPr lang="en-GB" dirty="0">
              <a:solidFill>
                <a:srgbClr val="FFFFFF"/>
              </a:solidFill>
              <a:latin typeface="Calibri" pitchFamily="34" charset="0"/>
            </a:endParaRPr>
          </a:p>
        </p:txBody>
      </p:sp>
      <p:sp>
        <p:nvSpPr>
          <p:cNvPr id="11" name="Rectangle 10"/>
          <p:cNvSpPr/>
          <p:nvPr userDrawn="1"/>
        </p:nvSpPr>
        <p:spPr>
          <a:xfrm>
            <a:off x="4" y="4941888"/>
            <a:ext cx="5940425" cy="44450"/>
          </a:xfrm>
          <a:prstGeom prst="rect">
            <a:avLst/>
          </a:prstGeom>
          <a:solidFill>
            <a:srgbClr val="75AF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srgbClr val="FFFFFF"/>
              </a:solidFill>
              <a:latin typeface="Calibri" pitchFamily="34" charset="0"/>
            </a:endParaRPr>
          </a:p>
        </p:txBody>
      </p:sp>
      <p:pic>
        <p:nvPicPr>
          <p:cNvPr id="12"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69925" y="6100813"/>
            <a:ext cx="2095500"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08"/>
          <p:cNvGrpSpPr>
            <a:grpSpLocks/>
          </p:cNvGrpSpPr>
          <p:nvPr userDrawn="1"/>
        </p:nvGrpSpPr>
        <p:grpSpPr bwMode="auto">
          <a:xfrm>
            <a:off x="6372232" y="6172200"/>
            <a:ext cx="2271713" cy="381000"/>
            <a:chOff x="6154738" y="5819776"/>
            <a:chExt cx="2489200" cy="417512"/>
          </a:xfrm>
        </p:grpSpPr>
        <p:sp>
          <p:nvSpPr>
            <p:cNvPr id="14" name="AutoShape 4"/>
            <p:cNvSpPr>
              <a:spLocks noChangeAspect="1" noChangeArrowheads="1" noTextEdit="1"/>
            </p:cNvSpPr>
            <p:nvPr userDrawn="1"/>
          </p:nvSpPr>
          <p:spPr bwMode="auto">
            <a:xfrm>
              <a:off x="6156478" y="5821516"/>
              <a:ext cx="2485720" cy="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dirty="0">
                <a:solidFill>
                  <a:prstClr val="black"/>
                </a:solidFill>
              </a:endParaRPr>
            </a:p>
          </p:txBody>
        </p:sp>
        <p:sp>
          <p:nvSpPr>
            <p:cNvPr id="15" name="Freeform 6"/>
            <p:cNvSpPr>
              <a:spLocks/>
            </p:cNvSpPr>
            <p:nvPr userDrawn="1"/>
          </p:nvSpPr>
          <p:spPr bwMode="auto">
            <a:xfrm>
              <a:off x="6156478" y="5819776"/>
              <a:ext cx="128722" cy="135691"/>
            </a:xfrm>
            <a:custGeom>
              <a:avLst/>
              <a:gdLst>
                <a:gd name="T0" fmla="*/ 2147483647 w 64"/>
                <a:gd name="T1" fmla="*/ 2147483647 h 68"/>
                <a:gd name="T2" fmla="*/ 2147483647 w 64"/>
                <a:gd name="T3" fmla="*/ 2147483647 h 68"/>
                <a:gd name="T4" fmla="*/ 2147483647 w 64"/>
                <a:gd name="T5" fmla="*/ 2147483647 h 68"/>
                <a:gd name="T6" fmla="*/ 2147483647 w 64"/>
                <a:gd name="T7" fmla="*/ 2147483647 h 68"/>
                <a:gd name="T8" fmla="*/ 2147483647 w 64"/>
                <a:gd name="T9" fmla="*/ 2147483647 h 68"/>
                <a:gd name="T10" fmla="*/ 2147483647 w 64"/>
                <a:gd name="T11" fmla="*/ 2147483647 h 68"/>
                <a:gd name="T12" fmla="*/ 2147483647 w 64"/>
                <a:gd name="T13" fmla="*/ 2147483647 h 68"/>
                <a:gd name="T14" fmla="*/ 2147483647 w 64"/>
                <a:gd name="T15" fmla="*/ 2147483647 h 68"/>
                <a:gd name="T16" fmla="*/ 0 w 64"/>
                <a:gd name="T17" fmla="*/ 2147483647 h 68"/>
                <a:gd name="T18" fmla="*/ 2147483647 w 64"/>
                <a:gd name="T19" fmla="*/ 2147483647 h 68"/>
                <a:gd name="T20" fmla="*/ 2147483647 w 64"/>
                <a:gd name="T21" fmla="*/ 0 h 68"/>
                <a:gd name="T22" fmla="*/ 2147483647 w 64"/>
                <a:gd name="T23" fmla="*/ 2147483647 h 68"/>
                <a:gd name="T24" fmla="*/ 2147483647 w 64"/>
                <a:gd name="T25" fmla="*/ 2147483647 h 68"/>
                <a:gd name="T26" fmla="*/ 2147483647 w 64"/>
                <a:gd name="T27" fmla="*/ 2147483647 h 68"/>
                <a:gd name="T28" fmla="*/ 2147483647 w 64"/>
                <a:gd name="T29" fmla="*/ 2147483647 h 68"/>
                <a:gd name="T30" fmla="*/ 2147483647 w 64"/>
                <a:gd name="T31" fmla="*/ 2147483647 h 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4" h="68">
                  <a:moveTo>
                    <a:pt x="57" y="17"/>
                  </a:moveTo>
                  <a:cubicBezTo>
                    <a:pt x="52" y="10"/>
                    <a:pt x="43" y="6"/>
                    <a:pt x="34" y="6"/>
                  </a:cubicBezTo>
                  <a:cubicBezTo>
                    <a:pt x="19" y="6"/>
                    <a:pt x="7" y="18"/>
                    <a:pt x="7" y="33"/>
                  </a:cubicBezTo>
                  <a:cubicBezTo>
                    <a:pt x="7" y="48"/>
                    <a:pt x="18" y="61"/>
                    <a:pt x="34" y="61"/>
                  </a:cubicBezTo>
                  <a:cubicBezTo>
                    <a:pt x="43" y="61"/>
                    <a:pt x="52" y="57"/>
                    <a:pt x="57" y="49"/>
                  </a:cubicBezTo>
                  <a:cubicBezTo>
                    <a:pt x="64" y="49"/>
                    <a:pt x="64" y="49"/>
                    <a:pt x="64" y="49"/>
                  </a:cubicBezTo>
                  <a:cubicBezTo>
                    <a:pt x="59" y="61"/>
                    <a:pt x="47" y="68"/>
                    <a:pt x="34" y="68"/>
                  </a:cubicBezTo>
                  <a:cubicBezTo>
                    <a:pt x="25" y="68"/>
                    <a:pt x="16" y="64"/>
                    <a:pt x="10" y="58"/>
                  </a:cubicBezTo>
                  <a:cubicBezTo>
                    <a:pt x="3" y="51"/>
                    <a:pt x="0" y="43"/>
                    <a:pt x="0" y="33"/>
                  </a:cubicBezTo>
                  <a:cubicBezTo>
                    <a:pt x="0" y="24"/>
                    <a:pt x="4" y="16"/>
                    <a:pt x="10" y="9"/>
                  </a:cubicBezTo>
                  <a:cubicBezTo>
                    <a:pt x="16" y="3"/>
                    <a:pt x="25" y="0"/>
                    <a:pt x="34" y="0"/>
                  </a:cubicBezTo>
                  <a:cubicBezTo>
                    <a:pt x="43" y="0"/>
                    <a:pt x="51" y="3"/>
                    <a:pt x="57" y="9"/>
                  </a:cubicBezTo>
                  <a:cubicBezTo>
                    <a:pt x="57" y="1"/>
                    <a:pt x="57" y="1"/>
                    <a:pt x="57" y="1"/>
                  </a:cubicBezTo>
                  <a:cubicBezTo>
                    <a:pt x="63" y="1"/>
                    <a:pt x="63" y="1"/>
                    <a:pt x="63" y="1"/>
                  </a:cubicBezTo>
                  <a:cubicBezTo>
                    <a:pt x="63" y="17"/>
                    <a:pt x="63" y="17"/>
                    <a:pt x="63" y="17"/>
                  </a:cubicBezTo>
                  <a:lnTo>
                    <a:pt x="57" y="17"/>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6" name="Freeform 7"/>
            <p:cNvSpPr>
              <a:spLocks noEditPoints="1"/>
            </p:cNvSpPr>
            <p:nvPr userDrawn="1"/>
          </p:nvSpPr>
          <p:spPr bwMode="auto">
            <a:xfrm>
              <a:off x="6286939" y="5856309"/>
              <a:ext cx="116546" cy="99159"/>
            </a:xfrm>
            <a:custGeom>
              <a:avLst/>
              <a:gdLst>
                <a:gd name="T0" fmla="*/ 2147483647 w 58"/>
                <a:gd name="T1" fmla="*/ 2147483647 h 50"/>
                <a:gd name="T2" fmla="*/ 2147483647 w 58"/>
                <a:gd name="T3" fmla="*/ 2147483647 h 50"/>
                <a:gd name="T4" fmla="*/ 2147483647 w 58"/>
                <a:gd name="T5" fmla="*/ 2147483647 h 50"/>
                <a:gd name="T6" fmla="*/ 0 w 58"/>
                <a:gd name="T7" fmla="*/ 2147483647 h 50"/>
                <a:gd name="T8" fmla="*/ 2147483647 w 58"/>
                <a:gd name="T9" fmla="*/ 2147483647 h 50"/>
                <a:gd name="T10" fmla="*/ 2147483647 w 58"/>
                <a:gd name="T11" fmla="*/ 0 h 50"/>
                <a:gd name="T12" fmla="*/ 2147483647 w 58"/>
                <a:gd name="T13" fmla="*/ 2147483647 h 50"/>
                <a:gd name="T14" fmla="*/ 2147483647 w 58"/>
                <a:gd name="T15" fmla="*/ 2147483647 h 50"/>
                <a:gd name="T16" fmla="*/ 2147483647 w 58"/>
                <a:gd name="T17" fmla="*/ 2147483647 h 50"/>
                <a:gd name="T18" fmla="*/ 2147483647 w 58"/>
                <a:gd name="T19" fmla="*/ 2147483647 h 50"/>
                <a:gd name="T20" fmla="*/ 2147483647 w 58"/>
                <a:gd name="T21" fmla="*/ 2147483647 h 50"/>
                <a:gd name="T22" fmla="*/ 2147483647 w 58"/>
                <a:gd name="T23" fmla="*/ 2147483647 h 50"/>
                <a:gd name="T24" fmla="*/ 2147483647 w 58"/>
                <a:gd name="T25" fmla="*/ 2147483647 h 50"/>
                <a:gd name="T26" fmla="*/ 2147483647 w 58"/>
                <a:gd name="T27" fmla="*/ 2147483647 h 50"/>
                <a:gd name="T28" fmla="*/ 2147483647 w 58"/>
                <a:gd name="T29" fmla="*/ 2147483647 h 50"/>
                <a:gd name="T30" fmla="*/ 2147483647 w 58"/>
                <a:gd name="T31" fmla="*/ 2147483647 h 50"/>
                <a:gd name="T32" fmla="*/ 2147483647 w 58"/>
                <a:gd name="T33" fmla="*/ 2147483647 h 50"/>
                <a:gd name="T34" fmla="*/ 2147483647 w 58"/>
                <a:gd name="T35" fmla="*/ 2147483647 h 50"/>
                <a:gd name="T36" fmla="*/ 2147483647 w 58"/>
                <a:gd name="T37" fmla="*/ 2147483647 h 50"/>
                <a:gd name="T38" fmla="*/ 2147483647 w 58"/>
                <a:gd name="T39" fmla="*/ 2147483647 h 50"/>
                <a:gd name="T40" fmla="*/ 2147483647 w 58"/>
                <a:gd name="T41" fmla="*/ 2147483647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8" h="50">
                  <a:moveTo>
                    <a:pt x="44" y="39"/>
                  </a:moveTo>
                  <a:cubicBezTo>
                    <a:pt x="40" y="46"/>
                    <a:pt x="33" y="50"/>
                    <a:pt x="25" y="50"/>
                  </a:cubicBezTo>
                  <a:cubicBezTo>
                    <a:pt x="16" y="50"/>
                    <a:pt x="8" y="45"/>
                    <a:pt x="4" y="39"/>
                  </a:cubicBezTo>
                  <a:cubicBezTo>
                    <a:pt x="2" y="35"/>
                    <a:pt x="0" y="30"/>
                    <a:pt x="0" y="25"/>
                  </a:cubicBezTo>
                  <a:cubicBezTo>
                    <a:pt x="0" y="18"/>
                    <a:pt x="2" y="15"/>
                    <a:pt x="4" y="11"/>
                  </a:cubicBezTo>
                  <a:cubicBezTo>
                    <a:pt x="8" y="4"/>
                    <a:pt x="16" y="0"/>
                    <a:pt x="25" y="0"/>
                  </a:cubicBezTo>
                  <a:cubicBezTo>
                    <a:pt x="33" y="0"/>
                    <a:pt x="40" y="4"/>
                    <a:pt x="44" y="11"/>
                  </a:cubicBezTo>
                  <a:cubicBezTo>
                    <a:pt x="44" y="1"/>
                    <a:pt x="44" y="1"/>
                    <a:pt x="44" y="1"/>
                  </a:cubicBezTo>
                  <a:cubicBezTo>
                    <a:pt x="58" y="1"/>
                    <a:pt x="58" y="1"/>
                    <a:pt x="58" y="1"/>
                  </a:cubicBezTo>
                  <a:cubicBezTo>
                    <a:pt x="58" y="6"/>
                    <a:pt x="58" y="6"/>
                    <a:pt x="58" y="6"/>
                  </a:cubicBezTo>
                  <a:cubicBezTo>
                    <a:pt x="51" y="6"/>
                    <a:pt x="51" y="6"/>
                    <a:pt x="51" y="6"/>
                  </a:cubicBezTo>
                  <a:cubicBezTo>
                    <a:pt x="51" y="43"/>
                    <a:pt x="51" y="43"/>
                    <a:pt x="51" y="43"/>
                  </a:cubicBezTo>
                  <a:cubicBezTo>
                    <a:pt x="58" y="43"/>
                    <a:pt x="58" y="43"/>
                    <a:pt x="58" y="43"/>
                  </a:cubicBezTo>
                  <a:cubicBezTo>
                    <a:pt x="58" y="49"/>
                    <a:pt x="58" y="49"/>
                    <a:pt x="58" y="49"/>
                  </a:cubicBezTo>
                  <a:cubicBezTo>
                    <a:pt x="44" y="49"/>
                    <a:pt x="44" y="49"/>
                    <a:pt x="44" y="49"/>
                  </a:cubicBezTo>
                  <a:lnTo>
                    <a:pt x="44" y="39"/>
                  </a:lnTo>
                  <a:close/>
                  <a:moveTo>
                    <a:pt x="6" y="25"/>
                  </a:moveTo>
                  <a:cubicBezTo>
                    <a:pt x="6" y="35"/>
                    <a:pt x="15" y="44"/>
                    <a:pt x="25" y="44"/>
                  </a:cubicBezTo>
                  <a:cubicBezTo>
                    <a:pt x="36" y="44"/>
                    <a:pt x="45" y="35"/>
                    <a:pt x="45" y="25"/>
                  </a:cubicBezTo>
                  <a:cubicBezTo>
                    <a:pt x="45" y="14"/>
                    <a:pt x="36" y="6"/>
                    <a:pt x="25" y="6"/>
                  </a:cubicBezTo>
                  <a:cubicBezTo>
                    <a:pt x="15" y="6"/>
                    <a:pt x="6" y="14"/>
                    <a:pt x="6" y="25"/>
                  </a:cubicBez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7" name="Freeform 8"/>
            <p:cNvSpPr>
              <a:spLocks noEditPoints="1"/>
            </p:cNvSpPr>
            <p:nvPr userDrawn="1"/>
          </p:nvSpPr>
          <p:spPr bwMode="auto">
            <a:xfrm>
              <a:off x="6405223" y="5856309"/>
              <a:ext cx="116546" cy="132212"/>
            </a:xfrm>
            <a:custGeom>
              <a:avLst/>
              <a:gdLst>
                <a:gd name="T0" fmla="*/ 2147483647 w 58"/>
                <a:gd name="T1" fmla="*/ 2147483647 h 66"/>
                <a:gd name="T2" fmla="*/ 2147483647 w 58"/>
                <a:gd name="T3" fmla="*/ 0 h 66"/>
                <a:gd name="T4" fmla="*/ 2147483647 w 58"/>
                <a:gd name="T5" fmla="*/ 2147483647 h 66"/>
                <a:gd name="T6" fmla="*/ 2147483647 w 58"/>
                <a:gd name="T7" fmla="*/ 2147483647 h 66"/>
                <a:gd name="T8" fmla="*/ 2147483647 w 58"/>
                <a:gd name="T9" fmla="*/ 2147483647 h 66"/>
                <a:gd name="T10" fmla="*/ 2147483647 w 58"/>
                <a:gd name="T11" fmla="*/ 2147483647 h 66"/>
                <a:gd name="T12" fmla="*/ 2147483647 w 58"/>
                <a:gd name="T13" fmla="*/ 2147483647 h 66"/>
                <a:gd name="T14" fmla="*/ 2147483647 w 58"/>
                <a:gd name="T15" fmla="*/ 2147483647 h 66"/>
                <a:gd name="T16" fmla="*/ 2147483647 w 58"/>
                <a:gd name="T17" fmla="*/ 2147483647 h 66"/>
                <a:gd name="T18" fmla="*/ 0 w 58"/>
                <a:gd name="T19" fmla="*/ 2147483647 h 66"/>
                <a:gd name="T20" fmla="*/ 0 w 58"/>
                <a:gd name="T21" fmla="*/ 2147483647 h 66"/>
                <a:gd name="T22" fmla="*/ 2147483647 w 58"/>
                <a:gd name="T23" fmla="*/ 2147483647 h 66"/>
                <a:gd name="T24" fmla="*/ 2147483647 w 58"/>
                <a:gd name="T25" fmla="*/ 2147483647 h 66"/>
                <a:gd name="T26" fmla="*/ 0 w 58"/>
                <a:gd name="T27" fmla="*/ 2147483647 h 66"/>
                <a:gd name="T28" fmla="*/ 0 w 58"/>
                <a:gd name="T29" fmla="*/ 2147483647 h 66"/>
                <a:gd name="T30" fmla="*/ 2147483647 w 58"/>
                <a:gd name="T31" fmla="*/ 2147483647 h 66"/>
                <a:gd name="T32" fmla="*/ 2147483647 w 58"/>
                <a:gd name="T33" fmla="*/ 2147483647 h 66"/>
                <a:gd name="T34" fmla="*/ 2147483647 w 58"/>
                <a:gd name="T35" fmla="*/ 2147483647 h 66"/>
                <a:gd name="T36" fmla="*/ 2147483647 w 58"/>
                <a:gd name="T37" fmla="*/ 2147483647 h 66"/>
                <a:gd name="T38" fmla="*/ 2147483647 w 58"/>
                <a:gd name="T39" fmla="*/ 2147483647 h 66"/>
                <a:gd name="T40" fmla="*/ 2147483647 w 58"/>
                <a:gd name="T41" fmla="*/ 2147483647 h 66"/>
                <a:gd name="T42" fmla="*/ 2147483647 w 58"/>
                <a:gd name="T43" fmla="*/ 2147483647 h 6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8" h="66">
                  <a:moveTo>
                    <a:pt x="14" y="11"/>
                  </a:moveTo>
                  <a:cubicBezTo>
                    <a:pt x="18" y="4"/>
                    <a:pt x="25" y="0"/>
                    <a:pt x="34" y="0"/>
                  </a:cubicBezTo>
                  <a:cubicBezTo>
                    <a:pt x="41" y="0"/>
                    <a:pt x="50" y="3"/>
                    <a:pt x="54" y="11"/>
                  </a:cubicBezTo>
                  <a:cubicBezTo>
                    <a:pt x="56" y="14"/>
                    <a:pt x="58" y="19"/>
                    <a:pt x="58" y="25"/>
                  </a:cubicBezTo>
                  <a:cubicBezTo>
                    <a:pt x="58" y="39"/>
                    <a:pt x="47" y="50"/>
                    <a:pt x="34" y="50"/>
                  </a:cubicBezTo>
                  <a:cubicBezTo>
                    <a:pt x="25" y="50"/>
                    <a:pt x="18" y="46"/>
                    <a:pt x="14" y="38"/>
                  </a:cubicBezTo>
                  <a:cubicBezTo>
                    <a:pt x="14" y="61"/>
                    <a:pt x="14" y="61"/>
                    <a:pt x="14" y="61"/>
                  </a:cubicBezTo>
                  <a:cubicBezTo>
                    <a:pt x="22" y="61"/>
                    <a:pt x="22" y="61"/>
                    <a:pt x="22" y="61"/>
                  </a:cubicBezTo>
                  <a:cubicBezTo>
                    <a:pt x="22" y="66"/>
                    <a:pt x="22" y="66"/>
                    <a:pt x="22" y="66"/>
                  </a:cubicBezTo>
                  <a:cubicBezTo>
                    <a:pt x="0" y="66"/>
                    <a:pt x="0" y="66"/>
                    <a:pt x="0" y="66"/>
                  </a:cubicBezTo>
                  <a:cubicBezTo>
                    <a:pt x="0" y="61"/>
                    <a:pt x="0" y="61"/>
                    <a:pt x="0" y="61"/>
                  </a:cubicBezTo>
                  <a:cubicBezTo>
                    <a:pt x="8" y="61"/>
                    <a:pt x="8" y="61"/>
                    <a:pt x="8" y="61"/>
                  </a:cubicBezTo>
                  <a:cubicBezTo>
                    <a:pt x="8" y="6"/>
                    <a:pt x="8" y="6"/>
                    <a:pt x="8" y="6"/>
                  </a:cubicBezTo>
                  <a:cubicBezTo>
                    <a:pt x="0" y="6"/>
                    <a:pt x="0" y="6"/>
                    <a:pt x="0" y="6"/>
                  </a:cubicBezTo>
                  <a:cubicBezTo>
                    <a:pt x="0" y="1"/>
                    <a:pt x="0" y="1"/>
                    <a:pt x="0" y="1"/>
                  </a:cubicBezTo>
                  <a:cubicBezTo>
                    <a:pt x="14" y="1"/>
                    <a:pt x="14" y="1"/>
                    <a:pt x="14" y="1"/>
                  </a:cubicBezTo>
                  <a:lnTo>
                    <a:pt x="14" y="11"/>
                  </a:lnTo>
                  <a:close/>
                  <a:moveTo>
                    <a:pt x="52" y="25"/>
                  </a:moveTo>
                  <a:cubicBezTo>
                    <a:pt x="52" y="13"/>
                    <a:pt x="43" y="5"/>
                    <a:pt x="33" y="5"/>
                  </a:cubicBezTo>
                  <a:cubicBezTo>
                    <a:pt x="23" y="6"/>
                    <a:pt x="14" y="13"/>
                    <a:pt x="14" y="25"/>
                  </a:cubicBezTo>
                  <a:cubicBezTo>
                    <a:pt x="14" y="35"/>
                    <a:pt x="22" y="44"/>
                    <a:pt x="33" y="44"/>
                  </a:cubicBezTo>
                  <a:cubicBezTo>
                    <a:pt x="43" y="44"/>
                    <a:pt x="52" y="35"/>
                    <a:pt x="52" y="25"/>
                  </a:cubicBez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8" name="Freeform 9"/>
            <p:cNvSpPr>
              <a:spLocks noEditPoints="1"/>
            </p:cNvSpPr>
            <p:nvPr userDrawn="1"/>
          </p:nvSpPr>
          <p:spPr bwMode="auto">
            <a:xfrm>
              <a:off x="6521769" y="5856309"/>
              <a:ext cx="114806" cy="99159"/>
            </a:xfrm>
            <a:custGeom>
              <a:avLst/>
              <a:gdLst>
                <a:gd name="T0" fmla="*/ 2147483647 w 58"/>
                <a:gd name="T1" fmla="*/ 2147483647 h 50"/>
                <a:gd name="T2" fmla="*/ 2147483647 w 58"/>
                <a:gd name="T3" fmla="*/ 2147483647 h 50"/>
                <a:gd name="T4" fmla="*/ 2147483647 w 58"/>
                <a:gd name="T5" fmla="*/ 2147483647 h 50"/>
                <a:gd name="T6" fmla="*/ 0 w 58"/>
                <a:gd name="T7" fmla="*/ 2147483647 h 50"/>
                <a:gd name="T8" fmla="*/ 2147483647 w 58"/>
                <a:gd name="T9" fmla="*/ 2147483647 h 50"/>
                <a:gd name="T10" fmla="*/ 2147483647 w 58"/>
                <a:gd name="T11" fmla="*/ 0 h 50"/>
                <a:gd name="T12" fmla="*/ 2147483647 w 58"/>
                <a:gd name="T13" fmla="*/ 2147483647 h 50"/>
                <a:gd name="T14" fmla="*/ 2147483647 w 58"/>
                <a:gd name="T15" fmla="*/ 2147483647 h 50"/>
                <a:gd name="T16" fmla="*/ 2147483647 w 58"/>
                <a:gd name="T17" fmla="*/ 2147483647 h 50"/>
                <a:gd name="T18" fmla="*/ 2147483647 w 58"/>
                <a:gd name="T19" fmla="*/ 2147483647 h 50"/>
                <a:gd name="T20" fmla="*/ 2147483647 w 58"/>
                <a:gd name="T21" fmla="*/ 2147483647 h 50"/>
                <a:gd name="T22" fmla="*/ 2147483647 w 58"/>
                <a:gd name="T23" fmla="*/ 2147483647 h 50"/>
                <a:gd name="T24" fmla="*/ 2147483647 w 58"/>
                <a:gd name="T25" fmla="*/ 2147483647 h 50"/>
                <a:gd name="T26" fmla="*/ 2147483647 w 58"/>
                <a:gd name="T27" fmla="*/ 2147483647 h 50"/>
                <a:gd name="T28" fmla="*/ 2147483647 w 58"/>
                <a:gd name="T29" fmla="*/ 2147483647 h 50"/>
                <a:gd name="T30" fmla="*/ 2147483647 w 58"/>
                <a:gd name="T31" fmla="*/ 2147483647 h 50"/>
                <a:gd name="T32" fmla="*/ 2147483647 w 58"/>
                <a:gd name="T33" fmla="*/ 2147483647 h 50"/>
                <a:gd name="T34" fmla="*/ 2147483647 w 58"/>
                <a:gd name="T35" fmla="*/ 2147483647 h 50"/>
                <a:gd name="T36" fmla="*/ 2147483647 w 58"/>
                <a:gd name="T37" fmla="*/ 2147483647 h 50"/>
                <a:gd name="T38" fmla="*/ 2147483647 w 58"/>
                <a:gd name="T39" fmla="*/ 2147483647 h 50"/>
                <a:gd name="T40" fmla="*/ 2147483647 w 58"/>
                <a:gd name="T41" fmla="*/ 2147483647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8" h="50">
                  <a:moveTo>
                    <a:pt x="44" y="39"/>
                  </a:moveTo>
                  <a:cubicBezTo>
                    <a:pt x="40" y="46"/>
                    <a:pt x="33" y="50"/>
                    <a:pt x="25" y="50"/>
                  </a:cubicBezTo>
                  <a:cubicBezTo>
                    <a:pt x="16" y="50"/>
                    <a:pt x="8" y="45"/>
                    <a:pt x="4" y="39"/>
                  </a:cubicBezTo>
                  <a:cubicBezTo>
                    <a:pt x="2" y="35"/>
                    <a:pt x="0" y="30"/>
                    <a:pt x="0" y="25"/>
                  </a:cubicBezTo>
                  <a:cubicBezTo>
                    <a:pt x="0" y="18"/>
                    <a:pt x="2" y="15"/>
                    <a:pt x="4" y="11"/>
                  </a:cubicBezTo>
                  <a:cubicBezTo>
                    <a:pt x="8" y="4"/>
                    <a:pt x="16" y="0"/>
                    <a:pt x="25" y="0"/>
                  </a:cubicBezTo>
                  <a:cubicBezTo>
                    <a:pt x="34" y="0"/>
                    <a:pt x="40" y="4"/>
                    <a:pt x="44" y="11"/>
                  </a:cubicBezTo>
                  <a:cubicBezTo>
                    <a:pt x="44" y="1"/>
                    <a:pt x="44" y="1"/>
                    <a:pt x="44" y="1"/>
                  </a:cubicBezTo>
                  <a:cubicBezTo>
                    <a:pt x="58" y="1"/>
                    <a:pt x="58" y="1"/>
                    <a:pt x="58" y="1"/>
                  </a:cubicBezTo>
                  <a:cubicBezTo>
                    <a:pt x="58" y="6"/>
                    <a:pt x="58" y="6"/>
                    <a:pt x="58" y="6"/>
                  </a:cubicBezTo>
                  <a:cubicBezTo>
                    <a:pt x="51" y="6"/>
                    <a:pt x="51" y="6"/>
                    <a:pt x="51" y="6"/>
                  </a:cubicBezTo>
                  <a:cubicBezTo>
                    <a:pt x="51" y="43"/>
                    <a:pt x="51" y="43"/>
                    <a:pt x="51" y="43"/>
                  </a:cubicBezTo>
                  <a:cubicBezTo>
                    <a:pt x="58" y="43"/>
                    <a:pt x="58" y="43"/>
                    <a:pt x="58" y="43"/>
                  </a:cubicBezTo>
                  <a:cubicBezTo>
                    <a:pt x="58" y="49"/>
                    <a:pt x="58" y="49"/>
                    <a:pt x="58" y="49"/>
                  </a:cubicBezTo>
                  <a:cubicBezTo>
                    <a:pt x="44" y="49"/>
                    <a:pt x="44" y="49"/>
                    <a:pt x="44" y="49"/>
                  </a:cubicBezTo>
                  <a:lnTo>
                    <a:pt x="44" y="39"/>
                  </a:lnTo>
                  <a:close/>
                  <a:moveTo>
                    <a:pt x="6" y="25"/>
                  </a:moveTo>
                  <a:cubicBezTo>
                    <a:pt x="6" y="35"/>
                    <a:pt x="15" y="44"/>
                    <a:pt x="25" y="44"/>
                  </a:cubicBezTo>
                  <a:cubicBezTo>
                    <a:pt x="36" y="44"/>
                    <a:pt x="45" y="35"/>
                    <a:pt x="45" y="25"/>
                  </a:cubicBezTo>
                  <a:cubicBezTo>
                    <a:pt x="45" y="14"/>
                    <a:pt x="36" y="6"/>
                    <a:pt x="25" y="6"/>
                  </a:cubicBezTo>
                  <a:cubicBezTo>
                    <a:pt x="15" y="6"/>
                    <a:pt x="6" y="14"/>
                    <a:pt x="6" y="25"/>
                  </a:cubicBez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9" name="Freeform 10"/>
            <p:cNvSpPr>
              <a:spLocks noEditPoints="1"/>
            </p:cNvSpPr>
            <p:nvPr userDrawn="1"/>
          </p:nvSpPr>
          <p:spPr bwMode="auto">
            <a:xfrm>
              <a:off x="6640054" y="5821516"/>
              <a:ext cx="116545" cy="133951"/>
            </a:xfrm>
            <a:custGeom>
              <a:avLst/>
              <a:gdLst>
                <a:gd name="T0" fmla="*/ 2147483647 w 58"/>
                <a:gd name="T1" fmla="*/ 2147483647 h 67"/>
                <a:gd name="T2" fmla="*/ 2147483647 w 58"/>
                <a:gd name="T3" fmla="*/ 2147483647 h 67"/>
                <a:gd name="T4" fmla="*/ 2147483647 w 58"/>
                <a:gd name="T5" fmla="*/ 2147483647 h 67"/>
                <a:gd name="T6" fmla="*/ 2147483647 w 58"/>
                <a:gd name="T7" fmla="*/ 2147483647 h 67"/>
                <a:gd name="T8" fmla="*/ 2147483647 w 58"/>
                <a:gd name="T9" fmla="*/ 2147483647 h 67"/>
                <a:gd name="T10" fmla="*/ 2147483647 w 58"/>
                <a:gd name="T11" fmla="*/ 2147483647 h 67"/>
                <a:gd name="T12" fmla="*/ 2147483647 w 58"/>
                <a:gd name="T13" fmla="*/ 2147483647 h 67"/>
                <a:gd name="T14" fmla="*/ 0 w 58"/>
                <a:gd name="T15" fmla="*/ 2147483647 h 67"/>
                <a:gd name="T16" fmla="*/ 0 w 58"/>
                <a:gd name="T17" fmla="*/ 2147483647 h 67"/>
                <a:gd name="T18" fmla="*/ 2147483647 w 58"/>
                <a:gd name="T19" fmla="*/ 2147483647 h 67"/>
                <a:gd name="T20" fmla="*/ 2147483647 w 58"/>
                <a:gd name="T21" fmla="*/ 2147483647 h 67"/>
                <a:gd name="T22" fmla="*/ 0 w 58"/>
                <a:gd name="T23" fmla="*/ 2147483647 h 67"/>
                <a:gd name="T24" fmla="*/ 0 w 58"/>
                <a:gd name="T25" fmla="*/ 0 h 67"/>
                <a:gd name="T26" fmla="*/ 2147483647 w 58"/>
                <a:gd name="T27" fmla="*/ 0 h 67"/>
                <a:gd name="T28" fmla="*/ 2147483647 w 58"/>
                <a:gd name="T29" fmla="*/ 2147483647 h 67"/>
                <a:gd name="T30" fmla="*/ 2147483647 w 58"/>
                <a:gd name="T31" fmla="*/ 2147483647 h 67"/>
                <a:gd name="T32" fmla="*/ 2147483647 w 58"/>
                <a:gd name="T33" fmla="*/ 2147483647 h 67"/>
                <a:gd name="T34" fmla="*/ 2147483647 w 58"/>
                <a:gd name="T35" fmla="*/ 2147483647 h 67"/>
                <a:gd name="T36" fmla="*/ 2147483647 w 58"/>
                <a:gd name="T37" fmla="*/ 2147483647 h 67"/>
                <a:gd name="T38" fmla="*/ 2147483647 w 58"/>
                <a:gd name="T39" fmla="*/ 2147483647 h 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8" h="67">
                  <a:moveTo>
                    <a:pt x="14" y="28"/>
                  </a:moveTo>
                  <a:cubicBezTo>
                    <a:pt x="18" y="21"/>
                    <a:pt x="25" y="17"/>
                    <a:pt x="33" y="17"/>
                  </a:cubicBezTo>
                  <a:cubicBezTo>
                    <a:pt x="47" y="17"/>
                    <a:pt x="58" y="28"/>
                    <a:pt x="58" y="42"/>
                  </a:cubicBezTo>
                  <a:cubicBezTo>
                    <a:pt x="58" y="47"/>
                    <a:pt x="56" y="52"/>
                    <a:pt x="54" y="56"/>
                  </a:cubicBezTo>
                  <a:cubicBezTo>
                    <a:pt x="50" y="61"/>
                    <a:pt x="42" y="67"/>
                    <a:pt x="33" y="67"/>
                  </a:cubicBezTo>
                  <a:cubicBezTo>
                    <a:pt x="25" y="67"/>
                    <a:pt x="18" y="63"/>
                    <a:pt x="14" y="56"/>
                  </a:cubicBezTo>
                  <a:cubicBezTo>
                    <a:pt x="14" y="66"/>
                    <a:pt x="14" y="66"/>
                    <a:pt x="14" y="66"/>
                  </a:cubicBezTo>
                  <a:cubicBezTo>
                    <a:pt x="0" y="66"/>
                    <a:pt x="0" y="66"/>
                    <a:pt x="0" y="66"/>
                  </a:cubicBezTo>
                  <a:cubicBezTo>
                    <a:pt x="0" y="60"/>
                    <a:pt x="0" y="60"/>
                    <a:pt x="0" y="60"/>
                  </a:cubicBezTo>
                  <a:cubicBezTo>
                    <a:pt x="8" y="60"/>
                    <a:pt x="8" y="60"/>
                    <a:pt x="8" y="60"/>
                  </a:cubicBezTo>
                  <a:cubicBezTo>
                    <a:pt x="8" y="6"/>
                    <a:pt x="8" y="6"/>
                    <a:pt x="8" y="6"/>
                  </a:cubicBezTo>
                  <a:cubicBezTo>
                    <a:pt x="0" y="6"/>
                    <a:pt x="0" y="6"/>
                    <a:pt x="0" y="6"/>
                  </a:cubicBezTo>
                  <a:cubicBezTo>
                    <a:pt x="0" y="0"/>
                    <a:pt x="0" y="0"/>
                    <a:pt x="0" y="0"/>
                  </a:cubicBezTo>
                  <a:cubicBezTo>
                    <a:pt x="14" y="0"/>
                    <a:pt x="14" y="0"/>
                    <a:pt x="14" y="0"/>
                  </a:cubicBezTo>
                  <a:lnTo>
                    <a:pt x="14" y="28"/>
                  </a:lnTo>
                  <a:close/>
                  <a:moveTo>
                    <a:pt x="52" y="42"/>
                  </a:moveTo>
                  <a:cubicBezTo>
                    <a:pt x="52" y="31"/>
                    <a:pt x="43" y="23"/>
                    <a:pt x="33" y="23"/>
                  </a:cubicBezTo>
                  <a:cubicBezTo>
                    <a:pt x="22" y="23"/>
                    <a:pt x="13" y="31"/>
                    <a:pt x="13" y="42"/>
                  </a:cubicBezTo>
                  <a:cubicBezTo>
                    <a:pt x="13" y="53"/>
                    <a:pt x="22" y="61"/>
                    <a:pt x="33" y="61"/>
                  </a:cubicBezTo>
                  <a:cubicBezTo>
                    <a:pt x="43" y="61"/>
                    <a:pt x="52" y="52"/>
                    <a:pt x="52" y="42"/>
                  </a:cubicBez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0" name="Freeform 11"/>
            <p:cNvSpPr>
              <a:spLocks noEditPoints="1"/>
            </p:cNvSpPr>
            <p:nvPr userDrawn="1"/>
          </p:nvSpPr>
          <p:spPr bwMode="auto">
            <a:xfrm>
              <a:off x="6756599" y="5821516"/>
              <a:ext cx="43488" cy="133951"/>
            </a:xfrm>
            <a:custGeom>
              <a:avLst/>
              <a:gdLst>
                <a:gd name="T0" fmla="*/ 2147483647 w 28"/>
                <a:gd name="T1" fmla="*/ 2147483647 h 84"/>
                <a:gd name="T2" fmla="*/ 2147483647 w 28"/>
                <a:gd name="T3" fmla="*/ 2147483647 h 84"/>
                <a:gd name="T4" fmla="*/ 2147483647 w 28"/>
                <a:gd name="T5" fmla="*/ 2147483647 h 84"/>
                <a:gd name="T6" fmla="*/ 0 w 28"/>
                <a:gd name="T7" fmla="*/ 2147483647 h 84"/>
                <a:gd name="T8" fmla="*/ 0 w 28"/>
                <a:gd name="T9" fmla="*/ 2147483647 h 84"/>
                <a:gd name="T10" fmla="*/ 2147483647 w 28"/>
                <a:gd name="T11" fmla="*/ 2147483647 h 84"/>
                <a:gd name="T12" fmla="*/ 2147483647 w 28"/>
                <a:gd name="T13" fmla="*/ 2147483647 h 84"/>
                <a:gd name="T14" fmla="*/ 0 w 28"/>
                <a:gd name="T15" fmla="*/ 2147483647 h 84"/>
                <a:gd name="T16" fmla="*/ 0 w 28"/>
                <a:gd name="T17" fmla="*/ 2147483647 h 84"/>
                <a:gd name="T18" fmla="*/ 2147483647 w 28"/>
                <a:gd name="T19" fmla="*/ 2147483647 h 84"/>
                <a:gd name="T20" fmla="*/ 2147483647 w 28"/>
                <a:gd name="T21" fmla="*/ 2147483647 h 84"/>
                <a:gd name="T22" fmla="*/ 2147483647 w 28"/>
                <a:gd name="T23" fmla="*/ 2147483647 h 84"/>
                <a:gd name="T24" fmla="*/ 2147483647 w 28"/>
                <a:gd name="T25" fmla="*/ 2147483647 h 84"/>
                <a:gd name="T26" fmla="*/ 2147483647 w 28"/>
                <a:gd name="T27" fmla="*/ 0 h 84"/>
                <a:gd name="T28" fmla="*/ 2147483647 w 28"/>
                <a:gd name="T29" fmla="*/ 0 h 84"/>
                <a:gd name="T30" fmla="*/ 2147483647 w 28"/>
                <a:gd name="T31" fmla="*/ 2147483647 h 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 h="84">
                  <a:moveTo>
                    <a:pt x="18" y="76"/>
                  </a:moveTo>
                  <a:lnTo>
                    <a:pt x="28" y="76"/>
                  </a:lnTo>
                  <a:lnTo>
                    <a:pt x="28" y="84"/>
                  </a:lnTo>
                  <a:lnTo>
                    <a:pt x="0" y="84"/>
                  </a:lnTo>
                  <a:lnTo>
                    <a:pt x="0" y="76"/>
                  </a:lnTo>
                  <a:lnTo>
                    <a:pt x="10" y="76"/>
                  </a:lnTo>
                  <a:lnTo>
                    <a:pt x="10" y="29"/>
                  </a:lnTo>
                  <a:lnTo>
                    <a:pt x="0" y="29"/>
                  </a:lnTo>
                  <a:lnTo>
                    <a:pt x="0" y="23"/>
                  </a:lnTo>
                  <a:lnTo>
                    <a:pt x="18" y="23"/>
                  </a:lnTo>
                  <a:lnTo>
                    <a:pt x="18" y="76"/>
                  </a:lnTo>
                  <a:close/>
                  <a:moveTo>
                    <a:pt x="18" y="13"/>
                  </a:moveTo>
                  <a:lnTo>
                    <a:pt x="10" y="13"/>
                  </a:lnTo>
                  <a:lnTo>
                    <a:pt x="10" y="0"/>
                  </a:lnTo>
                  <a:lnTo>
                    <a:pt x="18" y="0"/>
                  </a:lnTo>
                  <a:lnTo>
                    <a:pt x="18" y="13"/>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1" name="Freeform 12"/>
            <p:cNvSpPr>
              <a:spLocks/>
            </p:cNvSpPr>
            <p:nvPr userDrawn="1"/>
          </p:nvSpPr>
          <p:spPr bwMode="auto">
            <a:xfrm>
              <a:off x="6800087" y="5821516"/>
              <a:ext cx="46965" cy="133951"/>
            </a:xfrm>
            <a:custGeom>
              <a:avLst/>
              <a:gdLst>
                <a:gd name="T0" fmla="*/ 2147483647 w 29"/>
                <a:gd name="T1" fmla="*/ 2147483647 h 84"/>
                <a:gd name="T2" fmla="*/ 2147483647 w 29"/>
                <a:gd name="T3" fmla="*/ 2147483647 h 84"/>
                <a:gd name="T4" fmla="*/ 2147483647 w 29"/>
                <a:gd name="T5" fmla="*/ 2147483647 h 84"/>
                <a:gd name="T6" fmla="*/ 0 w 29"/>
                <a:gd name="T7" fmla="*/ 2147483647 h 84"/>
                <a:gd name="T8" fmla="*/ 0 w 29"/>
                <a:gd name="T9" fmla="*/ 2147483647 h 84"/>
                <a:gd name="T10" fmla="*/ 2147483647 w 29"/>
                <a:gd name="T11" fmla="*/ 2147483647 h 84"/>
                <a:gd name="T12" fmla="*/ 2147483647 w 29"/>
                <a:gd name="T13" fmla="*/ 2147483647 h 84"/>
                <a:gd name="T14" fmla="*/ 2147483647 w 29"/>
                <a:gd name="T15" fmla="*/ 2147483647 h 84"/>
                <a:gd name="T16" fmla="*/ 2147483647 w 29"/>
                <a:gd name="T17" fmla="*/ 0 h 84"/>
                <a:gd name="T18" fmla="*/ 2147483647 w 29"/>
                <a:gd name="T19" fmla="*/ 0 h 84"/>
                <a:gd name="T20" fmla="*/ 2147483647 w 29"/>
                <a:gd name="T21" fmla="*/ 2147483647 h 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 h="84">
                  <a:moveTo>
                    <a:pt x="19" y="76"/>
                  </a:moveTo>
                  <a:lnTo>
                    <a:pt x="29" y="76"/>
                  </a:lnTo>
                  <a:lnTo>
                    <a:pt x="29" y="84"/>
                  </a:lnTo>
                  <a:lnTo>
                    <a:pt x="0" y="84"/>
                  </a:lnTo>
                  <a:lnTo>
                    <a:pt x="0" y="76"/>
                  </a:lnTo>
                  <a:lnTo>
                    <a:pt x="11" y="76"/>
                  </a:lnTo>
                  <a:lnTo>
                    <a:pt x="11" y="8"/>
                  </a:lnTo>
                  <a:lnTo>
                    <a:pt x="1" y="8"/>
                  </a:lnTo>
                  <a:lnTo>
                    <a:pt x="1" y="0"/>
                  </a:lnTo>
                  <a:lnTo>
                    <a:pt x="19" y="0"/>
                  </a:lnTo>
                  <a:lnTo>
                    <a:pt x="19" y="76"/>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2" name="Freeform 13"/>
            <p:cNvSpPr>
              <a:spLocks noEditPoints="1"/>
            </p:cNvSpPr>
            <p:nvPr userDrawn="1"/>
          </p:nvSpPr>
          <p:spPr bwMode="auto">
            <a:xfrm>
              <a:off x="6848792" y="5821516"/>
              <a:ext cx="43487" cy="133951"/>
            </a:xfrm>
            <a:custGeom>
              <a:avLst/>
              <a:gdLst>
                <a:gd name="T0" fmla="*/ 2147483647 w 28"/>
                <a:gd name="T1" fmla="*/ 2147483647 h 84"/>
                <a:gd name="T2" fmla="*/ 2147483647 w 28"/>
                <a:gd name="T3" fmla="*/ 2147483647 h 84"/>
                <a:gd name="T4" fmla="*/ 2147483647 w 28"/>
                <a:gd name="T5" fmla="*/ 2147483647 h 84"/>
                <a:gd name="T6" fmla="*/ 0 w 28"/>
                <a:gd name="T7" fmla="*/ 2147483647 h 84"/>
                <a:gd name="T8" fmla="*/ 0 w 28"/>
                <a:gd name="T9" fmla="*/ 2147483647 h 84"/>
                <a:gd name="T10" fmla="*/ 2147483647 w 28"/>
                <a:gd name="T11" fmla="*/ 2147483647 h 84"/>
                <a:gd name="T12" fmla="*/ 2147483647 w 28"/>
                <a:gd name="T13" fmla="*/ 2147483647 h 84"/>
                <a:gd name="T14" fmla="*/ 0 w 28"/>
                <a:gd name="T15" fmla="*/ 2147483647 h 84"/>
                <a:gd name="T16" fmla="*/ 0 w 28"/>
                <a:gd name="T17" fmla="*/ 2147483647 h 84"/>
                <a:gd name="T18" fmla="*/ 2147483647 w 28"/>
                <a:gd name="T19" fmla="*/ 2147483647 h 84"/>
                <a:gd name="T20" fmla="*/ 2147483647 w 28"/>
                <a:gd name="T21" fmla="*/ 2147483647 h 84"/>
                <a:gd name="T22" fmla="*/ 2147483647 w 28"/>
                <a:gd name="T23" fmla="*/ 2147483647 h 84"/>
                <a:gd name="T24" fmla="*/ 2147483647 w 28"/>
                <a:gd name="T25" fmla="*/ 2147483647 h 84"/>
                <a:gd name="T26" fmla="*/ 2147483647 w 28"/>
                <a:gd name="T27" fmla="*/ 0 h 84"/>
                <a:gd name="T28" fmla="*/ 2147483647 w 28"/>
                <a:gd name="T29" fmla="*/ 0 h 84"/>
                <a:gd name="T30" fmla="*/ 2147483647 w 28"/>
                <a:gd name="T31" fmla="*/ 2147483647 h 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 h="84">
                  <a:moveTo>
                    <a:pt x="18" y="76"/>
                  </a:moveTo>
                  <a:lnTo>
                    <a:pt x="28" y="76"/>
                  </a:lnTo>
                  <a:lnTo>
                    <a:pt x="28" y="84"/>
                  </a:lnTo>
                  <a:lnTo>
                    <a:pt x="0" y="84"/>
                  </a:lnTo>
                  <a:lnTo>
                    <a:pt x="0" y="76"/>
                  </a:lnTo>
                  <a:lnTo>
                    <a:pt x="10" y="76"/>
                  </a:lnTo>
                  <a:lnTo>
                    <a:pt x="10" y="29"/>
                  </a:lnTo>
                  <a:lnTo>
                    <a:pt x="0" y="29"/>
                  </a:lnTo>
                  <a:lnTo>
                    <a:pt x="0" y="23"/>
                  </a:lnTo>
                  <a:lnTo>
                    <a:pt x="18" y="23"/>
                  </a:lnTo>
                  <a:lnTo>
                    <a:pt x="18" y="76"/>
                  </a:lnTo>
                  <a:close/>
                  <a:moveTo>
                    <a:pt x="18" y="13"/>
                  </a:moveTo>
                  <a:lnTo>
                    <a:pt x="10" y="13"/>
                  </a:lnTo>
                  <a:lnTo>
                    <a:pt x="10" y="0"/>
                  </a:lnTo>
                  <a:lnTo>
                    <a:pt x="18" y="0"/>
                  </a:lnTo>
                  <a:lnTo>
                    <a:pt x="18" y="13"/>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3" name="Freeform 14"/>
            <p:cNvSpPr>
              <a:spLocks/>
            </p:cNvSpPr>
            <p:nvPr userDrawn="1"/>
          </p:nvSpPr>
          <p:spPr bwMode="auto">
            <a:xfrm>
              <a:off x="6892279" y="5821516"/>
              <a:ext cx="52184" cy="133951"/>
            </a:xfrm>
            <a:custGeom>
              <a:avLst/>
              <a:gdLst>
                <a:gd name="T0" fmla="*/ 2147483647 w 33"/>
                <a:gd name="T1" fmla="*/ 2147483647 h 84"/>
                <a:gd name="T2" fmla="*/ 2147483647 w 33"/>
                <a:gd name="T3" fmla="*/ 2147483647 h 84"/>
                <a:gd name="T4" fmla="*/ 2147483647 w 33"/>
                <a:gd name="T5" fmla="*/ 2147483647 h 84"/>
                <a:gd name="T6" fmla="*/ 2147483647 w 33"/>
                <a:gd name="T7" fmla="*/ 2147483647 h 84"/>
                <a:gd name="T8" fmla="*/ 2147483647 w 33"/>
                <a:gd name="T9" fmla="*/ 2147483647 h 84"/>
                <a:gd name="T10" fmla="*/ 0 w 33"/>
                <a:gd name="T11" fmla="*/ 2147483647 h 84"/>
                <a:gd name="T12" fmla="*/ 0 w 33"/>
                <a:gd name="T13" fmla="*/ 2147483647 h 84"/>
                <a:gd name="T14" fmla="*/ 2147483647 w 33"/>
                <a:gd name="T15" fmla="*/ 2147483647 h 84"/>
                <a:gd name="T16" fmla="*/ 2147483647 w 33"/>
                <a:gd name="T17" fmla="*/ 0 h 84"/>
                <a:gd name="T18" fmla="*/ 2147483647 w 33"/>
                <a:gd name="T19" fmla="*/ 0 h 84"/>
                <a:gd name="T20" fmla="*/ 2147483647 w 33"/>
                <a:gd name="T21" fmla="*/ 2147483647 h 84"/>
                <a:gd name="T22" fmla="*/ 2147483647 w 33"/>
                <a:gd name="T23" fmla="*/ 2147483647 h 84"/>
                <a:gd name="T24" fmla="*/ 2147483647 w 33"/>
                <a:gd name="T25" fmla="*/ 2147483647 h 84"/>
                <a:gd name="T26" fmla="*/ 2147483647 w 33"/>
                <a:gd name="T27" fmla="*/ 2147483647 h 84"/>
                <a:gd name="T28" fmla="*/ 2147483647 w 33"/>
                <a:gd name="T29" fmla="*/ 2147483647 h 8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 h="84">
                  <a:moveTo>
                    <a:pt x="19" y="76"/>
                  </a:moveTo>
                  <a:lnTo>
                    <a:pt x="33" y="76"/>
                  </a:lnTo>
                  <a:lnTo>
                    <a:pt x="33" y="84"/>
                  </a:lnTo>
                  <a:lnTo>
                    <a:pt x="11" y="84"/>
                  </a:lnTo>
                  <a:lnTo>
                    <a:pt x="11" y="29"/>
                  </a:lnTo>
                  <a:lnTo>
                    <a:pt x="0" y="29"/>
                  </a:lnTo>
                  <a:lnTo>
                    <a:pt x="0" y="23"/>
                  </a:lnTo>
                  <a:lnTo>
                    <a:pt x="11" y="23"/>
                  </a:lnTo>
                  <a:lnTo>
                    <a:pt x="11" y="0"/>
                  </a:lnTo>
                  <a:lnTo>
                    <a:pt x="19" y="0"/>
                  </a:lnTo>
                  <a:lnTo>
                    <a:pt x="19" y="23"/>
                  </a:lnTo>
                  <a:lnTo>
                    <a:pt x="32" y="23"/>
                  </a:lnTo>
                  <a:lnTo>
                    <a:pt x="32" y="29"/>
                  </a:lnTo>
                  <a:lnTo>
                    <a:pt x="19" y="29"/>
                  </a:lnTo>
                  <a:lnTo>
                    <a:pt x="19" y="76"/>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4" name="Freeform 15"/>
            <p:cNvSpPr>
              <a:spLocks/>
            </p:cNvSpPr>
            <p:nvPr userDrawn="1"/>
          </p:nvSpPr>
          <p:spPr bwMode="auto">
            <a:xfrm>
              <a:off x="6944463" y="5858048"/>
              <a:ext cx="114806" cy="130473"/>
            </a:xfrm>
            <a:custGeom>
              <a:avLst/>
              <a:gdLst>
                <a:gd name="T0" fmla="*/ 2147483647 w 72"/>
                <a:gd name="T1" fmla="*/ 2147483647 h 82"/>
                <a:gd name="T2" fmla="*/ 2147483647 w 72"/>
                <a:gd name="T3" fmla="*/ 2147483647 h 82"/>
                <a:gd name="T4" fmla="*/ 2147483647 w 72"/>
                <a:gd name="T5" fmla="*/ 2147483647 h 82"/>
                <a:gd name="T6" fmla="*/ 2147483647 w 72"/>
                <a:gd name="T7" fmla="*/ 2147483647 h 82"/>
                <a:gd name="T8" fmla="*/ 2147483647 w 72"/>
                <a:gd name="T9" fmla="*/ 2147483647 h 82"/>
                <a:gd name="T10" fmla="*/ 2147483647 w 72"/>
                <a:gd name="T11" fmla="*/ 2147483647 h 82"/>
                <a:gd name="T12" fmla="*/ 2147483647 w 72"/>
                <a:gd name="T13" fmla="*/ 2147483647 h 82"/>
                <a:gd name="T14" fmla="*/ 2147483647 w 72"/>
                <a:gd name="T15" fmla="*/ 2147483647 h 82"/>
                <a:gd name="T16" fmla="*/ 0 w 72"/>
                <a:gd name="T17" fmla="*/ 2147483647 h 82"/>
                <a:gd name="T18" fmla="*/ 0 w 72"/>
                <a:gd name="T19" fmla="*/ 0 h 82"/>
                <a:gd name="T20" fmla="*/ 2147483647 w 72"/>
                <a:gd name="T21" fmla="*/ 0 h 82"/>
                <a:gd name="T22" fmla="*/ 2147483647 w 72"/>
                <a:gd name="T23" fmla="*/ 2147483647 h 82"/>
                <a:gd name="T24" fmla="*/ 2147483647 w 72"/>
                <a:gd name="T25" fmla="*/ 2147483647 h 82"/>
                <a:gd name="T26" fmla="*/ 2147483647 w 72"/>
                <a:gd name="T27" fmla="*/ 2147483647 h 82"/>
                <a:gd name="T28" fmla="*/ 2147483647 w 72"/>
                <a:gd name="T29" fmla="*/ 2147483647 h 82"/>
                <a:gd name="T30" fmla="*/ 2147483647 w 72"/>
                <a:gd name="T31" fmla="*/ 2147483647 h 82"/>
                <a:gd name="T32" fmla="*/ 2147483647 w 72"/>
                <a:gd name="T33" fmla="*/ 0 h 82"/>
                <a:gd name="T34" fmla="*/ 2147483647 w 72"/>
                <a:gd name="T35" fmla="*/ 0 h 82"/>
                <a:gd name="T36" fmla="*/ 2147483647 w 72"/>
                <a:gd name="T37" fmla="*/ 2147483647 h 82"/>
                <a:gd name="T38" fmla="*/ 2147483647 w 72"/>
                <a:gd name="T39" fmla="*/ 2147483647 h 82"/>
                <a:gd name="T40" fmla="*/ 2147483647 w 72"/>
                <a:gd name="T41" fmla="*/ 2147483647 h 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2" h="82">
                  <a:moveTo>
                    <a:pt x="33" y="76"/>
                  </a:moveTo>
                  <a:lnTo>
                    <a:pt x="43" y="76"/>
                  </a:lnTo>
                  <a:lnTo>
                    <a:pt x="43" y="82"/>
                  </a:lnTo>
                  <a:lnTo>
                    <a:pt x="15" y="82"/>
                  </a:lnTo>
                  <a:lnTo>
                    <a:pt x="15" y="76"/>
                  </a:lnTo>
                  <a:lnTo>
                    <a:pt x="25" y="76"/>
                  </a:lnTo>
                  <a:lnTo>
                    <a:pt x="31" y="61"/>
                  </a:lnTo>
                  <a:lnTo>
                    <a:pt x="10" y="6"/>
                  </a:lnTo>
                  <a:lnTo>
                    <a:pt x="0" y="6"/>
                  </a:lnTo>
                  <a:lnTo>
                    <a:pt x="0" y="0"/>
                  </a:lnTo>
                  <a:lnTo>
                    <a:pt x="28" y="0"/>
                  </a:lnTo>
                  <a:lnTo>
                    <a:pt x="28" y="6"/>
                  </a:lnTo>
                  <a:lnTo>
                    <a:pt x="19" y="6"/>
                  </a:lnTo>
                  <a:lnTo>
                    <a:pt x="35" y="50"/>
                  </a:lnTo>
                  <a:lnTo>
                    <a:pt x="54" y="6"/>
                  </a:lnTo>
                  <a:lnTo>
                    <a:pt x="44" y="6"/>
                  </a:lnTo>
                  <a:lnTo>
                    <a:pt x="44" y="0"/>
                  </a:lnTo>
                  <a:lnTo>
                    <a:pt x="72" y="0"/>
                  </a:lnTo>
                  <a:lnTo>
                    <a:pt x="72" y="6"/>
                  </a:lnTo>
                  <a:lnTo>
                    <a:pt x="62" y="6"/>
                  </a:lnTo>
                  <a:lnTo>
                    <a:pt x="33" y="76"/>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5" name="Freeform 16"/>
            <p:cNvSpPr>
              <a:spLocks noEditPoints="1"/>
            </p:cNvSpPr>
            <p:nvPr userDrawn="1"/>
          </p:nvSpPr>
          <p:spPr bwMode="auto">
            <a:xfrm>
              <a:off x="7111453" y="5856309"/>
              <a:ext cx="102630" cy="99159"/>
            </a:xfrm>
            <a:custGeom>
              <a:avLst/>
              <a:gdLst>
                <a:gd name="T0" fmla="*/ 0 w 51"/>
                <a:gd name="T1" fmla="*/ 2147483647 h 50"/>
                <a:gd name="T2" fmla="*/ 2147483647 w 51"/>
                <a:gd name="T3" fmla="*/ 0 h 50"/>
                <a:gd name="T4" fmla="*/ 2147483647 w 51"/>
                <a:gd name="T5" fmla="*/ 2147483647 h 50"/>
                <a:gd name="T6" fmla="*/ 2147483647 w 51"/>
                <a:gd name="T7" fmla="*/ 2147483647 h 50"/>
                <a:gd name="T8" fmla="*/ 0 w 51"/>
                <a:gd name="T9" fmla="*/ 2147483647 h 50"/>
                <a:gd name="T10" fmla="*/ 2147483647 w 51"/>
                <a:gd name="T11" fmla="*/ 2147483647 h 50"/>
                <a:gd name="T12" fmla="*/ 2147483647 w 51"/>
                <a:gd name="T13" fmla="*/ 2147483647 h 50"/>
                <a:gd name="T14" fmla="*/ 2147483647 w 51"/>
                <a:gd name="T15" fmla="*/ 2147483647 h 50"/>
                <a:gd name="T16" fmla="*/ 2147483647 w 51"/>
                <a:gd name="T17" fmla="*/ 2147483647 h 50"/>
                <a:gd name="T18" fmla="*/ 2147483647 w 51"/>
                <a:gd name="T19" fmla="*/ 2147483647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1" h="50">
                  <a:moveTo>
                    <a:pt x="0" y="25"/>
                  </a:moveTo>
                  <a:cubicBezTo>
                    <a:pt x="0" y="11"/>
                    <a:pt x="12" y="0"/>
                    <a:pt x="26" y="0"/>
                  </a:cubicBezTo>
                  <a:cubicBezTo>
                    <a:pt x="39" y="0"/>
                    <a:pt x="51" y="11"/>
                    <a:pt x="51" y="24"/>
                  </a:cubicBezTo>
                  <a:cubicBezTo>
                    <a:pt x="51" y="38"/>
                    <a:pt x="40" y="50"/>
                    <a:pt x="25" y="50"/>
                  </a:cubicBezTo>
                  <a:cubicBezTo>
                    <a:pt x="12" y="50"/>
                    <a:pt x="0" y="39"/>
                    <a:pt x="0" y="25"/>
                  </a:cubicBezTo>
                  <a:close/>
                  <a:moveTo>
                    <a:pt x="45" y="25"/>
                  </a:moveTo>
                  <a:cubicBezTo>
                    <a:pt x="45" y="14"/>
                    <a:pt x="36" y="6"/>
                    <a:pt x="26" y="6"/>
                  </a:cubicBezTo>
                  <a:cubicBezTo>
                    <a:pt x="15" y="6"/>
                    <a:pt x="6" y="14"/>
                    <a:pt x="6" y="25"/>
                  </a:cubicBezTo>
                  <a:cubicBezTo>
                    <a:pt x="6" y="35"/>
                    <a:pt x="15" y="44"/>
                    <a:pt x="25" y="44"/>
                  </a:cubicBezTo>
                  <a:cubicBezTo>
                    <a:pt x="36" y="44"/>
                    <a:pt x="45" y="35"/>
                    <a:pt x="45" y="25"/>
                  </a:cubicBez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6" name="Freeform 17"/>
            <p:cNvSpPr>
              <a:spLocks/>
            </p:cNvSpPr>
            <p:nvPr userDrawn="1"/>
          </p:nvSpPr>
          <p:spPr bwMode="auto">
            <a:xfrm>
              <a:off x="7215822" y="5856309"/>
              <a:ext cx="113067" cy="99159"/>
            </a:xfrm>
            <a:custGeom>
              <a:avLst/>
              <a:gdLst>
                <a:gd name="T0" fmla="*/ 2147483647 w 57"/>
                <a:gd name="T1" fmla="*/ 2147483647 h 49"/>
                <a:gd name="T2" fmla="*/ 2147483647 w 57"/>
                <a:gd name="T3" fmla="*/ 0 h 49"/>
                <a:gd name="T4" fmla="*/ 2147483647 w 57"/>
                <a:gd name="T5" fmla="*/ 2147483647 h 49"/>
                <a:gd name="T6" fmla="*/ 2147483647 w 57"/>
                <a:gd name="T7" fmla="*/ 2147483647 h 49"/>
                <a:gd name="T8" fmla="*/ 2147483647 w 57"/>
                <a:gd name="T9" fmla="*/ 2147483647 h 49"/>
                <a:gd name="T10" fmla="*/ 2147483647 w 57"/>
                <a:gd name="T11" fmla="*/ 2147483647 h 49"/>
                <a:gd name="T12" fmla="*/ 2147483647 w 57"/>
                <a:gd name="T13" fmla="*/ 2147483647 h 49"/>
                <a:gd name="T14" fmla="*/ 2147483647 w 57"/>
                <a:gd name="T15" fmla="*/ 2147483647 h 49"/>
                <a:gd name="T16" fmla="*/ 2147483647 w 57"/>
                <a:gd name="T17" fmla="*/ 2147483647 h 49"/>
                <a:gd name="T18" fmla="*/ 2147483647 w 57"/>
                <a:gd name="T19" fmla="*/ 2147483647 h 49"/>
                <a:gd name="T20" fmla="*/ 2147483647 w 57"/>
                <a:gd name="T21" fmla="*/ 2147483647 h 49"/>
                <a:gd name="T22" fmla="*/ 2147483647 w 57"/>
                <a:gd name="T23" fmla="*/ 2147483647 h 49"/>
                <a:gd name="T24" fmla="*/ 2147483647 w 57"/>
                <a:gd name="T25" fmla="*/ 2147483647 h 49"/>
                <a:gd name="T26" fmla="*/ 2147483647 w 57"/>
                <a:gd name="T27" fmla="*/ 2147483647 h 49"/>
                <a:gd name="T28" fmla="*/ 2147483647 w 57"/>
                <a:gd name="T29" fmla="*/ 2147483647 h 49"/>
                <a:gd name="T30" fmla="*/ 2147483647 w 57"/>
                <a:gd name="T31" fmla="*/ 2147483647 h 49"/>
                <a:gd name="T32" fmla="*/ 2147483647 w 57"/>
                <a:gd name="T33" fmla="*/ 2147483647 h 49"/>
                <a:gd name="T34" fmla="*/ 2147483647 w 57"/>
                <a:gd name="T35" fmla="*/ 2147483647 h 49"/>
                <a:gd name="T36" fmla="*/ 0 w 57"/>
                <a:gd name="T37" fmla="*/ 2147483647 h 49"/>
                <a:gd name="T38" fmla="*/ 0 w 57"/>
                <a:gd name="T39" fmla="*/ 2147483647 h 49"/>
                <a:gd name="T40" fmla="*/ 2147483647 w 57"/>
                <a:gd name="T41" fmla="*/ 2147483647 h 49"/>
                <a:gd name="T42" fmla="*/ 2147483647 w 57"/>
                <a:gd name="T43" fmla="*/ 2147483647 h 49"/>
                <a:gd name="T44" fmla="*/ 0 w 57"/>
                <a:gd name="T45" fmla="*/ 2147483647 h 49"/>
                <a:gd name="T46" fmla="*/ 0 w 57"/>
                <a:gd name="T47" fmla="*/ 2147483647 h 49"/>
                <a:gd name="T48" fmla="*/ 2147483647 w 57"/>
                <a:gd name="T49" fmla="*/ 2147483647 h 49"/>
                <a:gd name="T50" fmla="*/ 2147483647 w 57"/>
                <a:gd name="T51" fmla="*/ 2147483647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7" h="49">
                  <a:moveTo>
                    <a:pt x="14" y="9"/>
                  </a:moveTo>
                  <a:cubicBezTo>
                    <a:pt x="17" y="3"/>
                    <a:pt x="23" y="0"/>
                    <a:pt x="30" y="0"/>
                  </a:cubicBezTo>
                  <a:cubicBezTo>
                    <a:pt x="35" y="0"/>
                    <a:pt x="43" y="3"/>
                    <a:pt x="46" y="9"/>
                  </a:cubicBezTo>
                  <a:cubicBezTo>
                    <a:pt x="48" y="11"/>
                    <a:pt x="49" y="16"/>
                    <a:pt x="49" y="21"/>
                  </a:cubicBezTo>
                  <a:cubicBezTo>
                    <a:pt x="49" y="43"/>
                    <a:pt x="49" y="43"/>
                    <a:pt x="49" y="43"/>
                  </a:cubicBezTo>
                  <a:cubicBezTo>
                    <a:pt x="57" y="43"/>
                    <a:pt x="57" y="43"/>
                    <a:pt x="57" y="43"/>
                  </a:cubicBezTo>
                  <a:cubicBezTo>
                    <a:pt x="57" y="49"/>
                    <a:pt x="57" y="49"/>
                    <a:pt x="57" y="49"/>
                  </a:cubicBezTo>
                  <a:cubicBezTo>
                    <a:pt x="35" y="49"/>
                    <a:pt x="35" y="49"/>
                    <a:pt x="35" y="49"/>
                  </a:cubicBezTo>
                  <a:cubicBezTo>
                    <a:pt x="35" y="43"/>
                    <a:pt x="35" y="43"/>
                    <a:pt x="35" y="43"/>
                  </a:cubicBezTo>
                  <a:cubicBezTo>
                    <a:pt x="43" y="43"/>
                    <a:pt x="43" y="43"/>
                    <a:pt x="43" y="43"/>
                  </a:cubicBezTo>
                  <a:cubicBezTo>
                    <a:pt x="43" y="24"/>
                    <a:pt x="43" y="24"/>
                    <a:pt x="43" y="24"/>
                  </a:cubicBezTo>
                  <a:cubicBezTo>
                    <a:pt x="43" y="19"/>
                    <a:pt x="43" y="15"/>
                    <a:pt x="41" y="11"/>
                  </a:cubicBezTo>
                  <a:cubicBezTo>
                    <a:pt x="38" y="7"/>
                    <a:pt x="33" y="6"/>
                    <a:pt x="28" y="6"/>
                  </a:cubicBezTo>
                  <a:cubicBezTo>
                    <a:pt x="24" y="6"/>
                    <a:pt x="20" y="7"/>
                    <a:pt x="17" y="11"/>
                  </a:cubicBezTo>
                  <a:cubicBezTo>
                    <a:pt x="14" y="14"/>
                    <a:pt x="14" y="18"/>
                    <a:pt x="14" y="23"/>
                  </a:cubicBezTo>
                  <a:cubicBezTo>
                    <a:pt x="14" y="43"/>
                    <a:pt x="14" y="43"/>
                    <a:pt x="14" y="43"/>
                  </a:cubicBezTo>
                  <a:cubicBezTo>
                    <a:pt x="22" y="43"/>
                    <a:pt x="22" y="43"/>
                    <a:pt x="22" y="43"/>
                  </a:cubicBezTo>
                  <a:cubicBezTo>
                    <a:pt x="22" y="49"/>
                    <a:pt x="22" y="49"/>
                    <a:pt x="22" y="49"/>
                  </a:cubicBezTo>
                  <a:cubicBezTo>
                    <a:pt x="0" y="49"/>
                    <a:pt x="0" y="49"/>
                    <a:pt x="0" y="49"/>
                  </a:cubicBezTo>
                  <a:cubicBezTo>
                    <a:pt x="0" y="43"/>
                    <a:pt x="0" y="43"/>
                    <a:pt x="0" y="43"/>
                  </a:cubicBezTo>
                  <a:cubicBezTo>
                    <a:pt x="8" y="43"/>
                    <a:pt x="8" y="43"/>
                    <a:pt x="8" y="43"/>
                  </a:cubicBezTo>
                  <a:cubicBezTo>
                    <a:pt x="8" y="6"/>
                    <a:pt x="8" y="6"/>
                    <a:pt x="8" y="6"/>
                  </a:cubicBezTo>
                  <a:cubicBezTo>
                    <a:pt x="0" y="6"/>
                    <a:pt x="0" y="6"/>
                    <a:pt x="0" y="6"/>
                  </a:cubicBezTo>
                  <a:cubicBezTo>
                    <a:pt x="0" y="1"/>
                    <a:pt x="0" y="1"/>
                    <a:pt x="0" y="1"/>
                  </a:cubicBezTo>
                  <a:cubicBezTo>
                    <a:pt x="14" y="1"/>
                    <a:pt x="14" y="1"/>
                    <a:pt x="14" y="1"/>
                  </a:cubicBezTo>
                  <a:lnTo>
                    <a:pt x="14" y="9"/>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7" name="Freeform 18"/>
            <p:cNvSpPr>
              <a:spLocks noEditPoints="1"/>
            </p:cNvSpPr>
            <p:nvPr userDrawn="1"/>
          </p:nvSpPr>
          <p:spPr bwMode="auto">
            <a:xfrm>
              <a:off x="7384553" y="5856309"/>
              <a:ext cx="99150" cy="99159"/>
            </a:xfrm>
            <a:custGeom>
              <a:avLst/>
              <a:gdLst>
                <a:gd name="T0" fmla="*/ 2147483647 w 49"/>
                <a:gd name="T1" fmla="*/ 2147483647 h 50"/>
                <a:gd name="T2" fmla="*/ 2147483647 w 49"/>
                <a:gd name="T3" fmla="*/ 2147483647 h 50"/>
                <a:gd name="T4" fmla="*/ 0 w 49"/>
                <a:gd name="T5" fmla="*/ 2147483647 h 50"/>
                <a:gd name="T6" fmla="*/ 2147483647 w 49"/>
                <a:gd name="T7" fmla="*/ 0 h 50"/>
                <a:gd name="T8" fmla="*/ 2147483647 w 49"/>
                <a:gd name="T9" fmla="*/ 2147483647 h 50"/>
                <a:gd name="T10" fmla="*/ 2147483647 w 49"/>
                <a:gd name="T11" fmla="*/ 2147483647 h 50"/>
                <a:gd name="T12" fmla="*/ 2147483647 w 49"/>
                <a:gd name="T13" fmla="*/ 2147483647 h 50"/>
                <a:gd name="T14" fmla="*/ 2147483647 w 49"/>
                <a:gd name="T15" fmla="*/ 2147483647 h 50"/>
                <a:gd name="T16" fmla="*/ 2147483647 w 49"/>
                <a:gd name="T17" fmla="*/ 2147483647 h 50"/>
                <a:gd name="T18" fmla="*/ 2147483647 w 49"/>
                <a:gd name="T19" fmla="*/ 2147483647 h 50"/>
                <a:gd name="T20" fmla="*/ 2147483647 w 49"/>
                <a:gd name="T21" fmla="*/ 2147483647 h 50"/>
                <a:gd name="T22" fmla="*/ 2147483647 w 49"/>
                <a:gd name="T23" fmla="*/ 2147483647 h 50"/>
                <a:gd name="T24" fmla="*/ 2147483647 w 49"/>
                <a:gd name="T25" fmla="*/ 2147483647 h 50"/>
                <a:gd name="T26" fmla="*/ 2147483647 w 49"/>
                <a:gd name="T27" fmla="*/ 2147483647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9" h="50">
                  <a:moveTo>
                    <a:pt x="47" y="35"/>
                  </a:moveTo>
                  <a:cubicBezTo>
                    <a:pt x="43" y="44"/>
                    <a:pt x="35" y="50"/>
                    <a:pt x="25" y="50"/>
                  </a:cubicBezTo>
                  <a:cubicBezTo>
                    <a:pt x="11" y="50"/>
                    <a:pt x="0" y="39"/>
                    <a:pt x="0" y="25"/>
                  </a:cubicBezTo>
                  <a:cubicBezTo>
                    <a:pt x="0" y="11"/>
                    <a:pt x="10" y="0"/>
                    <a:pt x="24" y="0"/>
                  </a:cubicBezTo>
                  <a:cubicBezTo>
                    <a:pt x="39" y="0"/>
                    <a:pt x="49" y="11"/>
                    <a:pt x="49" y="25"/>
                  </a:cubicBezTo>
                  <a:cubicBezTo>
                    <a:pt x="49" y="27"/>
                    <a:pt x="49" y="27"/>
                    <a:pt x="49" y="27"/>
                  </a:cubicBezTo>
                  <a:cubicBezTo>
                    <a:pt x="6" y="27"/>
                    <a:pt x="6" y="27"/>
                    <a:pt x="6" y="27"/>
                  </a:cubicBezTo>
                  <a:cubicBezTo>
                    <a:pt x="6" y="37"/>
                    <a:pt x="15" y="44"/>
                    <a:pt x="24" y="44"/>
                  </a:cubicBezTo>
                  <a:cubicBezTo>
                    <a:pt x="31" y="44"/>
                    <a:pt x="38" y="41"/>
                    <a:pt x="41" y="35"/>
                  </a:cubicBezTo>
                  <a:lnTo>
                    <a:pt x="47" y="35"/>
                  </a:lnTo>
                  <a:close/>
                  <a:moveTo>
                    <a:pt x="44" y="22"/>
                  </a:moveTo>
                  <a:cubicBezTo>
                    <a:pt x="42" y="12"/>
                    <a:pt x="34" y="5"/>
                    <a:pt x="24" y="5"/>
                  </a:cubicBezTo>
                  <a:cubicBezTo>
                    <a:pt x="15" y="5"/>
                    <a:pt x="7" y="13"/>
                    <a:pt x="6" y="22"/>
                  </a:cubicBezTo>
                  <a:lnTo>
                    <a:pt x="44" y="22"/>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8" name="Freeform 19"/>
            <p:cNvSpPr>
              <a:spLocks/>
            </p:cNvSpPr>
            <p:nvPr userDrawn="1"/>
          </p:nvSpPr>
          <p:spPr bwMode="auto">
            <a:xfrm>
              <a:off x="7485443" y="5858048"/>
              <a:ext cx="113066" cy="97419"/>
            </a:xfrm>
            <a:custGeom>
              <a:avLst/>
              <a:gdLst>
                <a:gd name="T0" fmla="*/ 2147483647 w 72"/>
                <a:gd name="T1" fmla="*/ 2147483647 h 61"/>
                <a:gd name="T2" fmla="*/ 2147483647 w 72"/>
                <a:gd name="T3" fmla="*/ 2147483647 h 61"/>
                <a:gd name="T4" fmla="*/ 2147483647 w 72"/>
                <a:gd name="T5" fmla="*/ 2147483647 h 61"/>
                <a:gd name="T6" fmla="*/ 0 w 72"/>
                <a:gd name="T7" fmla="*/ 2147483647 h 61"/>
                <a:gd name="T8" fmla="*/ 0 w 72"/>
                <a:gd name="T9" fmla="*/ 0 h 61"/>
                <a:gd name="T10" fmla="*/ 2147483647 w 72"/>
                <a:gd name="T11" fmla="*/ 0 h 61"/>
                <a:gd name="T12" fmla="*/ 2147483647 w 72"/>
                <a:gd name="T13" fmla="*/ 2147483647 h 61"/>
                <a:gd name="T14" fmla="*/ 2147483647 w 72"/>
                <a:gd name="T15" fmla="*/ 2147483647 h 61"/>
                <a:gd name="T16" fmla="*/ 2147483647 w 72"/>
                <a:gd name="T17" fmla="*/ 2147483647 h 61"/>
                <a:gd name="T18" fmla="*/ 2147483647 w 72"/>
                <a:gd name="T19" fmla="*/ 2147483647 h 61"/>
                <a:gd name="T20" fmla="*/ 2147483647 w 72"/>
                <a:gd name="T21" fmla="*/ 2147483647 h 61"/>
                <a:gd name="T22" fmla="*/ 2147483647 w 72"/>
                <a:gd name="T23" fmla="*/ 0 h 61"/>
                <a:gd name="T24" fmla="*/ 2147483647 w 72"/>
                <a:gd name="T25" fmla="*/ 0 h 61"/>
                <a:gd name="T26" fmla="*/ 2147483647 w 72"/>
                <a:gd name="T27" fmla="*/ 2147483647 h 61"/>
                <a:gd name="T28" fmla="*/ 2147483647 w 72"/>
                <a:gd name="T29" fmla="*/ 2147483647 h 61"/>
                <a:gd name="T30" fmla="*/ 2147483647 w 72"/>
                <a:gd name="T31" fmla="*/ 2147483647 h 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2" h="61">
                  <a:moveTo>
                    <a:pt x="40" y="61"/>
                  </a:moveTo>
                  <a:lnTo>
                    <a:pt x="31" y="61"/>
                  </a:lnTo>
                  <a:lnTo>
                    <a:pt x="10" y="6"/>
                  </a:lnTo>
                  <a:lnTo>
                    <a:pt x="0" y="6"/>
                  </a:lnTo>
                  <a:lnTo>
                    <a:pt x="0" y="0"/>
                  </a:lnTo>
                  <a:lnTo>
                    <a:pt x="28" y="0"/>
                  </a:lnTo>
                  <a:lnTo>
                    <a:pt x="28" y="6"/>
                  </a:lnTo>
                  <a:lnTo>
                    <a:pt x="19" y="6"/>
                  </a:lnTo>
                  <a:lnTo>
                    <a:pt x="36" y="50"/>
                  </a:lnTo>
                  <a:lnTo>
                    <a:pt x="54" y="6"/>
                  </a:lnTo>
                  <a:lnTo>
                    <a:pt x="45" y="6"/>
                  </a:lnTo>
                  <a:lnTo>
                    <a:pt x="45" y="0"/>
                  </a:lnTo>
                  <a:lnTo>
                    <a:pt x="72" y="0"/>
                  </a:lnTo>
                  <a:lnTo>
                    <a:pt x="72" y="6"/>
                  </a:lnTo>
                  <a:lnTo>
                    <a:pt x="63" y="6"/>
                  </a:lnTo>
                  <a:lnTo>
                    <a:pt x="40" y="61"/>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9" name="Freeform 20"/>
            <p:cNvSpPr>
              <a:spLocks noEditPoints="1"/>
            </p:cNvSpPr>
            <p:nvPr userDrawn="1"/>
          </p:nvSpPr>
          <p:spPr bwMode="auto">
            <a:xfrm>
              <a:off x="7598508" y="5856309"/>
              <a:ext cx="100890" cy="99159"/>
            </a:xfrm>
            <a:custGeom>
              <a:avLst/>
              <a:gdLst>
                <a:gd name="T0" fmla="*/ 2147483647 w 50"/>
                <a:gd name="T1" fmla="*/ 2147483647 h 50"/>
                <a:gd name="T2" fmla="*/ 2147483647 w 50"/>
                <a:gd name="T3" fmla="*/ 2147483647 h 50"/>
                <a:gd name="T4" fmla="*/ 0 w 50"/>
                <a:gd name="T5" fmla="*/ 2147483647 h 50"/>
                <a:gd name="T6" fmla="*/ 2147483647 w 50"/>
                <a:gd name="T7" fmla="*/ 0 h 50"/>
                <a:gd name="T8" fmla="*/ 2147483647 w 50"/>
                <a:gd name="T9" fmla="*/ 2147483647 h 50"/>
                <a:gd name="T10" fmla="*/ 2147483647 w 50"/>
                <a:gd name="T11" fmla="*/ 2147483647 h 50"/>
                <a:gd name="T12" fmla="*/ 2147483647 w 50"/>
                <a:gd name="T13" fmla="*/ 2147483647 h 50"/>
                <a:gd name="T14" fmla="*/ 2147483647 w 50"/>
                <a:gd name="T15" fmla="*/ 2147483647 h 50"/>
                <a:gd name="T16" fmla="*/ 2147483647 w 50"/>
                <a:gd name="T17" fmla="*/ 2147483647 h 50"/>
                <a:gd name="T18" fmla="*/ 2147483647 w 50"/>
                <a:gd name="T19" fmla="*/ 2147483647 h 50"/>
                <a:gd name="T20" fmla="*/ 2147483647 w 50"/>
                <a:gd name="T21" fmla="*/ 2147483647 h 50"/>
                <a:gd name="T22" fmla="*/ 2147483647 w 50"/>
                <a:gd name="T23" fmla="*/ 2147483647 h 50"/>
                <a:gd name="T24" fmla="*/ 2147483647 w 50"/>
                <a:gd name="T25" fmla="*/ 2147483647 h 50"/>
                <a:gd name="T26" fmla="*/ 2147483647 w 50"/>
                <a:gd name="T27" fmla="*/ 2147483647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0" h="50">
                  <a:moveTo>
                    <a:pt x="48" y="35"/>
                  </a:moveTo>
                  <a:cubicBezTo>
                    <a:pt x="44" y="44"/>
                    <a:pt x="35" y="50"/>
                    <a:pt x="25" y="50"/>
                  </a:cubicBezTo>
                  <a:cubicBezTo>
                    <a:pt x="12" y="50"/>
                    <a:pt x="0" y="39"/>
                    <a:pt x="0" y="25"/>
                  </a:cubicBezTo>
                  <a:cubicBezTo>
                    <a:pt x="0" y="11"/>
                    <a:pt x="11" y="0"/>
                    <a:pt x="25" y="0"/>
                  </a:cubicBezTo>
                  <a:cubicBezTo>
                    <a:pt x="39" y="0"/>
                    <a:pt x="50" y="11"/>
                    <a:pt x="50" y="25"/>
                  </a:cubicBezTo>
                  <a:cubicBezTo>
                    <a:pt x="50" y="27"/>
                    <a:pt x="50" y="27"/>
                    <a:pt x="50" y="27"/>
                  </a:cubicBezTo>
                  <a:cubicBezTo>
                    <a:pt x="6" y="27"/>
                    <a:pt x="6" y="27"/>
                    <a:pt x="6" y="27"/>
                  </a:cubicBezTo>
                  <a:cubicBezTo>
                    <a:pt x="7" y="37"/>
                    <a:pt x="15" y="44"/>
                    <a:pt x="25" y="44"/>
                  </a:cubicBezTo>
                  <a:cubicBezTo>
                    <a:pt x="32" y="44"/>
                    <a:pt x="38" y="41"/>
                    <a:pt x="42" y="35"/>
                  </a:cubicBezTo>
                  <a:lnTo>
                    <a:pt x="48" y="35"/>
                  </a:lnTo>
                  <a:close/>
                  <a:moveTo>
                    <a:pt x="45" y="22"/>
                  </a:moveTo>
                  <a:cubicBezTo>
                    <a:pt x="43" y="12"/>
                    <a:pt x="35" y="5"/>
                    <a:pt x="25" y="5"/>
                  </a:cubicBezTo>
                  <a:cubicBezTo>
                    <a:pt x="16" y="5"/>
                    <a:pt x="8" y="13"/>
                    <a:pt x="6" y="22"/>
                  </a:cubicBezTo>
                  <a:lnTo>
                    <a:pt x="45" y="22"/>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0" name="Freeform 21"/>
            <p:cNvSpPr>
              <a:spLocks/>
            </p:cNvSpPr>
            <p:nvPr userDrawn="1"/>
          </p:nvSpPr>
          <p:spPr bwMode="auto">
            <a:xfrm>
              <a:off x="7704617" y="5858048"/>
              <a:ext cx="57402" cy="97419"/>
            </a:xfrm>
            <a:custGeom>
              <a:avLst/>
              <a:gdLst>
                <a:gd name="T0" fmla="*/ 2147483647 w 29"/>
                <a:gd name="T1" fmla="*/ 2147483647 h 48"/>
                <a:gd name="T2" fmla="*/ 2147483647 w 29"/>
                <a:gd name="T3" fmla="*/ 0 h 48"/>
                <a:gd name="T4" fmla="*/ 2147483647 w 29"/>
                <a:gd name="T5" fmla="*/ 2147483647 h 48"/>
                <a:gd name="T6" fmla="*/ 2147483647 w 29"/>
                <a:gd name="T7" fmla="*/ 2147483647 h 48"/>
                <a:gd name="T8" fmla="*/ 2147483647 w 29"/>
                <a:gd name="T9" fmla="*/ 2147483647 h 48"/>
                <a:gd name="T10" fmla="*/ 2147483647 w 29"/>
                <a:gd name="T11" fmla="*/ 2147483647 h 48"/>
                <a:gd name="T12" fmla="*/ 2147483647 w 29"/>
                <a:gd name="T13" fmla="*/ 2147483647 h 48"/>
                <a:gd name="T14" fmla="*/ 0 w 29"/>
                <a:gd name="T15" fmla="*/ 2147483647 h 48"/>
                <a:gd name="T16" fmla="*/ 0 w 29"/>
                <a:gd name="T17" fmla="*/ 2147483647 h 48"/>
                <a:gd name="T18" fmla="*/ 2147483647 w 29"/>
                <a:gd name="T19" fmla="*/ 2147483647 h 48"/>
                <a:gd name="T20" fmla="*/ 2147483647 w 29"/>
                <a:gd name="T21" fmla="*/ 2147483647 h 48"/>
                <a:gd name="T22" fmla="*/ 0 w 29"/>
                <a:gd name="T23" fmla="*/ 2147483647 h 48"/>
                <a:gd name="T24" fmla="*/ 0 w 29"/>
                <a:gd name="T25" fmla="*/ 0 h 48"/>
                <a:gd name="T26" fmla="*/ 2147483647 w 29"/>
                <a:gd name="T27" fmla="*/ 0 h 48"/>
                <a:gd name="T28" fmla="*/ 2147483647 w 29"/>
                <a:gd name="T29" fmla="*/ 2147483647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 h="48">
                  <a:moveTo>
                    <a:pt x="14" y="9"/>
                  </a:moveTo>
                  <a:cubicBezTo>
                    <a:pt x="16" y="3"/>
                    <a:pt x="22" y="0"/>
                    <a:pt x="29" y="0"/>
                  </a:cubicBezTo>
                  <a:cubicBezTo>
                    <a:pt x="29" y="5"/>
                    <a:pt x="29" y="5"/>
                    <a:pt x="29" y="5"/>
                  </a:cubicBezTo>
                  <a:cubicBezTo>
                    <a:pt x="19" y="6"/>
                    <a:pt x="14" y="12"/>
                    <a:pt x="14" y="23"/>
                  </a:cubicBezTo>
                  <a:cubicBezTo>
                    <a:pt x="14" y="42"/>
                    <a:pt x="14" y="42"/>
                    <a:pt x="14" y="42"/>
                  </a:cubicBezTo>
                  <a:cubicBezTo>
                    <a:pt x="22" y="42"/>
                    <a:pt x="22" y="42"/>
                    <a:pt x="22" y="42"/>
                  </a:cubicBezTo>
                  <a:cubicBezTo>
                    <a:pt x="22" y="48"/>
                    <a:pt x="22" y="48"/>
                    <a:pt x="22" y="48"/>
                  </a:cubicBezTo>
                  <a:cubicBezTo>
                    <a:pt x="0" y="48"/>
                    <a:pt x="0" y="48"/>
                    <a:pt x="0" y="48"/>
                  </a:cubicBezTo>
                  <a:cubicBezTo>
                    <a:pt x="0" y="42"/>
                    <a:pt x="0" y="42"/>
                    <a:pt x="0" y="42"/>
                  </a:cubicBezTo>
                  <a:cubicBezTo>
                    <a:pt x="8" y="42"/>
                    <a:pt x="8" y="42"/>
                    <a:pt x="8" y="42"/>
                  </a:cubicBezTo>
                  <a:cubicBezTo>
                    <a:pt x="8" y="5"/>
                    <a:pt x="8" y="5"/>
                    <a:pt x="8" y="5"/>
                  </a:cubicBezTo>
                  <a:cubicBezTo>
                    <a:pt x="0" y="5"/>
                    <a:pt x="0" y="5"/>
                    <a:pt x="0" y="5"/>
                  </a:cubicBezTo>
                  <a:cubicBezTo>
                    <a:pt x="0" y="0"/>
                    <a:pt x="0" y="0"/>
                    <a:pt x="0" y="0"/>
                  </a:cubicBezTo>
                  <a:cubicBezTo>
                    <a:pt x="14" y="0"/>
                    <a:pt x="14" y="0"/>
                    <a:pt x="14" y="0"/>
                  </a:cubicBezTo>
                  <a:lnTo>
                    <a:pt x="14" y="9"/>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1" name="Freeform 22"/>
            <p:cNvSpPr>
              <a:spLocks/>
            </p:cNvSpPr>
            <p:nvPr userDrawn="1"/>
          </p:nvSpPr>
          <p:spPr bwMode="auto">
            <a:xfrm>
              <a:off x="7763760" y="5858048"/>
              <a:ext cx="114806" cy="130473"/>
            </a:xfrm>
            <a:custGeom>
              <a:avLst/>
              <a:gdLst>
                <a:gd name="T0" fmla="*/ 2147483647 w 72"/>
                <a:gd name="T1" fmla="*/ 2147483647 h 82"/>
                <a:gd name="T2" fmla="*/ 2147483647 w 72"/>
                <a:gd name="T3" fmla="*/ 2147483647 h 82"/>
                <a:gd name="T4" fmla="*/ 2147483647 w 72"/>
                <a:gd name="T5" fmla="*/ 2147483647 h 82"/>
                <a:gd name="T6" fmla="*/ 2147483647 w 72"/>
                <a:gd name="T7" fmla="*/ 2147483647 h 82"/>
                <a:gd name="T8" fmla="*/ 2147483647 w 72"/>
                <a:gd name="T9" fmla="*/ 2147483647 h 82"/>
                <a:gd name="T10" fmla="*/ 2147483647 w 72"/>
                <a:gd name="T11" fmla="*/ 2147483647 h 82"/>
                <a:gd name="T12" fmla="*/ 2147483647 w 72"/>
                <a:gd name="T13" fmla="*/ 2147483647 h 82"/>
                <a:gd name="T14" fmla="*/ 2147483647 w 72"/>
                <a:gd name="T15" fmla="*/ 2147483647 h 82"/>
                <a:gd name="T16" fmla="*/ 0 w 72"/>
                <a:gd name="T17" fmla="*/ 2147483647 h 82"/>
                <a:gd name="T18" fmla="*/ 0 w 72"/>
                <a:gd name="T19" fmla="*/ 0 h 82"/>
                <a:gd name="T20" fmla="*/ 2147483647 w 72"/>
                <a:gd name="T21" fmla="*/ 0 h 82"/>
                <a:gd name="T22" fmla="*/ 2147483647 w 72"/>
                <a:gd name="T23" fmla="*/ 2147483647 h 82"/>
                <a:gd name="T24" fmla="*/ 2147483647 w 72"/>
                <a:gd name="T25" fmla="*/ 2147483647 h 82"/>
                <a:gd name="T26" fmla="*/ 2147483647 w 72"/>
                <a:gd name="T27" fmla="*/ 2147483647 h 82"/>
                <a:gd name="T28" fmla="*/ 2147483647 w 72"/>
                <a:gd name="T29" fmla="*/ 2147483647 h 82"/>
                <a:gd name="T30" fmla="*/ 2147483647 w 72"/>
                <a:gd name="T31" fmla="*/ 2147483647 h 82"/>
                <a:gd name="T32" fmla="*/ 2147483647 w 72"/>
                <a:gd name="T33" fmla="*/ 0 h 82"/>
                <a:gd name="T34" fmla="*/ 2147483647 w 72"/>
                <a:gd name="T35" fmla="*/ 0 h 82"/>
                <a:gd name="T36" fmla="*/ 2147483647 w 72"/>
                <a:gd name="T37" fmla="*/ 2147483647 h 82"/>
                <a:gd name="T38" fmla="*/ 2147483647 w 72"/>
                <a:gd name="T39" fmla="*/ 2147483647 h 82"/>
                <a:gd name="T40" fmla="*/ 2147483647 w 72"/>
                <a:gd name="T41" fmla="*/ 2147483647 h 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2" h="82">
                  <a:moveTo>
                    <a:pt x="32" y="76"/>
                  </a:moveTo>
                  <a:lnTo>
                    <a:pt x="42" y="76"/>
                  </a:lnTo>
                  <a:lnTo>
                    <a:pt x="42" y="82"/>
                  </a:lnTo>
                  <a:lnTo>
                    <a:pt x="15" y="82"/>
                  </a:lnTo>
                  <a:lnTo>
                    <a:pt x="15" y="76"/>
                  </a:lnTo>
                  <a:lnTo>
                    <a:pt x="25" y="76"/>
                  </a:lnTo>
                  <a:lnTo>
                    <a:pt x="31" y="61"/>
                  </a:lnTo>
                  <a:lnTo>
                    <a:pt x="10" y="6"/>
                  </a:lnTo>
                  <a:lnTo>
                    <a:pt x="0" y="6"/>
                  </a:lnTo>
                  <a:lnTo>
                    <a:pt x="0" y="0"/>
                  </a:lnTo>
                  <a:lnTo>
                    <a:pt x="27" y="0"/>
                  </a:lnTo>
                  <a:lnTo>
                    <a:pt x="27" y="6"/>
                  </a:lnTo>
                  <a:lnTo>
                    <a:pt x="18" y="6"/>
                  </a:lnTo>
                  <a:lnTo>
                    <a:pt x="35" y="50"/>
                  </a:lnTo>
                  <a:lnTo>
                    <a:pt x="53" y="6"/>
                  </a:lnTo>
                  <a:lnTo>
                    <a:pt x="44" y="6"/>
                  </a:lnTo>
                  <a:lnTo>
                    <a:pt x="44" y="0"/>
                  </a:lnTo>
                  <a:lnTo>
                    <a:pt x="72" y="0"/>
                  </a:lnTo>
                  <a:lnTo>
                    <a:pt x="72" y="6"/>
                  </a:lnTo>
                  <a:lnTo>
                    <a:pt x="61" y="6"/>
                  </a:lnTo>
                  <a:lnTo>
                    <a:pt x="32" y="76"/>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2" name="Freeform 23"/>
            <p:cNvSpPr>
              <a:spLocks/>
            </p:cNvSpPr>
            <p:nvPr userDrawn="1"/>
          </p:nvSpPr>
          <p:spPr bwMode="auto">
            <a:xfrm>
              <a:off x="7929010" y="5821516"/>
              <a:ext cx="46967" cy="133951"/>
            </a:xfrm>
            <a:custGeom>
              <a:avLst/>
              <a:gdLst>
                <a:gd name="T0" fmla="*/ 2147483647 w 29"/>
                <a:gd name="T1" fmla="*/ 2147483647 h 84"/>
                <a:gd name="T2" fmla="*/ 2147483647 w 29"/>
                <a:gd name="T3" fmla="*/ 2147483647 h 84"/>
                <a:gd name="T4" fmla="*/ 2147483647 w 29"/>
                <a:gd name="T5" fmla="*/ 2147483647 h 84"/>
                <a:gd name="T6" fmla="*/ 0 w 29"/>
                <a:gd name="T7" fmla="*/ 2147483647 h 84"/>
                <a:gd name="T8" fmla="*/ 0 w 29"/>
                <a:gd name="T9" fmla="*/ 2147483647 h 84"/>
                <a:gd name="T10" fmla="*/ 2147483647 w 29"/>
                <a:gd name="T11" fmla="*/ 2147483647 h 84"/>
                <a:gd name="T12" fmla="*/ 2147483647 w 29"/>
                <a:gd name="T13" fmla="*/ 2147483647 h 84"/>
                <a:gd name="T14" fmla="*/ 2147483647 w 29"/>
                <a:gd name="T15" fmla="*/ 2147483647 h 84"/>
                <a:gd name="T16" fmla="*/ 2147483647 w 29"/>
                <a:gd name="T17" fmla="*/ 0 h 84"/>
                <a:gd name="T18" fmla="*/ 2147483647 w 29"/>
                <a:gd name="T19" fmla="*/ 0 h 84"/>
                <a:gd name="T20" fmla="*/ 2147483647 w 29"/>
                <a:gd name="T21" fmla="*/ 2147483647 h 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 h="84">
                  <a:moveTo>
                    <a:pt x="19" y="76"/>
                  </a:moveTo>
                  <a:lnTo>
                    <a:pt x="29" y="76"/>
                  </a:lnTo>
                  <a:lnTo>
                    <a:pt x="29" y="84"/>
                  </a:lnTo>
                  <a:lnTo>
                    <a:pt x="0" y="84"/>
                  </a:lnTo>
                  <a:lnTo>
                    <a:pt x="0" y="76"/>
                  </a:lnTo>
                  <a:lnTo>
                    <a:pt x="12" y="76"/>
                  </a:lnTo>
                  <a:lnTo>
                    <a:pt x="12" y="8"/>
                  </a:lnTo>
                  <a:lnTo>
                    <a:pt x="2" y="8"/>
                  </a:lnTo>
                  <a:lnTo>
                    <a:pt x="2" y="0"/>
                  </a:lnTo>
                  <a:lnTo>
                    <a:pt x="19" y="0"/>
                  </a:lnTo>
                  <a:lnTo>
                    <a:pt x="19" y="76"/>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3" name="Freeform 24"/>
            <p:cNvSpPr>
              <a:spLocks noEditPoints="1"/>
            </p:cNvSpPr>
            <p:nvPr userDrawn="1"/>
          </p:nvSpPr>
          <p:spPr bwMode="auto">
            <a:xfrm>
              <a:off x="7979456" y="5856309"/>
              <a:ext cx="99150" cy="99159"/>
            </a:xfrm>
            <a:custGeom>
              <a:avLst/>
              <a:gdLst>
                <a:gd name="T0" fmla="*/ 2147483647 w 50"/>
                <a:gd name="T1" fmla="*/ 2147483647 h 50"/>
                <a:gd name="T2" fmla="*/ 2147483647 w 50"/>
                <a:gd name="T3" fmla="*/ 2147483647 h 50"/>
                <a:gd name="T4" fmla="*/ 0 w 50"/>
                <a:gd name="T5" fmla="*/ 2147483647 h 50"/>
                <a:gd name="T6" fmla="*/ 2147483647 w 50"/>
                <a:gd name="T7" fmla="*/ 0 h 50"/>
                <a:gd name="T8" fmla="*/ 2147483647 w 50"/>
                <a:gd name="T9" fmla="*/ 2147483647 h 50"/>
                <a:gd name="T10" fmla="*/ 2147483647 w 50"/>
                <a:gd name="T11" fmla="*/ 2147483647 h 50"/>
                <a:gd name="T12" fmla="*/ 2147483647 w 50"/>
                <a:gd name="T13" fmla="*/ 2147483647 h 50"/>
                <a:gd name="T14" fmla="*/ 2147483647 w 50"/>
                <a:gd name="T15" fmla="*/ 2147483647 h 50"/>
                <a:gd name="T16" fmla="*/ 2147483647 w 50"/>
                <a:gd name="T17" fmla="*/ 2147483647 h 50"/>
                <a:gd name="T18" fmla="*/ 2147483647 w 50"/>
                <a:gd name="T19" fmla="*/ 2147483647 h 50"/>
                <a:gd name="T20" fmla="*/ 2147483647 w 50"/>
                <a:gd name="T21" fmla="*/ 2147483647 h 50"/>
                <a:gd name="T22" fmla="*/ 2147483647 w 50"/>
                <a:gd name="T23" fmla="*/ 2147483647 h 50"/>
                <a:gd name="T24" fmla="*/ 2147483647 w 50"/>
                <a:gd name="T25" fmla="*/ 2147483647 h 50"/>
                <a:gd name="T26" fmla="*/ 2147483647 w 50"/>
                <a:gd name="T27" fmla="*/ 2147483647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0" h="50">
                  <a:moveTo>
                    <a:pt x="48" y="35"/>
                  </a:moveTo>
                  <a:cubicBezTo>
                    <a:pt x="44" y="44"/>
                    <a:pt x="35" y="50"/>
                    <a:pt x="25" y="50"/>
                  </a:cubicBezTo>
                  <a:cubicBezTo>
                    <a:pt x="11" y="50"/>
                    <a:pt x="0" y="39"/>
                    <a:pt x="0" y="25"/>
                  </a:cubicBezTo>
                  <a:cubicBezTo>
                    <a:pt x="0" y="11"/>
                    <a:pt x="11" y="0"/>
                    <a:pt x="24" y="0"/>
                  </a:cubicBezTo>
                  <a:cubicBezTo>
                    <a:pt x="39" y="0"/>
                    <a:pt x="50" y="11"/>
                    <a:pt x="50" y="25"/>
                  </a:cubicBezTo>
                  <a:cubicBezTo>
                    <a:pt x="50" y="27"/>
                    <a:pt x="50" y="27"/>
                    <a:pt x="50" y="27"/>
                  </a:cubicBezTo>
                  <a:cubicBezTo>
                    <a:pt x="6" y="27"/>
                    <a:pt x="6" y="27"/>
                    <a:pt x="6" y="27"/>
                  </a:cubicBezTo>
                  <a:cubicBezTo>
                    <a:pt x="6" y="37"/>
                    <a:pt x="15" y="44"/>
                    <a:pt x="25" y="44"/>
                  </a:cubicBezTo>
                  <a:cubicBezTo>
                    <a:pt x="32" y="44"/>
                    <a:pt x="38" y="41"/>
                    <a:pt x="41" y="35"/>
                  </a:cubicBezTo>
                  <a:lnTo>
                    <a:pt x="48" y="35"/>
                  </a:lnTo>
                  <a:close/>
                  <a:moveTo>
                    <a:pt x="44" y="22"/>
                  </a:moveTo>
                  <a:cubicBezTo>
                    <a:pt x="43" y="12"/>
                    <a:pt x="34" y="5"/>
                    <a:pt x="24" y="5"/>
                  </a:cubicBezTo>
                  <a:cubicBezTo>
                    <a:pt x="15" y="5"/>
                    <a:pt x="7" y="13"/>
                    <a:pt x="6" y="22"/>
                  </a:cubicBezTo>
                  <a:lnTo>
                    <a:pt x="44" y="22"/>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4" name="Freeform 25"/>
            <p:cNvSpPr>
              <a:spLocks/>
            </p:cNvSpPr>
            <p:nvPr userDrawn="1"/>
          </p:nvSpPr>
          <p:spPr bwMode="auto">
            <a:xfrm>
              <a:off x="8078606" y="5858048"/>
              <a:ext cx="116546" cy="97419"/>
            </a:xfrm>
            <a:custGeom>
              <a:avLst/>
              <a:gdLst>
                <a:gd name="T0" fmla="*/ 2147483647 w 73"/>
                <a:gd name="T1" fmla="*/ 2147483647 h 61"/>
                <a:gd name="T2" fmla="*/ 2147483647 w 73"/>
                <a:gd name="T3" fmla="*/ 2147483647 h 61"/>
                <a:gd name="T4" fmla="*/ 2147483647 w 73"/>
                <a:gd name="T5" fmla="*/ 2147483647 h 61"/>
                <a:gd name="T6" fmla="*/ 0 w 73"/>
                <a:gd name="T7" fmla="*/ 2147483647 h 61"/>
                <a:gd name="T8" fmla="*/ 0 w 73"/>
                <a:gd name="T9" fmla="*/ 0 h 61"/>
                <a:gd name="T10" fmla="*/ 2147483647 w 73"/>
                <a:gd name="T11" fmla="*/ 0 h 61"/>
                <a:gd name="T12" fmla="*/ 2147483647 w 73"/>
                <a:gd name="T13" fmla="*/ 2147483647 h 61"/>
                <a:gd name="T14" fmla="*/ 2147483647 w 73"/>
                <a:gd name="T15" fmla="*/ 2147483647 h 61"/>
                <a:gd name="T16" fmla="*/ 2147483647 w 73"/>
                <a:gd name="T17" fmla="*/ 2147483647 h 61"/>
                <a:gd name="T18" fmla="*/ 2147483647 w 73"/>
                <a:gd name="T19" fmla="*/ 2147483647 h 61"/>
                <a:gd name="T20" fmla="*/ 2147483647 w 73"/>
                <a:gd name="T21" fmla="*/ 2147483647 h 61"/>
                <a:gd name="T22" fmla="*/ 2147483647 w 73"/>
                <a:gd name="T23" fmla="*/ 0 h 61"/>
                <a:gd name="T24" fmla="*/ 2147483647 w 73"/>
                <a:gd name="T25" fmla="*/ 0 h 61"/>
                <a:gd name="T26" fmla="*/ 2147483647 w 73"/>
                <a:gd name="T27" fmla="*/ 2147483647 h 61"/>
                <a:gd name="T28" fmla="*/ 2147483647 w 73"/>
                <a:gd name="T29" fmla="*/ 2147483647 h 61"/>
                <a:gd name="T30" fmla="*/ 2147483647 w 73"/>
                <a:gd name="T31" fmla="*/ 2147483647 h 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3" h="61">
                  <a:moveTo>
                    <a:pt x="40" y="61"/>
                  </a:moveTo>
                  <a:lnTo>
                    <a:pt x="33" y="61"/>
                  </a:lnTo>
                  <a:lnTo>
                    <a:pt x="10" y="6"/>
                  </a:lnTo>
                  <a:lnTo>
                    <a:pt x="0" y="6"/>
                  </a:lnTo>
                  <a:lnTo>
                    <a:pt x="0" y="0"/>
                  </a:lnTo>
                  <a:lnTo>
                    <a:pt x="28" y="0"/>
                  </a:lnTo>
                  <a:lnTo>
                    <a:pt x="28" y="6"/>
                  </a:lnTo>
                  <a:lnTo>
                    <a:pt x="19" y="6"/>
                  </a:lnTo>
                  <a:lnTo>
                    <a:pt x="37" y="50"/>
                  </a:lnTo>
                  <a:lnTo>
                    <a:pt x="54" y="6"/>
                  </a:lnTo>
                  <a:lnTo>
                    <a:pt x="45" y="6"/>
                  </a:lnTo>
                  <a:lnTo>
                    <a:pt x="45" y="0"/>
                  </a:lnTo>
                  <a:lnTo>
                    <a:pt x="73" y="0"/>
                  </a:lnTo>
                  <a:lnTo>
                    <a:pt x="73" y="6"/>
                  </a:lnTo>
                  <a:lnTo>
                    <a:pt x="63" y="6"/>
                  </a:lnTo>
                  <a:lnTo>
                    <a:pt x="40" y="61"/>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5" name="Freeform 26"/>
            <p:cNvSpPr>
              <a:spLocks noEditPoints="1"/>
            </p:cNvSpPr>
            <p:nvPr userDrawn="1"/>
          </p:nvSpPr>
          <p:spPr bwMode="auto">
            <a:xfrm>
              <a:off x="8195152" y="5856309"/>
              <a:ext cx="99150" cy="99159"/>
            </a:xfrm>
            <a:custGeom>
              <a:avLst/>
              <a:gdLst>
                <a:gd name="T0" fmla="*/ 2147483647 w 50"/>
                <a:gd name="T1" fmla="*/ 2147483647 h 50"/>
                <a:gd name="T2" fmla="*/ 2147483647 w 50"/>
                <a:gd name="T3" fmla="*/ 2147483647 h 50"/>
                <a:gd name="T4" fmla="*/ 0 w 50"/>
                <a:gd name="T5" fmla="*/ 2147483647 h 50"/>
                <a:gd name="T6" fmla="*/ 2147483647 w 50"/>
                <a:gd name="T7" fmla="*/ 0 h 50"/>
                <a:gd name="T8" fmla="*/ 2147483647 w 50"/>
                <a:gd name="T9" fmla="*/ 2147483647 h 50"/>
                <a:gd name="T10" fmla="*/ 2147483647 w 50"/>
                <a:gd name="T11" fmla="*/ 2147483647 h 50"/>
                <a:gd name="T12" fmla="*/ 2147483647 w 50"/>
                <a:gd name="T13" fmla="*/ 2147483647 h 50"/>
                <a:gd name="T14" fmla="*/ 2147483647 w 50"/>
                <a:gd name="T15" fmla="*/ 2147483647 h 50"/>
                <a:gd name="T16" fmla="*/ 2147483647 w 50"/>
                <a:gd name="T17" fmla="*/ 2147483647 h 50"/>
                <a:gd name="T18" fmla="*/ 2147483647 w 50"/>
                <a:gd name="T19" fmla="*/ 2147483647 h 50"/>
                <a:gd name="T20" fmla="*/ 2147483647 w 50"/>
                <a:gd name="T21" fmla="*/ 2147483647 h 50"/>
                <a:gd name="T22" fmla="*/ 2147483647 w 50"/>
                <a:gd name="T23" fmla="*/ 2147483647 h 50"/>
                <a:gd name="T24" fmla="*/ 2147483647 w 50"/>
                <a:gd name="T25" fmla="*/ 2147483647 h 50"/>
                <a:gd name="T26" fmla="*/ 2147483647 w 50"/>
                <a:gd name="T27" fmla="*/ 2147483647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0" h="50">
                  <a:moveTo>
                    <a:pt x="48" y="35"/>
                  </a:moveTo>
                  <a:cubicBezTo>
                    <a:pt x="43" y="44"/>
                    <a:pt x="35" y="50"/>
                    <a:pt x="25" y="50"/>
                  </a:cubicBezTo>
                  <a:cubicBezTo>
                    <a:pt x="11" y="50"/>
                    <a:pt x="0" y="39"/>
                    <a:pt x="0" y="25"/>
                  </a:cubicBezTo>
                  <a:cubicBezTo>
                    <a:pt x="0" y="11"/>
                    <a:pt x="10" y="0"/>
                    <a:pt x="24" y="0"/>
                  </a:cubicBezTo>
                  <a:cubicBezTo>
                    <a:pt x="39" y="0"/>
                    <a:pt x="50" y="11"/>
                    <a:pt x="50" y="25"/>
                  </a:cubicBezTo>
                  <a:cubicBezTo>
                    <a:pt x="50" y="27"/>
                    <a:pt x="50" y="27"/>
                    <a:pt x="50" y="27"/>
                  </a:cubicBezTo>
                  <a:cubicBezTo>
                    <a:pt x="6" y="27"/>
                    <a:pt x="6" y="27"/>
                    <a:pt x="6" y="27"/>
                  </a:cubicBezTo>
                  <a:cubicBezTo>
                    <a:pt x="6" y="37"/>
                    <a:pt x="15" y="44"/>
                    <a:pt x="24" y="44"/>
                  </a:cubicBezTo>
                  <a:cubicBezTo>
                    <a:pt x="31" y="44"/>
                    <a:pt x="38" y="41"/>
                    <a:pt x="41" y="35"/>
                  </a:cubicBezTo>
                  <a:lnTo>
                    <a:pt x="48" y="35"/>
                  </a:lnTo>
                  <a:close/>
                  <a:moveTo>
                    <a:pt x="44" y="22"/>
                  </a:moveTo>
                  <a:cubicBezTo>
                    <a:pt x="42" y="12"/>
                    <a:pt x="34" y="5"/>
                    <a:pt x="24" y="5"/>
                  </a:cubicBezTo>
                  <a:cubicBezTo>
                    <a:pt x="15" y="5"/>
                    <a:pt x="7" y="13"/>
                    <a:pt x="6" y="22"/>
                  </a:cubicBezTo>
                  <a:lnTo>
                    <a:pt x="44" y="22"/>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6" name="Freeform 27"/>
            <p:cNvSpPr>
              <a:spLocks/>
            </p:cNvSpPr>
            <p:nvPr userDrawn="1"/>
          </p:nvSpPr>
          <p:spPr bwMode="auto">
            <a:xfrm>
              <a:off x="8297780" y="5821516"/>
              <a:ext cx="46967" cy="133951"/>
            </a:xfrm>
            <a:custGeom>
              <a:avLst/>
              <a:gdLst>
                <a:gd name="T0" fmla="*/ 2147483647 w 29"/>
                <a:gd name="T1" fmla="*/ 2147483647 h 84"/>
                <a:gd name="T2" fmla="*/ 2147483647 w 29"/>
                <a:gd name="T3" fmla="*/ 2147483647 h 84"/>
                <a:gd name="T4" fmla="*/ 2147483647 w 29"/>
                <a:gd name="T5" fmla="*/ 2147483647 h 84"/>
                <a:gd name="T6" fmla="*/ 0 w 29"/>
                <a:gd name="T7" fmla="*/ 2147483647 h 84"/>
                <a:gd name="T8" fmla="*/ 0 w 29"/>
                <a:gd name="T9" fmla="*/ 2147483647 h 84"/>
                <a:gd name="T10" fmla="*/ 2147483647 w 29"/>
                <a:gd name="T11" fmla="*/ 2147483647 h 84"/>
                <a:gd name="T12" fmla="*/ 2147483647 w 29"/>
                <a:gd name="T13" fmla="*/ 2147483647 h 84"/>
                <a:gd name="T14" fmla="*/ 2147483647 w 29"/>
                <a:gd name="T15" fmla="*/ 2147483647 h 84"/>
                <a:gd name="T16" fmla="*/ 2147483647 w 29"/>
                <a:gd name="T17" fmla="*/ 0 h 84"/>
                <a:gd name="T18" fmla="*/ 2147483647 w 29"/>
                <a:gd name="T19" fmla="*/ 0 h 84"/>
                <a:gd name="T20" fmla="*/ 2147483647 w 29"/>
                <a:gd name="T21" fmla="*/ 2147483647 h 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 h="84">
                  <a:moveTo>
                    <a:pt x="19" y="76"/>
                  </a:moveTo>
                  <a:lnTo>
                    <a:pt x="29" y="76"/>
                  </a:lnTo>
                  <a:lnTo>
                    <a:pt x="29" y="84"/>
                  </a:lnTo>
                  <a:lnTo>
                    <a:pt x="0" y="84"/>
                  </a:lnTo>
                  <a:lnTo>
                    <a:pt x="0" y="76"/>
                  </a:lnTo>
                  <a:lnTo>
                    <a:pt x="11" y="76"/>
                  </a:lnTo>
                  <a:lnTo>
                    <a:pt x="11" y="8"/>
                  </a:lnTo>
                  <a:lnTo>
                    <a:pt x="1" y="8"/>
                  </a:lnTo>
                  <a:lnTo>
                    <a:pt x="1" y="0"/>
                  </a:lnTo>
                  <a:lnTo>
                    <a:pt x="19" y="0"/>
                  </a:lnTo>
                  <a:lnTo>
                    <a:pt x="19" y="76"/>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7" name="Rectangle 28"/>
            <p:cNvSpPr>
              <a:spLocks noChangeArrowheads="1"/>
            </p:cNvSpPr>
            <p:nvPr userDrawn="1"/>
          </p:nvSpPr>
          <p:spPr bwMode="auto">
            <a:xfrm>
              <a:off x="8362142" y="5934592"/>
              <a:ext cx="13916" cy="20876"/>
            </a:xfrm>
            <a:prstGeom prst="rect">
              <a:avLst/>
            </a:prstGeom>
            <a:solidFill>
              <a:srgbClr val="75AF3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defRPr/>
              </a:pPr>
              <a:endParaRPr lang="en-GB" altLang="en-US" dirty="0" smtClean="0">
                <a:solidFill>
                  <a:srgbClr val="000000"/>
                </a:solidFill>
                <a:latin typeface="Calibri" pitchFamily="34" charset="0"/>
              </a:endParaRPr>
            </a:p>
          </p:txBody>
        </p:sp>
        <p:sp>
          <p:nvSpPr>
            <p:cNvPr id="38" name="Freeform 29"/>
            <p:cNvSpPr>
              <a:spLocks/>
            </p:cNvSpPr>
            <p:nvPr userDrawn="1"/>
          </p:nvSpPr>
          <p:spPr bwMode="auto">
            <a:xfrm>
              <a:off x="6154738" y="6105076"/>
              <a:ext cx="161772" cy="95680"/>
            </a:xfrm>
            <a:custGeom>
              <a:avLst/>
              <a:gdLst>
                <a:gd name="T0" fmla="*/ 2147483647 w 102"/>
                <a:gd name="T1" fmla="*/ 2147483647 h 60"/>
                <a:gd name="T2" fmla="*/ 2147483647 w 102"/>
                <a:gd name="T3" fmla="*/ 2147483647 h 60"/>
                <a:gd name="T4" fmla="*/ 2147483647 w 102"/>
                <a:gd name="T5" fmla="*/ 2147483647 h 60"/>
                <a:gd name="T6" fmla="*/ 2147483647 w 102"/>
                <a:gd name="T7" fmla="*/ 2147483647 h 60"/>
                <a:gd name="T8" fmla="*/ 2147483647 w 102"/>
                <a:gd name="T9" fmla="*/ 2147483647 h 60"/>
                <a:gd name="T10" fmla="*/ 2147483647 w 102"/>
                <a:gd name="T11" fmla="*/ 2147483647 h 60"/>
                <a:gd name="T12" fmla="*/ 0 w 102"/>
                <a:gd name="T13" fmla="*/ 2147483647 h 60"/>
                <a:gd name="T14" fmla="*/ 0 w 102"/>
                <a:gd name="T15" fmla="*/ 0 h 60"/>
                <a:gd name="T16" fmla="*/ 2147483647 w 102"/>
                <a:gd name="T17" fmla="*/ 0 h 60"/>
                <a:gd name="T18" fmla="*/ 2147483647 w 102"/>
                <a:gd name="T19" fmla="*/ 2147483647 h 60"/>
                <a:gd name="T20" fmla="*/ 2147483647 w 102"/>
                <a:gd name="T21" fmla="*/ 2147483647 h 60"/>
                <a:gd name="T22" fmla="*/ 2147483647 w 102"/>
                <a:gd name="T23" fmla="*/ 2147483647 h 60"/>
                <a:gd name="T24" fmla="*/ 2147483647 w 102"/>
                <a:gd name="T25" fmla="*/ 2147483647 h 60"/>
                <a:gd name="T26" fmla="*/ 2147483647 w 102"/>
                <a:gd name="T27" fmla="*/ 2147483647 h 60"/>
                <a:gd name="T28" fmla="*/ 2147483647 w 102"/>
                <a:gd name="T29" fmla="*/ 2147483647 h 60"/>
                <a:gd name="T30" fmla="*/ 2147483647 w 102"/>
                <a:gd name="T31" fmla="*/ 2147483647 h 60"/>
                <a:gd name="T32" fmla="*/ 2147483647 w 102"/>
                <a:gd name="T33" fmla="*/ 2147483647 h 60"/>
                <a:gd name="T34" fmla="*/ 2147483647 w 102"/>
                <a:gd name="T35" fmla="*/ 0 h 60"/>
                <a:gd name="T36" fmla="*/ 2147483647 w 102"/>
                <a:gd name="T37" fmla="*/ 0 h 60"/>
                <a:gd name="T38" fmla="*/ 2147483647 w 102"/>
                <a:gd name="T39" fmla="*/ 2147483647 h 60"/>
                <a:gd name="T40" fmla="*/ 2147483647 w 102"/>
                <a:gd name="T41" fmla="*/ 2147483647 h 60"/>
                <a:gd name="T42" fmla="*/ 2147483647 w 102"/>
                <a:gd name="T43" fmla="*/ 2147483647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2" h="60">
                  <a:moveTo>
                    <a:pt x="73" y="60"/>
                  </a:moveTo>
                  <a:lnTo>
                    <a:pt x="64" y="60"/>
                  </a:lnTo>
                  <a:lnTo>
                    <a:pt x="52" y="17"/>
                  </a:lnTo>
                  <a:lnTo>
                    <a:pt x="35" y="60"/>
                  </a:lnTo>
                  <a:lnTo>
                    <a:pt x="28" y="60"/>
                  </a:lnTo>
                  <a:lnTo>
                    <a:pt x="10" y="6"/>
                  </a:lnTo>
                  <a:lnTo>
                    <a:pt x="0" y="6"/>
                  </a:lnTo>
                  <a:lnTo>
                    <a:pt x="0" y="0"/>
                  </a:lnTo>
                  <a:lnTo>
                    <a:pt x="26" y="0"/>
                  </a:lnTo>
                  <a:lnTo>
                    <a:pt x="26" y="6"/>
                  </a:lnTo>
                  <a:lnTo>
                    <a:pt x="18" y="6"/>
                  </a:lnTo>
                  <a:lnTo>
                    <a:pt x="33" y="50"/>
                  </a:lnTo>
                  <a:lnTo>
                    <a:pt x="48" y="5"/>
                  </a:lnTo>
                  <a:lnTo>
                    <a:pt x="54" y="5"/>
                  </a:lnTo>
                  <a:lnTo>
                    <a:pt x="68" y="49"/>
                  </a:lnTo>
                  <a:lnTo>
                    <a:pt x="85" y="6"/>
                  </a:lnTo>
                  <a:lnTo>
                    <a:pt x="74" y="6"/>
                  </a:lnTo>
                  <a:lnTo>
                    <a:pt x="74" y="0"/>
                  </a:lnTo>
                  <a:lnTo>
                    <a:pt x="102" y="0"/>
                  </a:lnTo>
                  <a:lnTo>
                    <a:pt x="102" y="6"/>
                  </a:lnTo>
                  <a:lnTo>
                    <a:pt x="92" y="6"/>
                  </a:lnTo>
                  <a:lnTo>
                    <a:pt x="73" y="60"/>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9" name="Freeform 30"/>
            <p:cNvSpPr>
              <a:spLocks/>
            </p:cNvSpPr>
            <p:nvPr userDrawn="1"/>
          </p:nvSpPr>
          <p:spPr bwMode="auto">
            <a:xfrm>
              <a:off x="6314770" y="6105076"/>
              <a:ext cx="161772" cy="95680"/>
            </a:xfrm>
            <a:custGeom>
              <a:avLst/>
              <a:gdLst>
                <a:gd name="T0" fmla="*/ 2147483647 w 102"/>
                <a:gd name="T1" fmla="*/ 2147483647 h 60"/>
                <a:gd name="T2" fmla="*/ 2147483647 w 102"/>
                <a:gd name="T3" fmla="*/ 2147483647 h 60"/>
                <a:gd name="T4" fmla="*/ 2147483647 w 102"/>
                <a:gd name="T5" fmla="*/ 2147483647 h 60"/>
                <a:gd name="T6" fmla="*/ 2147483647 w 102"/>
                <a:gd name="T7" fmla="*/ 2147483647 h 60"/>
                <a:gd name="T8" fmla="*/ 2147483647 w 102"/>
                <a:gd name="T9" fmla="*/ 2147483647 h 60"/>
                <a:gd name="T10" fmla="*/ 2147483647 w 102"/>
                <a:gd name="T11" fmla="*/ 2147483647 h 60"/>
                <a:gd name="T12" fmla="*/ 0 w 102"/>
                <a:gd name="T13" fmla="*/ 2147483647 h 60"/>
                <a:gd name="T14" fmla="*/ 0 w 102"/>
                <a:gd name="T15" fmla="*/ 0 h 60"/>
                <a:gd name="T16" fmla="*/ 2147483647 w 102"/>
                <a:gd name="T17" fmla="*/ 0 h 60"/>
                <a:gd name="T18" fmla="*/ 2147483647 w 102"/>
                <a:gd name="T19" fmla="*/ 2147483647 h 60"/>
                <a:gd name="T20" fmla="*/ 2147483647 w 102"/>
                <a:gd name="T21" fmla="*/ 2147483647 h 60"/>
                <a:gd name="T22" fmla="*/ 2147483647 w 102"/>
                <a:gd name="T23" fmla="*/ 2147483647 h 60"/>
                <a:gd name="T24" fmla="*/ 2147483647 w 102"/>
                <a:gd name="T25" fmla="*/ 2147483647 h 60"/>
                <a:gd name="T26" fmla="*/ 2147483647 w 102"/>
                <a:gd name="T27" fmla="*/ 2147483647 h 60"/>
                <a:gd name="T28" fmla="*/ 2147483647 w 102"/>
                <a:gd name="T29" fmla="*/ 2147483647 h 60"/>
                <a:gd name="T30" fmla="*/ 2147483647 w 102"/>
                <a:gd name="T31" fmla="*/ 2147483647 h 60"/>
                <a:gd name="T32" fmla="*/ 2147483647 w 102"/>
                <a:gd name="T33" fmla="*/ 2147483647 h 60"/>
                <a:gd name="T34" fmla="*/ 2147483647 w 102"/>
                <a:gd name="T35" fmla="*/ 0 h 60"/>
                <a:gd name="T36" fmla="*/ 2147483647 w 102"/>
                <a:gd name="T37" fmla="*/ 0 h 60"/>
                <a:gd name="T38" fmla="*/ 2147483647 w 102"/>
                <a:gd name="T39" fmla="*/ 2147483647 h 60"/>
                <a:gd name="T40" fmla="*/ 2147483647 w 102"/>
                <a:gd name="T41" fmla="*/ 2147483647 h 60"/>
                <a:gd name="T42" fmla="*/ 2147483647 w 102"/>
                <a:gd name="T43" fmla="*/ 2147483647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2" h="60">
                  <a:moveTo>
                    <a:pt x="73" y="60"/>
                  </a:moveTo>
                  <a:lnTo>
                    <a:pt x="66" y="60"/>
                  </a:lnTo>
                  <a:lnTo>
                    <a:pt x="52" y="17"/>
                  </a:lnTo>
                  <a:lnTo>
                    <a:pt x="37" y="60"/>
                  </a:lnTo>
                  <a:lnTo>
                    <a:pt x="29" y="60"/>
                  </a:lnTo>
                  <a:lnTo>
                    <a:pt x="10" y="6"/>
                  </a:lnTo>
                  <a:lnTo>
                    <a:pt x="0" y="6"/>
                  </a:lnTo>
                  <a:lnTo>
                    <a:pt x="0" y="0"/>
                  </a:lnTo>
                  <a:lnTo>
                    <a:pt x="28" y="0"/>
                  </a:lnTo>
                  <a:lnTo>
                    <a:pt x="28" y="6"/>
                  </a:lnTo>
                  <a:lnTo>
                    <a:pt x="18" y="6"/>
                  </a:lnTo>
                  <a:lnTo>
                    <a:pt x="33" y="50"/>
                  </a:lnTo>
                  <a:lnTo>
                    <a:pt x="49" y="5"/>
                  </a:lnTo>
                  <a:lnTo>
                    <a:pt x="56" y="5"/>
                  </a:lnTo>
                  <a:lnTo>
                    <a:pt x="69" y="49"/>
                  </a:lnTo>
                  <a:lnTo>
                    <a:pt x="85" y="6"/>
                  </a:lnTo>
                  <a:lnTo>
                    <a:pt x="75" y="6"/>
                  </a:lnTo>
                  <a:lnTo>
                    <a:pt x="75" y="0"/>
                  </a:lnTo>
                  <a:lnTo>
                    <a:pt x="102" y="0"/>
                  </a:lnTo>
                  <a:lnTo>
                    <a:pt x="102" y="6"/>
                  </a:lnTo>
                  <a:lnTo>
                    <a:pt x="92" y="6"/>
                  </a:lnTo>
                  <a:lnTo>
                    <a:pt x="73" y="60"/>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0" name="Freeform 31"/>
            <p:cNvSpPr>
              <a:spLocks/>
            </p:cNvSpPr>
            <p:nvPr userDrawn="1"/>
          </p:nvSpPr>
          <p:spPr bwMode="auto">
            <a:xfrm>
              <a:off x="6474803" y="6105076"/>
              <a:ext cx="165251" cy="95680"/>
            </a:xfrm>
            <a:custGeom>
              <a:avLst/>
              <a:gdLst>
                <a:gd name="T0" fmla="*/ 2147483647 w 104"/>
                <a:gd name="T1" fmla="*/ 2147483647 h 60"/>
                <a:gd name="T2" fmla="*/ 2147483647 w 104"/>
                <a:gd name="T3" fmla="*/ 2147483647 h 60"/>
                <a:gd name="T4" fmla="*/ 2147483647 w 104"/>
                <a:gd name="T5" fmla="*/ 2147483647 h 60"/>
                <a:gd name="T6" fmla="*/ 2147483647 w 104"/>
                <a:gd name="T7" fmla="*/ 2147483647 h 60"/>
                <a:gd name="T8" fmla="*/ 2147483647 w 104"/>
                <a:gd name="T9" fmla="*/ 2147483647 h 60"/>
                <a:gd name="T10" fmla="*/ 2147483647 w 104"/>
                <a:gd name="T11" fmla="*/ 2147483647 h 60"/>
                <a:gd name="T12" fmla="*/ 0 w 104"/>
                <a:gd name="T13" fmla="*/ 2147483647 h 60"/>
                <a:gd name="T14" fmla="*/ 0 w 104"/>
                <a:gd name="T15" fmla="*/ 0 h 60"/>
                <a:gd name="T16" fmla="*/ 2147483647 w 104"/>
                <a:gd name="T17" fmla="*/ 0 h 60"/>
                <a:gd name="T18" fmla="*/ 2147483647 w 104"/>
                <a:gd name="T19" fmla="*/ 2147483647 h 60"/>
                <a:gd name="T20" fmla="*/ 2147483647 w 104"/>
                <a:gd name="T21" fmla="*/ 2147483647 h 60"/>
                <a:gd name="T22" fmla="*/ 2147483647 w 104"/>
                <a:gd name="T23" fmla="*/ 2147483647 h 60"/>
                <a:gd name="T24" fmla="*/ 2147483647 w 104"/>
                <a:gd name="T25" fmla="*/ 2147483647 h 60"/>
                <a:gd name="T26" fmla="*/ 2147483647 w 104"/>
                <a:gd name="T27" fmla="*/ 2147483647 h 60"/>
                <a:gd name="T28" fmla="*/ 2147483647 w 104"/>
                <a:gd name="T29" fmla="*/ 2147483647 h 60"/>
                <a:gd name="T30" fmla="*/ 2147483647 w 104"/>
                <a:gd name="T31" fmla="*/ 2147483647 h 60"/>
                <a:gd name="T32" fmla="*/ 2147483647 w 104"/>
                <a:gd name="T33" fmla="*/ 2147483647 h 60"/>
                <a:gd name="T34" fmla="*/ 2147483647 w 104"/>
                <a:gd name="T35" fmla="*/ 0 h 60"/>
                <a:gd name="T36" fmla="*/ 2147483647 w 104"/>
                <a:gd name="T37" fmla="*/ 0 h 60"/>
                <a:gd name="T38" fmla="*/ 2147483647 w 104"/>
                <a:gd name="T39" fmla="*/ 2147483647 h 60"/>
                <a:gd name="T40" fmla="*/ 2147483647 w 104"/>
                <a:gd name="T41" fmla="*/ 2147483647 h 60"/>
                <a:gd name="T42" fmla="*/ 2147483647 w 104"/>
                <a:gd name="T43" fmla="*/ 2147483647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4" h="60">
                  <a:moveTo>
                    <a:pt x="73" y="60"/>
                  </a:moveTo>
                  <a:lnTo>
                    <a:pt x="66" y="60"/>
                  </a:lnTo>
                  <a:lnTo>
                    <a:pt x="52" y="17"/>
                  </a:lnTo>
                  <a:lnTo>
                    <a:pt x="37" y="60"/>
                  </a:lnTo>
                  <a:lnTo>
                    <a:pt x="29" y="60"/>
                  </a:lnTo>
                  <a:lnTo>
                    <a:pt x="11" y="6"/>
                  </a:lnTo>
                  <a:lnTo>
                    <a:pt x="0" y="6"/>
                  </a:lnTo>
                  <a:lnTo>
                    <a:pt x="0" y="0"/>
                  </a:lnTo>
                  <a:lnTo>
                    <a:pt x="28" y="0"/>
                  </a:lnTo>
                  <a:lnTo>
                    <a:pt x="28" y="6"/>
                  </a:lnTo>
                  <a:lnTo>
                    <a:pt x="19" y="6"/>
                  </a:lnTo>
                  <a:lnTo>
                    <a:pt x="34" y="50"/>
                  </a:lnTo>
                  <a:lnTo>
                    <a:pt x="49" y="5"/>
                  </a:lnTo>
                  <a:lnTo>
                    <a:pt x="56" y="5"/>
                  </a:lnTo>
                  <a:lnTo>
                    <a:pt x="70" y="49"/>
                  </a:lnTo>
                  <a:lnTo>
                    <a:pt x="86" y="6"/>
                  </a:lnTo>
                  <a:lnTo>
                    <a:pt x="76" y="6"/>
                  </a:lnTo>
                  <a:lnTo>
                    <a:pt x="76" y="0"/>
                  </a:lnTo>
                  <a:lnTo>
                    <a:pt x="104" y="0"/>
                  </a:lnTo>
                  <a:lnTo>
                    <a:pt x="104" y="6"/>
                  </a:lnTo>
                  <a:lnTo>
                    <a:pt x="94" y="6"/>
                  </a:lnTo>
                  <a:lnTo>
                    <a:pt x="73" y="60"/>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1" name="Rectangle 32"/>
            <p:cNvSpPr>
              <a:spLocks noChangeArrowheads="1"/>
            </p:cNvSpPr>
            <p:nvPr userDrawn="1"/>
          </p:nvSpPr>
          <p:spPr bwMode="auto">
            <a:xfrm>
              <a:off x="6657449" y="6181620"/>
              <a:ext cx="13916" cy="19137"/>
            </a:xfrm>
            <a:prstGeom prst="rect">
              <a:avLst/>
            </a:prstGeom>
            <a:solidFill>
              <a:srgbClr val="CCD8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defRPr/>
              </a:pPr>
              <a:endParaRPr lang="en-GB" altLang="en-US" dirty="0" smtClean="0">
                <a:solidFill>
                  <a:srgbClr val="000000"/>
                </a:solidFill>
                <a:latin typeface="Calibri" pitchFamily="34" charset="0"/>
              </a:endParaRPr>
            </a:p>
          </p:txBody>
        </p:sp>
        <p:sp>
          <p:nvSpPr>
            <p:cNvPr id="42" name="Freeform 33"/>
            <p:cNvSpPr>
              <a:spLocks noEditPoints="1"/>
            </p:cNvSpPr>
            <p:nvPr userDrawn="1"/>
          </p:nvSpPr>
          <p:spPr bwMode="auto">
            <a:xfrm>
              <a:off x="6690499" y="6068544"/>
              <a:ext cx="118285" cy="135691"/>
            </a:xfrm>
            <a:custGeom>
              <a:avLst/>
              <a:gdLst>
                <a:gd name="T0" fmla="*/ 2147483647 w 59"/>
                <a:gd name="T1" fmla="*/ 2147483647 h 67"/>
                <a:gd name="T2" fmla="*/ 2147483647 w 59"/>
                <a:gd name="T3" fmla="*/ 2147483647 h 67"/>
                <a:gd name="T4" fmla="*/ 2147483647 w 59"/>
                <a:gd name="T5" fmla="*/ 2147483647 h 67"/>
                <a:gd name="T6" fmla="*/ 0 w 59"/>
                <a:gd name="T7" fmla="*/ 2147483647 h 67"/>
                <a:gd name="T8" fmla="*/ 2147483647 w 59"/>
                <a:gd name="T9" fmla="*/ 2147483647 h 67"/>
                <a:gd name="T10" fmla="*/ 2147483647 w 59"/>
                <a:gd name="T11" fmla="*/ 2147483647 h 67"/>
                <a:gd name="T12" fmla="*/ 2147483647 w 59"/>
                <a:gd name="T13" fmla="*/ 2147483647 h 67"/>
                <a:gd name="T14" fmla="*/ 2147483647 w 59"/>
                <a:gd name="T15" fmla="*/ 2147483647 h 67"/>
                <a:gd name="T16" fmla="*/ 2147483647 w 59"/>
                <a:gd name="T17" fmla="*/ 0 h 67"/>
                <a:gd name="T18" fmla="*/ 2147483647 w 59"/>
                <a:gd name="T19" fmla="*/ 0 h 67"/>
                <a:gd name="T20" fmla="*/ 2147483647 w 59"/>
                <a:gd name="T21" fmla="*/ 2147483647 h 67"/>
                <a:gd name="T22" fmla="*/ 2147483647 w 59"/>
                <a:gd name="T23" fmla="*/ 2147483647 h 67"/>
                <a:gd name="T24" fmla="*/ 2147483647 w 59"/>
                <a:gd name="T25" fmla="*/ 2147483647 h 67"/>
                <a:gd name="T26" fmla="*/ 2147483647 w 59"/>
                <a:gd name="T27" fmla="*/ 2147483647 h 67"/>
                <a:gd name="T28" fmla="*/ 2147483647 w 59"/>
                <a:gd name="T29" fmla="*/ 2147483647 h 67"/>
                <a:gd name="T30" fmla="*/ 2147483647 w 59"/>
                <a:gd name="T31" fmla="*/ 2147483647 h 67"/>
                <a:gd name="T32" fmla="*/ 2147483647 w 59"/>
                <a:gd name="T33" fmla="*/ 2147483647 h 67"/>
                <a:gd name="T34" fmla="*/ 2147483647 w 59"/>
                <a:gd name="T35" fmla="*/ 2147483647 h 67"/>
                <a:gd name="T36" fmla="*/ 2147483647 w 59"/>
                <a:gd name="T37" fmla="*/ 2147483647 h 67"/>
                <a:gd name="T38" fmla="*/ 2147483647 w 59"/>
                <a:gd name="T39" fmla="*/ 2147483647 h 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9" h="67">
                  <a:moveTo>
                    <a:pt x="45" y="55"/>
                  </a:moveTo>
                  <a:cubicBezTo>
                    <a:pt x="40" y="63"/>
                    <a:pt x="33" y="67"/>
                    <a:pt x="25" y="67"/>
                  </a:cubicBezTo>
                  <a:cubicBezTo>
                    <a:pt x="17" y="67"/>
                    <a:pt x="9" y="62"/>
                    <a:pt x="4" y="55"/>
                  </a:cubicBezTo>
                  <a:cubicBezTo>
                    <a:pt x="2" y="51"/>
                    <a:pt x="0" y="46"/>
                    <a:pt x="0" y="42"/>
                  </a:cubicBezTo>
                  <a:cubicBezTo>
                    <a:pt x="0" y="28"/>
                    <a:pt x="11" y="17"/>
                    <a:pt x="25" y="17"/>
                  </a:cubicBezTo>
                  <a:cubicBezTo>
                    <a:pt x="33" y="17"/>
                    <a:pt x="41" y="21"/>
                    <a:pt x="45" y="29"/>
                  </a:cubicBezTo>
                  <a:cubicBezTo>
                    <a:pt x="45" y="6"/>
                    <a:pt x="45" y="6"/>
                    <a:pt x="45" y="6"/>
                  </a:cubicBezTo>
                  <a:cubicBezTo>
                    <a:pt x="37" y="6"/>
                    <a:pt x="37" y="6"/>
                    <a:pt x="37" y="6"/>
                  </a:cubicBezTo>
                  <a:cubicBezTo>
                    <a:pt x="37" y="0"/>
                    <a:pt x="37" y="0"/>
                    <a:pt x="37" y="0"/>
                  </a:cubicBezTo>
                  <a:cubicBezTo>
                    <a:pt x="51" y="0"/>
                    <a:pt x="51" y="0"/>
                    <a:pt x="51" y="0"/>
                  </a:cubicBezTo>
                  <a:cubicBezTo>
                    <a:pt x="51" y="60"/>
                    <a:pt x="51" y="60"/>
                    <a:pt x="51" y="60"/>
                  </a:cubicBezTo>
                  <a:cubicBezTo>
                    <a:pt x="59" y="60"/>
                    <a:pt x="59" y="60"/>
                    <a:pt x="59" y="60"/>
                  </a:cubicBezTo>
                  <a:cubicBezTo>
                    <a:pt x="59" y="66"/>
                    <a:pt x="59" y="66"/>
                    <a:pt x="59" y="66"/>
                  </a:cubicBezTo>
                  <a:cubicBezTo>
                    <a:pt x="45" y="66"/>
                    <a:pt x="45" y="66"/>
                    <a:pt x="45" y="66"/>
                  </a:cubicBezTo>
                  <a:lnTo>
                    <a:pt x="45" y="55"/>
                  </a:lnTo>
                  <a:close/>
                  <a:moveTo>
                    <a:pt x="45" y="42"/>
                  </a:moveTo>
                  <a:cubicBezTo>
                    <a:pt x="45" y="31"/>
                    <a:pt x="36" y="23"/>
                    <a:pt x="26" y="23"/>
                  </a:cubicBezTo>
                  <a:cubicBezTo>
                    <a:pt x="15" y="23"/>
                    <a:pt x="6" y="31"/>
                    <a:pt x="6" y="42"/>
                  </a:cubicBezTo>
                  <a:cubicBezTo>
                    <a:pt x="6" y="53"/>
                    <a:pt x="15" y="61"/>
                    <a:pt x="26" y="61"/>
                  </a:cubicBezTo>
                  <a:cubicBezTo>
                    <a:pt x="36" y="61"/>
                    <a:pt x="45" y="52"/>
                    <a:pt x="45" y="42"/>
                  </a:cubicBez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3" name="Freeform 34"/>
            <p:cNvSpPr>
              <a:spLocks noEditPoints="1"/>
            </p:cNvSpPr>
            <p:nvPr userDrawn="1"/>
          </p:nvSpPr>
          <p:spPr bwMode="auto">
            <a:xfrm>
              <a:off x="6808783" y="6101597"/>
              <a:ext cx="99151" cy="102639"/>
            </a:xfrm>
            <a:custGeom>
              <a:avLst/>
              <a:gdLst>
                <a:gd name="T0" fmla="*/ 2147483647 w 49"/>
                <a:gd name="T1" fmla="*/ 2147483647 h 50"/>
                <a:gd name="T2" fmla="*/ 2147483647 w 49"/>
                <a:gd name="T3" fmla="*/ 2147483647 h 50"/>
                <a:gd name="T4" fmla="*/ 0 w 49"/>
                <a:gd name="T5" fmla="*/ 2147483647 h 50"/>
                <a:gd name="T6" fmla="*/ 2147483647 w 49"/>
                <a:gd name="T7" fmla="*/ 0 h 50"/>
                <a:gd name="T8" fmla="*/ 2147483647 w 49"/>
                <a:gd name="T9" fmla="*/ 2147483647 h 50"/>
                <a:gd name="T10" fmla="*/ 2147483647 w 49"/>
                <a:gd name="T11" fmla="*/ 2147483647 h 50"/>
                <a:gd name="T12" fmla="*/ 2147483647 w 49"/>
                <a:gd name="T13" fmla="*/ 2147483647 h 50"/>
                <a:gd name="T14" fmla="*/ 2147483647 w 49"/>
                <a:gd name="T15" fmla="*/ 2147483647 h 50"/>
                <a:gd name="T16" fmla="*/ 2147483647 w 49"/>
                <a:gd name="T17" fmla="*/ 2147483647 h 50"/>
                <a:gd name="T18" fmla="*/ 2147483647 w 49"/>
                <a:gd name="T19" fmla="*/ 2147483647 h 50"/>
                <a:gd name="T20" fmla="*/ 2147483647 w 49"/>
                <a:gd name="T21" fmla="*/ 2147483647 h 50"/>
                <a:gd name="T22" fmla="*/ 2147483647 w 49"/>
                <a:gd name="T23" fmla="*/ 2147483647 h 50"/>
                <a:gd name="T24" fmla="*/ 2147483647 w 49"/>
                <a:gd name="T25" fmla="*/ 2147483647 h 50"/>
                <a:gd name="T26" fmla="*/ 2147483647 w 49"/>
                <a:gd name="T27" fmla="*/ 2147483647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9" h="50">
                  <a:moveTo>
                    <a:pt x="47" y="35"/>
                  </a:moveTo>
                  <a:cubicBezTo>
                    <a:pt x="43" y="44"/>
                    <a:pt x="34" y="50"/>
                    <a:pt x="25" y="50"/>
                  </a:cubicBezTo>
                  <a:cubicBezTo>
                    <a:pt x="11" y="50"/>
                    <a:pt x="0" y="39"/>
                    <a:pt x="0" y="25"/>
                  </a:cubicBezTo>
                  <a:cubicBezTo>
                    <a:pt x="0" y="11"/>
                    <a:pt x="10" y="0"/>
                    <a:pt x="24" y="0"/>
                  </a:cubicBezTo>
                  <a:cubicBezTo>
                    <a:pt x="39" y="0"/>
                    <a:pt x="49" y="11"/>
                    <a:pt x="49" y="25"/>
                  </a:cubicBezTo>
                  <a:cubicBezTo>
                    <a:pt x="49" y="27"/>
                    <a:pt x="49" y="27"/>
                    <a:pt x="49" y="27"/>
                  </a:cubicBezTo>
                  <a:cubicBezTo>
                    <a:pt x="6" y="27"/>
                    <a:pt x="6" y="27"/>
                    <a:pt x="6" y="27"/>
                  </a:cubicBezTo>
                  <a:cubicBezTo>
                    <a:pt x="6" y="37"/>
                    <a:pt x="15" y="44"/>
                    <a:pt x="24" y="44"/>
                  </a:cubicBezTo>
                  <a:cubicBezTo>
                    <a:pt x="31" y="44"/>
                    <a:pt x="38" y="41"/>
                    <a:pt x="41" y="35"/>
                  </a:cubicBezTo>
                  <a:lnTo>
                    <a:pt x="47" y="35"/>
                  </a:lnTo>
                  <a:close/>
                  <a:moveTo>
                    <a:pt x="44" y="22"/>
                  </a:moveTo>
                  <a:cubicBezTo>
                    <a:pt x="42" y="12"/>
                    <a:pt x="34" y="5"/>
                    <a:pt x="24" y="5"/>
                  </a:cubicBezTo>
                  <a:cubicBezTo>
                    <a:pt x="15" y="5"/>
                    <a:pt x="7" y="13"/>
                    <a:pt x="6" y="22"/>
                  </a:cubicBezTo>
                  <a:lnTo>
                    <a:pt x="44" y="22"/>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4" name="Freeform 35"/>
            <p:cNvSpPr>
              <a:spLocks/>
            </p:cNvSpPr>
            <p:nvPr userDrawn="1"/>
          </p:nvSpPr>
          <p:spPr bwMode="auto">
            <a:xfrm>
              <a:off x="6909673" y="6101597"/>
              <a:ext cx="114806" cy="99160"/>
            </a:xfrm>
            <a:custGeom>
              <a:avLst/>
              <a:gdLst>
                <a:gd name="T0" fmla="*/ 2147483647 w 57"/>
                <a:gd name="T1" fmla="*/ 2147483647 h 49"/>
                <a:gd name="T2" fmla="*/ 2147483647 w 57"/>
                <a:gd name="T3" fmla="*/ 0 h 49"/>
                <a:gd name="T4" fmla="*/ 2147483647 w 57"/>
                <a:gd name="T5" fmla="*/ 2147483647 h 49"/>
                <a:gd name="T6" fmla="*/ 2147483647 w 57"/>
                <a:gd name="T7" fmla="*/ 2147483647 h 49"/>
                <a:gd name="T8" fmla="*/ 2147483647 w 57"/>
                <a:gd name="T9" fmla="*/ 2147483647 h 49"/>
                <a:gd name="T10" fmla="*/ 2147483647 w 57"/>
                <a:gd name="T11" fmla="*/ 2147483647 h 49"/>
                <a:gd name="T12" fmla="*/ 2147483647 w 57"/>
                <a:gd name="T13" fmla="*/ 2147483647 h 49"/>
                <a:gd name="T14" fmla="*/ 2147483647 w 57"/>
                <a:gd name="T15" fmla="*/ 2147483647 h 49"/>
                <a:gd name="T16" fmla="*/ 2147483647 w 57"/>
                <a:gd name="T17" fmla="*/ 2147483647 h 49"/>
                <a:gd name="T18" fmla="*/ 2147483647 w 57"/>
                <a:gd name="T19" fmla="*/ 2147483647 h 49"/>
                <a:gd name="T20" fmla="*/ 2147483647 w 57"/>
                <a:gd name="T21" fmla="*/ 2147483647 h 49"/>
                <a:gd name="T22" fmla="*/ 2147483647 w 57"/>
                <a:gd name="T23" fmla="*/ 2147483647 h 49"/>
                <a:gd name="T24" fmla="*/ 2147483647 w 57"/>
                <a:gd name="T25" fmla="*/ 2147483647 h 49"/>
                <a:gd name="T26" fmla="*/ 2147483647 w 57"/>
                <a:gd name="T27" fmla="*/ 2147483647 h 49"/>
                <a:gd name="T28" fmla="*/ 2147483647 w 57"/>
                <a:gd name="T29" fmla="*/ 2147483647 h 49"/>
                <a:gd name="T30" fmla="*/ 2147483647 w 57"/>
                <a:gd name="T31" fmla="*/ 2147483647 h 49"/>
                <a:gd name="T32" fmla="*/ 2147483647 w 57"/>
                <a:gd name="T33" fmla="*/ 2147483647 h 49"/>
                <a:gd name="T34" fmla="*/ 2147483647 w 57"/>
                <a:gd name="T35" fmla="*/ 2147483647 h 49"/>
                <a:gd name="T36" fmla="*/ 0 w 57"/>
                <a:gd name="T37" fmla="*/ 2147483647 h 49"/>
                <a:gd name="T38" fmla="*/ 0 w 57"/>
                <a:gd name="T39" fmla="*/ 2147483647 h 49"/>
                <a:gd name="T40" fmla="*/ 2147483647 w 57"/>
                <a:gd name="T41" fmla="*/ 2147483647 h 49"/>
                <a:gd name="T42" fmla="*/ 2147483647 w 57"/>
                <a:gd name="T43" fmla="*/ 2147483647 h 49"/>
                <a:gd name="T44" fmla="*/ 0 w 57"/>
                <a:gd name="T45" fmla="*/ 2147483647 h 49"/>
                <a:gd name="T46" fmla="*/ 0 w 57"/>
                <a:gd name="T47" fmla="*/ 2147483647 h 49"/>
                <a:gd name="T48" fmla="*/ 2147483647 w 57"/>
                <a:gd name="T49" fmla="*/ 2147483647 h 49"/>
                <a:gd name="T50" fmla="*/ 2147483647 w 57"/>
                <a:gd name="T51" fmla="*/ 2147483647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7" h="49">
                  <a:moveTo>
                    <a:pt x="14" y="9"/>
                  </a:moveTo>
                  <a:cubicBezTo>
                    <a:pt x="17" y="3"/>
                    <a:pt x="24" y="0"/>
                    <a:pt x="30" y="0"/>
                  </a:cubicBezTo>
                  <a:cubicBezTo>
                    <a:pt x="35" y="0"/>
                    <a:pt x="44" y="3"/>
                    <a:pt x="47" y="9"/>
                  </a:cubicBezTo>
                  <a:cubicBezTo>
                    <a:pt x="48" y="11"/>
                    <a:pt x="49" y="16"/>
                    <a:pt x="49" y="22"/>
                  </a:cubicBezTo>
                  <a:cubicBezTo>
                    <a:pt x="49" y="43"/>
                    <a:pt x="49" y="43"/>
                    <a:pt x="49" y="43"/>
                  </a:cubicBezTo>
                  <a:cubicBezTo>
                    <a:pt x="57" y="43"/>
                    <a:pt x="57" y="43"/>
                    <a:pt x="57" y="43"/>
                  </a:cubicBezTo>
                  <a:cubicBezTo>
                    <a:pt x="57" y="49"/>
                    <a:pt x="57" y="49"/>
                    <a:pt x="57" y="49"/>
                  </a:cubicBezTo>
                  <a:cubicBezTo>
                    <a:pt x="35" y="49"/>
                    <a:pt x="35" y="49"/>
                    <a:pt x="35" y="49"/>
                  </a:cubicBezTo>
                  <a:cubicBezTo>
                    <a:pt x="35" y="43"/>
                    <a:pt x="35" y="43"/>
                    <a:pt x="35" y="43"/>
                  </a:cubicBezTo>
                  <a:cubicBezTo>
                    <a:pt x="43" y="43"/>
                    <a:pt x="43" y="43"/>
                    <a:pt x="43" y="43"/>
                  </a:cubicBezTo>
                  <a:cubicBezTo>
                    <a:pt x="43" y="24"/>
                    <a:pt x="43" y="24"/>
                    <a:pt x="43" y="24"/>
                  </a:cubicBezTo>
                  <a:cubicBezTo>
                    <a:pt x="43" y="19"/>
                    <a:pt x="43" y="15"/>
                    <a:pt x="41" y="12"/>
                  </a:cubicBezTo>
                  <a:cubicBezTo>
                    <a:pt x="38" y="7"/>
                    <a:pt x="33" y="6"/>
                    <a:pt x="28" y="6"/>
                  </a:cubicBezTo>
                  <a:cubicBezTo>
                    <a:pt x="24" y="6"/>
                    <a:pt x="20" y="8"/>
                    <a:pt x="17" y="11"/>
                  </a:cubicBezTo>
                  <a:cubicBezTo>
                    <a:pt x="14" y="14"/>
                    <a:pt x="14" y="18"/>
                    <a:pt x="14" y="23"/>
                  </a:cubicBezTo>
                  <a:cubicBezTo>
                    <a:pt x="14" y="43"/>
                    <a:pt x="14" y="43"/>
                    <a:pt x="14" y="43"/>
                  </a:cubicBezTo>
                  <a:cubicBezTo>
                    <a:pt x="22" y="43"/>
                    <a:pt x="22" y="43"/>
                    <a:pt x="22" y="43"/>
                  </a:cubicBezTo>
                  <a:cubicBezTo>
                    <a:pt x="22" y="49"/>
                    <a:pt x="22" y="49"/>
                    <a:pt x="22" y="49"/>
                  </a:cubicBezTo>
                  <a:cubicBezTo>
                    <a:pt x="0" y="49"/>
                    <a:pt x="0" y="49"/>
                    <a:pt x="0" y="49"/>
                  </a:cubicBezTo>
                  <a:cubicBezTo>
                    <a:pt x="0" y="43"/>
                    <a:pt x="0" y="43"/>
                    <a:pt x="0" y="43"/>
                  </a:cubicBezTo>
                  <a:cubicBezTo>
                    <a:pt x="8" y="43"/>
                    <a:pt x="8" y="43"/>
                    <a:pt x="8" y="43"/>
                  </a:cubicBezTo>
                  <a:cubicBezTo>
                    <a:pt x="8" y="6"/>
                    <a:pt x="8" y="6"/>
                    <a:pt x="8" y="6"/>
                  </a:cubicBezTo>
                  <a:cubicBezTo>
                    <a:pt x="0" y="6"/>
                    <a:pt x="0" y="6"/>
                    <a:pt x="0" y="6"/>
                  </a:cubicBezTo>
                  <a:cubicBezTo>
                    <a:pt x="0" y="1"/>
                    <a:pt x="0" y="1"/>
                    <a:pt x="0" y="1"/>
                  </a:cubicBezTo>
                  <a:cubicBezTo>
                    <a:pt x="14" y="1"/>
                    <a:pt x="14" y="1"/>
                    <a:pt x="14" y="1"/>
                  </a:cubicBezTo>
                  <a:lnTo>
                    <a:pt x="14" y="9"/>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5" name="Freeform 36"/>
            <p:cNvSpPr>
              <a:spLocks/>
            </p:cNvSpPr>
            <p:nvPr userDrawn="1"/>
          </p:nvSpPr>
          <p:spPr bwMode="auto">
            <a:xfrm>
              <a:off x="7027958" y="6068544"/>
              <a:ext cx="53925" cy="132212"/>
            </a:xfrm>
            <a:custGeom>
              <a:avLst/>
              <a:gdLst>
                <a:gd name="T0" fmla="*/ 2147483647 w 34"/>
                <a:gd name="T1" fmla="*/ 2147483647 h 83"/>
                <a:gd name="T2" fmla="*/ 2147483647 w 34"/>
                <a:gd name="T3" fmla="*/ 2147483647 h 83"/>
                <a:gd name="T4" fmla="*/ 2147483647 w 34"/>
                <a:gd name="T5" fmla="*/ 2147483647 h 83"/>
                <a:gd name="T6" fmla="*/ 2147483647 w 34"/>
                <a:gd name="T7" fmla="*/ 2147483647 h 83"/>
                <a:gd name="T8" fmla="*/ 2147483647 w 34"/>
                <a:gd name="T9" fmla="*/ 2147483647 h 83"/>
                <a:gd name="T10" fmla="*/ 0 w 34"/>
                <a:gd name="T11" fmla="*/ 2147483647 h 83"/>
                <a:gd name="T12" fmla="*/ 0 w 34"/>
                <a:gd name="T13" fmla="*/ 2147483647 h 83"/>
                <a:gd name="T14" fmla="*/ 2147483647 w 34"/>
                <a:gd name="T15" fmla="*/ 2147483647 h 83"/>
                <a:gd name="T16" fmla="*/ 2147483647 w 34"/>
                <a:gd name="T17" fmla="*/ 0 h 83"/>
                <a:gd name="T18" fmla="*/ 2147483647 w 34"/>
                <a:gd name="T19" fmla="*/ 0 h 83"/>
                <a:gd name="T20" fmla="*/ 2147483647 w 34"/>
                <a:gd name="T21" fmla="*/ 2147483647 h 83"/>
                <a:gd name="T22" fmla="*/ 2147483647 w 34"/>
                <a:gd name="T23" fmla="*/ 2147483647 h 83"/>
                <a:gd name="T24" fmla="*/ 2147483647 w 34"/>
                <a:gd name="T25" fmla="*/ 2147483647 h 83"/>
                <a:gd name="T26" fmla="*/ 2147483647 w 34"/>
                <a:gd name="T27" fmla="*/ 2147483647 h 83"/>
                <a:gd name="T28" fmla="*/ 2147483647 w 34"/>
                <a:gd name="T29" fmla="*/ 2147483647 h 8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4" h="83">
                  <a:moveTo>
                    <a:pt x="20" y="76"/>
                  </a:moveTo>
                  <a:lnTo>
                    <a:pt x="34" y="76"/>
                  </a:lnTo>
                  <a:lnTo>
                    <a:pt x="34" y="83"/>
                  </a:lnTo>
                  <a:lnTo>
                    <a:pt x="11" y="83"/>
                  </a:lnTo>
                  <a:lnTo>
                    <a:pt x="11" y="29"/>
                  </a:lnTo>
                  <a:lnTo>
                    <a:pt x="0" y="29"/>
                  </a:lnTo>
                  <a:lnTo>
                    <a:pt x="0" y="23"/>
                  </a:lnTo>
                  <a:lnTo>
                    <a:pt x="11" y="23"/>
                  </a:lnTo>
                  <a:lnTo>
                    <a:pt x="11" y="0"/>
                  </a:lnTo>
                  <a:lnTo>
                    <a:pt x="20" y="0"/>
                  </a:lnTo>
                  <a:lnTo>
                    <a:pt x="20" y="23"/>
                  </a:lnTo>
                  <a:lnTo>
                    <a:pt x="32" y="23"/>
                  </a:lnTo>
                  <a:lnTo>
                    <a:pt x="32" y="29"/>
                  </a:lnTo>
                  <a:lnTo>
                    <a:pt x="20" y="29"/>
                  </a:lnTo>
                  <a:lnTo>
                    <a:pt x="20" y="76"/>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6" name="Freeform 37"/>
            <p:cNvSpPr>
              <a:spLocks noEditPoints="1"/>
            </p:cNvSpPr>
            <p:nvPr userDrawn="1"/>
          </p:nvSpPr>
          <p:spPr bwMode="auto">
            <a:xfrm>
              <a:off x="7083622" y="6101597"/>
              <a:ext cx="99151" cy="102639"/>
            </a:xfrm>
            <a:custGeom>
              <a:avLst/>
              <a:gdLst>
                <a:gd name="T0" fmla="*/ 0 w 50"/>
                <a:gd name="T1" fmla="*/ 2147483647 h 50"/>
                <a:gd name="T2" fmla="*/ 2147483647 w 50"/>
                <a:gd name="T3" fmla="*/ 0 h 50"/>
                <a:gd name="T4" fmla="*/ 2147483647 w 50"/>
                <a:gd name="T5" fmla="*/ 2147483647 h 50"/>
                <a:gd name="T6" fmla="*/ 2147483647 w 50"/>
                <a:gd name="T7" fmla="*/ 2147483647 h 50"/>
                <a:gd name="T8" fmla="*/ 0 w 50"/>
                <a:gd name="T9" fmla="*/ 2147483647 h 50"/>
                <a:gd name="T10" fmla="*/ 2147483647 w 50"/>
                <a:gd name="T11" fmla="*/ 2147483647 h 50"/>
                <a:gd name="T12" fmla="*/ 2147483647 w 50"/>
                <a:gd name="T13" fmla="*/ 2147483647 h 50"/>
                <a:gd name="T14" fmla="*/ 2147483647 w 50"/>
                <a:gd name="T15" fmla="*/ 2147483647 h 50"/>
                <a:gd name="T16" fmla="*/ 2147483647 w 50"/>
                <a:gd name="T17" fmla="*/ 2147483647 h 50"/>
                <a:gd name="T18" fmla="*/ 2147483647 w 50"/>
                <a:gd name="T19" fmla="*/ 2147483647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 h="50">
                  <a:moveTo>
                    <a:pt x="0" y="25"/>
                  </a:moveTo>
                  <a:cubicBezTo>
                    <a:pt x="0" y="11"/>
                    <a:pt x="11" y="0"/>
                    <a:pt x="25" y="0"/>
                  </a:cubicBezTo>
                  <a:cubicBezTo>
                    <a:pt x="39" y="0"/>
                    <a:pt x="50" y="11"/>
                    <a:pt x="50" y="24"/>
                  </a:cubicBezTo>
                  <a:cubicBezTo>
                    <a:pt x="50" y="38"/>
                    <a:pt x="39" y="50"/>
                    <a:pt x="25" y="50"/>
                  </a:cubicBezTo>
                  <a:cubicBezTo>
                    <a:pt x="11" y="50"/>
                    <a:pt x="0" y="39"/>
                    <a:pt x="0" y="25"/>
                  </a:cubicBezTo>
                  <a:close/>
                  <a:moveTo>
                    <a:pt x="44" y="25"/>
                  </a:moveTo>
                  <a:cubicBezTo>
                    <a:pt x="44" y="14"/>
                    <a:pt x="36" y="6"/>
                    <a:pt x="25" y="6"/>
                  </a:cubicBezTo>
                  <a:cubicBezTo>
                    <a:pt x="14" y="6"/>
                    <a:pt x="6" y="14"/>
                    <a:pt x="6" y="25"/>
                  </a:cubicBezTo>
                  <a:cubicBezTo>
                    <a:pt x="6" y="35"/>
                    <a:pt x="14" y="44"/>
                    <a:pt x="25" y="44"/>
                  </a:cubicBezTo>
                  <a:cubicBezTo>
                    <a:pt x="35" y="44"/>
                    <a:pt x="44" y="35"/>
                    <a:pt x="44" y="25"/>
                  </a:cubicBez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7" name="Freeform 38"/>
            <p:cNvSpPr>
              <a:spLocks/>
            </p:cNvSpPr>
            <p:nvPr userDrawn="1"/>
          </p:nvSpPr>
          <p:spPr bwMode="auto">
            <a:xfrm>
              <a:off x="7184512" y="6101597"/>
              <a:ext cx="116546" cy="99160"/>
            </a:xfrm>
            <a:custGeom>
              <a:avLst/>
              <a:gdLst>
                <a:gd name="T0" fmla="*/ 2147483647 w 57"/>
                <a:gd name="T1" fmla="*/ 2147483647 h 49"/>
                <a:gd name="T2" fmla="*/ 2147483647 w 57"/>
                <a:gd name="T3" fmla="*/ 0 h 49"/>
                <a:gd name="T4" fmla="*/ 2147483647 w 57"/>
                <a:gd name="T5" fmla="*/ 2147483647 h 49"/>
                <a:gd name="T6" fmla="*/ 2147483647 w 57"/>
                <a:gd name="T7" fmla="*/ 2147483647 h 49"/>
                <a:gd name="T8" fmla="*/ 2147483647 w 57"/>
                <a:gd name="T9" fmla="*/ 2147483647 h 49"/>
                <a:gd name="T10" fmla="*/ 2147483647 w 57"/>
                <a:gd name="T11" fmla="*/ 2147483647 h 49"/>
                <a:gd name="T12" fmla="*/ 2147483647 w 57"/>
                <a:gd name="T13" fmla="*/ 2147483647 h 49"/>
                <a:gd name="T14" fmla="*/ 2147483647 w 57"/>
                <a:gd name="T15" fmla="*/ 2147483647 h 49"/>
                <a:gd name="T16" fmla="*/ 2147483647 w 57"/>
                <a:gd name="T17" fmla="*/ 2147483647 h 49"/>
                <a:gd name="T18" fmla="*/ 2147483647 w 57"/>
                <a:gd name="T19" fmla="*/ 2147483647 h 49"/>
                <a:gd name="T20" fmla="*/ 2147483647 w 57"/>
                <a:gd name="T21" fmla="*/ 2147483647 h 49"/>
                <a:gd name="T22" fmla="*/ 2147483647 w 57"/>
                <a:gd name="T23" fmla="*/ 2147483647 h 49"/>
                <a:gd name="T24" fmla="*/ 2147483647 w 57"/>
                <a:gd name="T25" fmla="*/ 2147483647 h 49"/>
                <a:gd name="T26" fmla="*/ 2147483647 w 57"/>
                <a:gd name="T27" fmla="*/ 2147483647 h 49"/>
                <a:gd name="T28" fmla="*/ 2147483647 w 57"/>
                <a:gd name="T29" fmla="*/ 2147483647 h 49"/>
                <a:gd name="T30" fmla="*/ 2147483647 w 57"/>
                <a:gd name="T31" fmla="*/ 2147483647 h 49"/>
                <a:gd name="T32" fmla="*/ 2147483647 w 57"/>
                <a:gd name="T33" fmla="*/ 2147483647 h 49"/>
                <a:gd name="T34" fmla="*/ 2147483647 w 57"/>
                <a:gd name="T35" fmla="*/ 2147483647 h 49"/>
                <a:gd name="T36" fmla="*/ 0 w 57"/>
                <a:gd name="T37" fmla="*/ 2147483647 h 49"/>
                <a:gd name="T38" fmla="*/ 0 w 57"/>
                <a:gd name="T39" fmla="*/ 2147483647 h 49"/>
                <a:gd name="T40" fmla="*/ 2147483647 w 57"/>
                <a:gd name="T41" fmla="*/ 2147483647 h 49"/>
                <a:gd name="T42" fmla="*/ 2147483647 w 57"/>
                <a:gd name="T43" fmla="*/ 2147483647 h 49"/>
                <a:gd name="T44" fmla="*/ 0 w 57"/>
                <a:gd name="T45" fmla="*/ 2147483647 h 49"/>
                <a:gd name="T46" fmla="*/ 0 w 57"/>
                <a:gd name="T47" fmla="*/ 2147483647 h 49"/>
                <a:gd name="T48" fmla="*/ 2147483647 w 57"/>
                <a:gd name="T49" fmla="*/ 2147483647 h 49"/>
                <a:gd name="T50" fmla="*/ 2147483647 w 57"/>
                <a:gd name="T51" fmla="*/ 2147483647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7" h="49">
                  <a:moveTo>
                    <a:pt x="14" y="9"/>
                  </a:moveTo>
                  <a:cubicBezTo>
                    <a:pt x="17" y="3"/>
                    <a:pt x="24" y="0"/>
                    <a:pt x="30" y="0"/>
                  </a:cubicBezTo>
                  <a:cubicBezTo>
                    <a:pt x="36" y="0"/>
                    <a:pt x="44" y="3"/>
                    <a:pt x="47" y="9"/>
                  </a:cubicBezTo>
                  <a:cubicBezTo>
                    <a:pt x="48" y="11"/>
                    <a:pt x="49" y="16"/>
                    <a:pt x="49" y="22"/>
                  </a:cubicBezTo>
                  <a:cubicBezTo>
                    <a:pt x="49" y="43"/>
                    <a:pt x="49" y="43"/>
                    <a:pt x="49" y="43"/>
                  </a:cubicBezTo>
                  <a:cubicBezTo>
                    <a:pt x="57" y="43"/>
                    <a:pt x="57" y="43"/>
                    <a:pt x="57" y="43"/>
                  </a:cubicBezTo>
                  <a:cubicBezTo>
                    <a:pt x="57" y="49"/>
                    <a:pt x="57" y="49"/>
                    <a:pt x="57" y="49"/>
                  </a:cubicBezTo>
                  <a:cubicBezTo>
                    <a:pt x="35" y="49"/>
                    <a:pt x="35" y="49"/>
                    <a:pt x="35" y="49"/>
                  </a:cubicBezTo>
                  <a:cubicBezTo>
                    <a:pt x="35" y="43"/>
                    <a:pt x="35" y="43"/>
                    <a:pt x="35" y="43"/>
                  </a:cubicBezTo>
                  <a:cubicBezTo>
                    <a:pt x="43" y="43"/>
                    <a:pt x="43" y="43"/>
                    <a:pt x="43" y="43"/>
                  </a:cubicBezTo>
                  <a:cubicBezTo>
                    <a:pt x="43" y="24"/>
                    <a:pt x="43" y="24"/>
                    <a:pt x="43" y="24"/>
                  </a:cubicBezTo>
                  <a:cubicBezTo>
                    <a:pt x="43" y="19"/>
                    <a:pt x="43" y="15"/>
                    <a:pt x="41" y="12"/>
                  </a:cubicBezTo>
                  <a:cubicBezTo>
                    <a:pt x="39" y="7"/>
                    <a:pt x="33" y="6"/>
                    <a:pt x="29" y="6"/>
                  </a:cubicBezTo>
                  <a:cubicBezTo>
                    <a:pt x="24" y="6"/>
                    <a:pt x="20" y="8"/>
                    <a:pt x="17" y="11"/>
                  </a:cubicBezTo>
                  <a:cubicBezTo>
                    <a:pt x="14" y="14"/>
                    <a:pt x="14" y="18"/>
                    <a:pt x="14" y="23"/>
                  </a:cubicBezTo>
                  <a:cubicBezTo>
                    <a:pt x="14" y="43"/>
                    <a:pt x="14" y="43"/>
                    <a:pt x="14" y="43"/>
                  </a:cubicBezTo>
                  <a:cubicBezTo>
                    <a:pt x="22" y="43"/>
                    <a:pt x="22" y="43"/>
                    <a:pt x="22" y="43"/>
                  </a:cubicBezTo>
                  <a:cubicBezTo>
                    <a:pt x="22" y="49"/>
                    <a:pt x="22" y="49"/>
                    <a:pt x="22" y="49"/>
                  </a:cubicBezTo>
                  <a:cubicBezTo>
                    <a:pt x="0" y="49"/>
                    <a:pt x="0" y="49"/>
                    <a:pt x="0" y="49"/>
                  </a:cubicBezTo>
                  <a:cubicBezTo>
                    <a:pt x="0" y="43"/>
                    <a:pt x="0" y="43"/>
                    <a:pt x="0" y="43"/>
                  </a:cubicBezTo>
                  <a:cubicBezTo>
                    <a:pt x="8" y="43"/>
                    <a:pt x="8" y="43"/>
                    <a:pt x="8" y="43"/>
                  </a:cubicBezTo>
                  <a:cubicBezTo>
                    <a:pt x="8" y="6"/>
                    <a:pt x="8" y="6"/>
                    <a:pt x="8" y="6"/>
                  </a:cubicBezTo>
                  <a:cubicBezTo>
                    <a:pt x="0" y="6"/>
                    <a:pt x="0" y="6"/>
                    <a:pt x="0" y="6"/>
                  </a:cubicBezTo>
                  <a:cubicBezTo>
                    <a:pt x="0" y="1"/>
                    <a:pt x="0" y="1"/>
                    <a:pt x="0" y="1"/>
                  </a:cubicBezTo>
                  <a:cubicBezTo>
                    <a:pt x="14" y="1"/>
                    <a:pt x="14" y="1"/>
                    <a:pt x="14" y="1"/>
                  </a:cubicBezTo>
                  <a:lnTo>
                    <a:pt x="14" y="9"/>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8" name="Freeform 39"/>
            <p:cNvSpPr>
              <a:spLocks/>
            </p:cNvSpPr>
            <p:nvPr userDrawn="1"/>
          </p:nvSpPr>
          <p:spPr bwMode="auto">
            <a:xfrm>
              <a:off x="7306275" y="6101597"/>
              <a:ext cx="67840" cy="102639"/>
            </a:xfrm>
            <a:custGeom>
              <a:avLst/>
              <a:gdLst>
                <a:gd name="T0" fmla="*/ 2147483647 w 34"/>
                <a:gd name="T1" fmla="*/ 2147483647 h 50"/>
                <a:gd name="T2" fmla="*/ 2147483647 w 34"/>
                <a:gd name="T3" fmla="*/ 2147483647 h 50"/>
                <a:gd name="T4" fmla="*/ 2147483647 w 34"/>
                <a:gd name="T5" fmla="*/ 2147483647 h 50"/>
                <a:gd name="T6" fmla="*/ 2147483647 w 34"/>
                <a:gd name="T7" fmla="*/ 2147483647 h 50"/>
                <a:gd name="T8" fmla="*/ 2147483647 w 34"/>
                <a:gd name="T9" fmla="*/ 2147483647 h 50"/>
                <a:gd name="T10" fmla="*/ 2147483647 w 34"/>
                <a:gd name="T11" fmla="*/ 2147483647 h 50"/>
                <a:gd name="T12" fmla="*/ 2147483647 w 34"/>
                <a:gd name="T13" fmla="*/ 2147483647 h 50"/>
                <a:gd name="T14" fmla="*/ 2147483647 w 34"/>
                <a:gd name="T15" fmla="*/ 2147483647 h 50"/>
                <a:gd name="T16" fmla="*/ 2147483647 w 34"/>
                <a:gd name="T17" fmla="*/ 2147483647 h 50"/>
                <a:gd name="T18" fmla="*/ 2147483647 w 34"/>
                <a:gd name="T19" fmla="*/ 2147483647 h 50"/>
                <a:gd name="T20" fmla="*/ 0 w 34"/>
                <a:gd name="T21" fmla="*/ 2147483647 h 50"/>
                <a:gd name="T22" fmla="*/ 0 w 34"/>
                <a:gd name="T23" fmla="*/ 2147483647 h 50"/>
                <a:gd name="T24" fmla="*/ 2147483647 w 34"/>
                <a:gd name="T25" fmla="*/ 2147483647 h 50"/>
                <a:gd name="T26" fmla="*/ 2147483647 w 34"/>
                <a:gd name="T27" fmla="*/ 2147483647 h 50"/>
                <a:gd name="T28" fmla="*/ 2147483647 w 34"/>
                <a:gd name="T29" fmla="*/ 2147483647 h 50"/>
                <a:gd name="T30" fmla="*/ 2147483647 w 34"/>
                <a:gd name="T31" fmla="*/ 2147483647 h 50"/>
                <a:gd name="T32" fmla="*/ 2147483647 w 34"/>
                <a:gd name="T33" fmla="*/ 2147483647 h 50"/>
                <a:gd name="T34" fmla="*/ 0 w 34"/>
                <a:gd name="T35" fmla="*/ 2147483647 h 50"/>
                <a:gd name="T36" fmla="*/ 2147483647 w 34"/>
                <a:gd name="T37" fmla="*/ 2147483647 h 50"/>
                <a:gd name="T38" fmla="*/ 2147483647 w 34"/>
                <a:gd name="T39" fmla="*/ 0 h 50"/>
                <a:gd name="T40" fmla="*/ 2147483647 w 34"/>
                <a:gd name="T41" fmla="*/ 2147483647 h 50"/>
                <a:gd name="T42" fmla="*/ 2147483647 w 34"/>
                <a:gd name="T43" fmla="*/ 2147483647 h 50"/>
                <a:gd name="T44" fmla="*/ 2147483647 w 34"/>
                <a:gd name="T45" fmla="*/ 2147483647 h 50"/>
                <a:gd name="T46" fmla="*/ 2147483647 w 34"/>
                <a:gd name="T47" fmla="*/ 2147483647 h 50"/>
                <a:gd name="T48" fmla="*/ 2147483647 w 34"/>
                <a:gd name="T49" fmla="*/ 2147483647 h 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4" h="50">
                  <a:moveTo>
                    <a:pt x="26" y="13"/>
                  </a:moveTo>
                  <a:cubicBezTo>
                    <a:pt x="26" y="8"/>
                    <a:pt x="21" y="5"/>
                    <a:pt x="16" y="5"/>
                  </a:cubicBezTo>
                  <a:cubicBezTo>
                    <a:pt x="11" y="5"/>
                    <a:pt x="7" y="8"/>
                    <a:pt x="7" y="13"/>
                  </a:cubicBezTo>
                  <a:cubicBezTo>
                    <a:pt x="7" y="19"/>
                    <a:pt x="12" y="20"/>
                    <a:pt x="17" y="21"/>
                  </a:cubicBezTo>
                  <a:cubicBezTo>
                    <a:pt x="21" y="22"/>
                    <a:pt x="25" y="23"/>
                    <a:pt x="28" y="25"/>
                  </a:cubicBezTo>
                  <a:cubicBezTo>
                    <a:pt x="32" y="27"/>
                    <a:pt x="34" y="31"/>
                    <a:pt x="34" y="35"/>
                  </a:cubicBezTo>
                  <a:cubicBezTo>
                    <a:pt x="34" y="39"/>
                    <a:pt x="33" y="41"/>
                    <a:pt x="32" y="43"/>
                  </a:cubicBezTo>
                  <a:cubicBezTo>
                    <a:pt x="30" y="47"/>
                    <a:pt x="24" y="50"/>
                    <a:pt x="18" y="50"/>
                  </a:cubicBezTo>
                  <a:cubicBezTo>
                    <a:pt x="12" y="50"/>
                    <a:pt x="8" y="48"/>
                    <a:pt x="5" y="43"/>
                  </a:cubicBezTo>
                  <a:cubicBezTo>
                    <a:pt x="5" y="49"/>
                    <a:pt x="5" y="49"/>
                    <a:pt x="5" y="49"/>
                  </a:cubicBezTo>
                  <a:cubicBezTo>
                    <a:pt x="0" y="49"/>
                    <a:pt x="0" y="49"/>
                    <a:pt x="0" y="49"/>
                  </a:cubicBezTo>
                  <a:cubicBezTo>
                    <a:pt x="0" y="35"/>
                    <a:pt x="0" y="35"/>
                    <a:pt x="0" y="35"/>
                  </a:cubicBezTo>
                  <a:cubicBezTo>
                    <a:pt x="5" y="35"/>
                    <a:pt x="5" y="35"/>
                    <a:pt x="5" y="35"/>
                  </a:cubicBezTo>
                  <a:cubicBezTo>
                    <a:pt x="5" y="41"/>
                    <a:pt x="10" y="45"/>
                    <a:pt x="17" y="45"/>
                  </a:cubicBezTo>
                  <a:cubicBezTo>
                    <a:pt x="22" y="45"/>
                    <a:pt x="27" y="41"/>
                    <a:pt x="27" y="36"/>
                  </a:cubicBezTo>
                  <a:cubicBezTo>
                    <a:pt x="27" y="29"/>
                    <a:pt x="22" y="28"/>
                    <a:pt x="16" y="27"/>
                  </a:cubicBezTo>
                  <a:cubicBezTo>
                    <a:pt x="13" y="26"/>
                    <a:pt x="9" y="25"/>
                    <a:pt x="5" y="23"/>
                  </a:cubicBezTo>
                  <a:cubicBezTo>
                    <a:pt x="2" y="21"/>
                    <a:pt x="0" y="17"/>
                    <a:pt x="0" y="13"/>
                  </a:cubicBezTo>
                  <a:cubicBezTo>
                    <a:pt x="0" y="10"/>
                    <a:pt x="0" y="7"/>
                    <a:pt x="2" y="5"/>
                  </a:cubicBezTo>
                  <a:cubicBezTo>
                    <a:pt x="5" y="1"/>
                    <a:pt x="11" y="0"/>
                    <a:pt x="15" y="0"/>
                  </a:cubicBezTo>
                  <a:cubicBezTo>
                    <a:pt x="19" y="0"/>
                    <a:pt x="24" y="1"/>
                    <a:pt x="26" y="5"/>
                  </a:cubicBezTo>
                  <a:cubicBezTo>
                    <a:pt x="26" y="1"/>
                    <a:pt x="26" y="1"/>
                    <a:pt x="26" y="1"/>
                  </a:cubicBezTo>
                  <a:cubicBezTo>
                    <a:pt x="31" y="1"/>
                    <a:pt x="31" y="1"/>
                    <a:pt x="31" y="1"/>
                  </a:cubicBezTo>
                  <a:cubicBezTo>
                    <a:pt x="31" y="13"/>
                    <a:pt x="31" y="13"/>
                    <a:pt x="31" y="13"/>
                  </a:cubicBezTo>
                  <a:lnTo>
                    <a:pt x="26" y="13"/>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9" name="Freeform 40"/>
            <p:cNvSpPr>
              <a:spLocks noEditPoints="1"/>
            </p:cNvSpPr>
            <p:nvPr userDrawn="1"/>
          </p:nvSpPr>
          <p:spPr bwMode="auto">
            <a:xfrm>
              <a:off x="7377595" y="6101597"/>
              <a:ext cx="116545" cy="133952"/>
            </a:xfrm>
            <a:custGeom>
              <a:avLst/>
              <a:gdLst>
                <a:gd name="T0" fmla="*/ 2147483647 w 59"/>
                <a:gd name="T1" fmla="*/ 2147483647 h 66"/>
                <a:gd name="T2" fmla="*/ 2147483647 w 59"/>
                <a:gd name="T3" fmla="*/ 0 h 66"/>
                <a:gd name="T4" fmla="*/ 2147483647 w 59"/>
                <a:gd name="T5" fmla="*/ 2147483647 h 66"/>
                <a:gd name="T6" fmla="*/ 2147483647 w 59"/>
                <a:gd name="T7" fmla="*/ 2147483647 h 66"/>
                <a:gd name="T8" fmla="*/ 2147483647 w 59"/>
                <a:gd name="T9" fmla="*/ 2147483647 h 66"/>
                <a:gd name="T10" fmla="*/ 2147483647 w 59"/>
                <a:gd name="T11" fmla="*/ 2147483647 h 66"/>
                <a:gd name="T12" fmla="*/ 2147483647 w 59"/>
                <a:gd name="T13" fmla="*/ 2147483647 h 66"/>
                <a:gd name="T14" fmla="*/ 2147483647 w 59"/>
                <a:gd name="T15" fmla="*/ 2147483647 h 66"/>
                <a:gd name="T16" fmla="*/ 2147483647 w 59"/>
                <a:gd name="T17" fmla="*/ 2147483647 h 66"/>
                <a:gd name="T18" fmla="*/ 0 w 59"/>
                <a:gd name="T19" fmla="*/ 2147483647 h 66"/>
                <a:gd name="T20" fmla="*/ 0 w 59"/>
                <a:gd name="T21" fmla="*/ 2147483647 h 66"/>
                <a:gd name="T22" fmla="*/ 2147483647 w 59"/>
                <a:gd name="T23" fmla="*/ 2147483647 h 66"/>
                <a:gd name="T24" fmla="*/ 2147483647 w 59"/>
                <a:gd name="T25" fmla="*/ 2147483647 h 66"/>
                <a:gd name="T26" fmla="*/ 0 w 59"/>
                <a:gd name="T27" fmla="*/ 2147483647 h 66"/>
                <a:gd name="T28" fmla="*/ 0 w 59"/>
                <a:gd name="T29" fmla="*/ 2147483647 h 66"/>
                <a:gd name="T30" fmla="*/ 2147483647 w 59"/>
                <a:gd name="T31" fmla="*/ 2147483647 h 66"/>
                <a:gd name="T32" fmla="*/ 2147483647 w 59"/>
                <a:gd name="T33" fmla="*/ 2147483647 h 66"/>
                <a:gd name="T34" fmla="*/ 2147483647 w 59"/>
                <a:gd name="T35" fmla="*/ 2147483647 h 66"/>
                <a:gd name="T36" fmla="*/ 2147483647 w 59"/>
                <a:gd name="T37" fmla="*/ 2147483647 h 66"/>
                <a:gd name="T38" fmla="*/ 2147483647 w 59"/>
                <a:gd name="T39" fmla="*/ 2147483647 h 66"/>
                <a:gd name="T40" fmla="*/ 2147483647 w 59"/>
                <a:gd name="T41" fmla="*/ 2147483647 h 66"/>
                <a:gd name="T42" fmla="*/ 2147483647 w 59"/>
                <a:gd name="T43" fmla="*/ 2147483647 h 6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9" h="66">
                  <a:moveTo>
                    <a:pt x="14" y="11"/>
                  </a:moveTo>
                  <a:cubicBezTo>
                    <a:pt x="18" y="4"/>
                    <a:pt x="25" y="0"/>
                    <a:pt x="34" y="0"/>
                  </a:cubicBezTo>
                  <a:cubicBezTo>
                    <a:pt x="42" y="0"/>
                    <a:pt x="50" y="3"/>
                    <a:pt x="55" y="11"/>
                  </a:cubicBezTo>
                  <a:cubicBezTo>
                    <a:pt x="57" y="14"/>
                    <a:pt x="59" y="19"/>
                    <a:pt x="59" y="25"/>
                  </a:cubicBezTo>
                  <a:cubicBezTo>
                    <a:pt x="59" y="39"/>
                    <a:pt x="48" y="50"/>
                    <a:pt x="34" y="50"/>
                  </a:cubicBezTo>
                  <a:cubicBezTo>
                    <a:pt x="26" y="50"/>
                    <a:pt x="18" y="46"/>
                    <a:pt x="14" y="38"/>
                  </a:cubicBezTo>
                  <a:cubicBezTo>
                    <a:pt x="14" y="61"/>
                    <a:pt x="14" y="61"/>
                    <a:pt x="14" y="61"/>
                  </a:cubicBezTo>
                  <a:cubicBezTo>
                    <a:pt x="22" y="61"/>
                    <a:pt x="22" y="61"/>
                    <a:pt x="22" y="61"/>
                  </a:cubicBezTo>
                  <a:cubicBezTo>
                    <a:pt x="22" y="66"/>
                    <a:pt x="22" y="66"/>
                    <a:pt x="22" y="66"/>
                  </a:cubicBezTo>
                  <a:cubicBezTo>
                    <a:pt x="0" y="66"/>
                    <a:pt x="0" y="66"/>
                    <a:pt x="0" y="66"/>
                  </a:cubicBezTo>
                  <a:cubicBezTo>
                    <a:pt x="0" y="61"/>
                    <a:pt x="0" y="61"/>
                    <a:pt x="0" y="61"/>
                  </a:cubicBezTo>
                  <a:cubicBezTo>
                    <a:pt x="8" y="61"/>
                    <a:pt x="8" y="61"/>
                    <a:pt x="8" y="61"/>
                  </a:cubicBezTo>
                  <a:cubicBezTo>
                    <a:pt x="8" y="6"/>
                    <a:pt x="8" y="6"/>
                    <a:pt x="8" y="6"/>
                  </a:cubicBezTo>
                  <a:cubicBezTo>
                    <a:pt x="0" y="6"/>
                    <a:pt x="0" y="6"/>
                    <a:pt x="0" y="6"/>
                  </a:cubicBezTo>
                  <a:cubicBezTo>
                    <a:pt x="0" y="1"/>
                    <a:pt x="0" y="1"/>
                    <a:pt x="0" y="1"/>
                  </a:cubicBezTo>
                  <a:cubicBezTo>
                    <a:pt x="14" y="1"/>
                    <a:pt x="14" y="1"/>
                    <a:pt x="14" y="1"/>
                  </a:cubicBezTo>
                  <a:lnTo>
                    <a:pt x="14" y="11"/>
                  </a:lnTo>
                  <a:close/>
                  <a:moveTo>
                    <a:pt x="53" y="25"/>
                  </a:moveTo>
                  <a:cubicBezTo>
                    <a:pt x="53" y="13"/>
                    <a:pt x="44" y="5"/>
                    <a:pt x="34" y="5"/>
                  </a:cubicBezTo>
                  <a:cubicBezTo>
                    <a:pt x="23" y="6"/>
                    <a:pt x="14" y="13"/>
                    <a:pt x="14" y="25"/>
                  </a:cubicBezTo>
                  <a:cubicBezTo>
                    <a:pt x="14" y="35"/>
                    <a:pt x="23" y="44"/>
                    <a:pt x="33" y="44"/>
                  </a:cubicBezTo>
                  <a:cubicBezTo>
                    <a:pt x="44" y="44"/>
                    <a:pt x="53" y="35"/>
                    <a:pt x="53" y="25"/>
                  </a:cubicBez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50" name="Freeform 41"/>
            <p:cNvSpPr>
              <a:spLocks noEditPoints="1"/>
            </p:cNvSpPr>
            <p:nvPr userDrawn="1"/>
          </p:nvSpPr>
          <p:spPr bwMode="auto">
            <a:xfrm>
              <a:off x="7492401" y="6101597"/>
              <a:ext cx="100890" cy="102639"/>
            </a:xfrm>
            <a:custGeom>
              <a:avLst/>
              <a:gdLst>
                <a:gd name="T0" fmla="*/ 2147483647 w 50"/>
                <a:gd name="T1" fmla="*/ 2147483647 h 50"/>
                <a:gd name="T2" fmla="*/ 2147483647 w 50"/>
                <a:gd name="T3" fmla="*/ 2147483647 h 50"/>
                <a:gd name="T4" fmla="*/ 0 w 50"/>
                <a:gd name="T5" fmla="*/ 2147483647 h 50"/>
                <a:gd name="T6" fmla="*/ 2147483647 w 50"/>
                <a:gd name="T7" fmla="*/ 0 h 50"/>
                <a:gd name="T8" fmla="*/ 2147483647 w 50"/>
                <a:gd name="T9" fmla="*/ 2147483647 h 50"/>
                <a:gd name="T10" fmla="*/ 2147483647 w 50"/>
                <a:gd name="T11" fmla="*/ 2147483647 h 50"/>
                <a:gd name="T12" fmla="*/ 2147483647 w 50"/>
                <a:gd name="T13" fmla="*/ 2147483647 h 50"/>
                <a:gd name="T14" fmla="*/ 2147483647 w 50"/>
                <a:gd name="T15" fmla="*/ 2147483647 h 50"/>
                <a:gd name="T16" fmla="*/ 2147483647 w 50"/>
                <a:gd name="T17" fmla="*/ 2147483647 h 50"/>
                <a:gd name="T18" fmla="*/ 2147483647 w 50"/>
                <a:gd name="T19" fmla="*/ 2147483647 h 50"/>
                <a:gd name="T20" fmla="*/ 2147483647 w 50"/>
                <a:gd name="T21" fmla="*/ 2147483647 h 50"/>
                <a:gd name="T22" fmla="*/ 2147483647 w 50"/>
                <a:gd name="T23" fmla="*/ 2147483647 h 50"/>
                <a:gd name="T24" fmla="*/ 2147483647 w 50"/>
                <a:gd name="T25" fmla="*/ 2147483647 h 50"/>
                <a:gd name="T26" fmla="*/ 2147483647 w 50"/>
                <a:gd name="T27" fmla="*/ 2147483647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0" h="50">
                  <a:moveTo>
                    <a:pt x="48" y="35"/>
                  </a:moveTo>
                  <a:cubicBezTo>
                    <a:pt x="44" y="44"/>
                    <a:pt x="35" y="50"/>
                    <a:pt x="25" y="50"/>
                  </a:cubicBezTo>
                  <a:cubicBezTo>
                    <a:pt x="12" y="50"/>
                    <a:pt x="0" y="39"/>
                    <a:pt x="0" y="25"/>
                  </a:cubicBezTo>
                  <a:cubicBezTo>
                    <a:pt x="0" y="11"/>
                    <a:pt x="11" y="0"/>
                    <a:pt x="25" y="0"/>
                  </a:cubicBezTo>
                  <a:cubicBezTo>
                    <a:pt x="39" y="0"/>
                    <a:pt x="50" y="11"/>
                    <a:pt x="50" y="25"/>
                  </a:cubicBezTo>
                  <a:cubicBezTo>
                    <a:pt x="50" y="27"/>
                    <a:pt x="50" y="27"/>
                    <a:pt x="50" y="27"/>
                  </a:cubicBezTo>
                  <a:cubicBezTo>
                    <a:pt x="6" y="27"/>
                    <a:pt x="6" y="27"/>
                    <a:pt x="6" y="27"/>
                  </a:cubicBezTo>
                  <a:cubicBezTo>
                    <a:pt x="7" y="37"/>
                    <a:pt x="15" y="44"/>
                    <a:pt x="25" y="44"/>
                  </a:cubicBezTo>
                  <a:cubicBezTo>
                    <a:pt x="32" y="44"/>
                    <a:pt x="38" y="41"/>
                    <a:pt x="42" y="35"/>
                  </a:cubicBezTo>
                  <a:lnTo>
                    <a:pt x="48" y="35"/>
                  </a:lnTo>
                  <a:close/>
                  <a:moveTo>
                    <a:pt x="45" y="22"/>
                  </a:moveTo>
                  <a:cubicBezTo>
                    <a:pt x="43" y="12"/>
                    <a:pt x="35" y="5"/>
                    <a:pt x="25" y="5"/>
                  </a:cubicBezTo>
                  <a:cubicBezTo>
                    <a:pt x="16" y="5"/>
                    <a:pt x="8" y="13"/>
                    <a:pt x="6" y="22"/>
                  </a:cubicBezTo>
                  <a:lnTo>
                    <a:pt x="45" y="22"/>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51" name="Freeform 42"/>
            <p:cNvSpPr>
              <a:spLocks/>
            </p:cNvSpPr>
            <p:nvPr userDrawn="1"/>
          </p:nvSpPr>
          <p:spPr bwMode="auto">
            <a:xfrm>
              <a:off x="7598508" y="6101597"/>
              <a:ext cx="113067" cy="99160"/>
            </a:xfrm>
            <a:custGeom>
              <a:avLst/>
              <a:gdLst>
                <a:gd name="T0" fmla="*/ 2147483647 w 57"/>
                <a:gd name="T1" fmla="*/ 2147483647 h 49"/>
                <a:gd name="T2" fmla="*/ 2147483647 w 57"/>
                <a:gd name="T3" fmla="*/ 0 h 49"/>
                <a:gd name="T4" fmla="*/ 2147483647 w 57"/>
                <a:gd name="T5" fmla="*/ 2147483647 h 49"/>
                <a:gd name="T6" fmla="*/ 2147483647 w 57"/>
                <a:gd name="T7" fmla="*/ 2147483647 h 49"/>
                <a:gd name="T8" fmla="*/ 2147483647 w 57"/>
                <a:gd name="T9" fmla="*/ 2147483647 h 49"/>
                <a:gd name="T10" fmla="*/ 2147483647 w 57"/>
                <a:gd name="T11" fmla="*/ 2147483647 h 49"/>
                <a:gd name="T12" fmla="*/ 2147483647 w 57"/>
                <a:gd name="T13" fmla="*/ 2147483647 h 49"/>
                <a:gd name="T14" fmla="*/ 2147483647 w 57"/>
                <a:gd name="T15" fmla="*/ 2147483647 h 49"/>
                <a:gd name="T16" fmla="*/ 2147483647 w 57"/>
                <a:gd name="T17" fmla="*/ 2147483647 h 49"/>
                <a:gd name="T18" fmla="*/ 2147483647 w 57"/>
                <a:gd name="T19" fmla="*/ 2147483647 h 49"/>
                <a:gd name="T20" fmla="*/ 2147483647 w 57"/>
                <a:gd name="T21" fmla="*/ 2147483647 h 49"/>
                <a:gd name="T22" fmla="*/ 2147483647 w 57"/>
                <a:gd name="T23" fmla="*/ 2147483647 h 49"/>
                <a:gd name="T24" fmla="*/ 2147483647 w 57"/>
                <a:gd name="T25" fmla="*/ 2147483647 h 49"/>
                <a:gd name="T26" fmla="*/ 2147483647 w 57"/>
                <a:gd name="T27" fmla="*/ 2147483647 h 49"/>
                <a:gd name="T28" fmla="*/ 2147483647 w 57"/>
                <a:gd name="T29" fmla="*/ 2147483647 h 49"/>
                <a:gd name="T30" fmla="*/ 2147483647 w 57"/>
                <a:gd name="T31" fmla="*/ 2147483647 h 49"/>
                <a:gd name="T32" fmla="*/ 2147483647 w 57"/>
                <a:gd name="T33" fmla="*/ 2147483647 h 49"/>
                <a:gd name="T34" fmla="*/ 2147483647 w 57"/>
                <a:gd name="T35" fmla="*/ 2147483647 h 49"/>
                <a:gd name="T36" fmla="*/ 0 w 57"/>
                <a:gd name="T37" fmla="*/ 2147483647 h 49"/>
                <a:gd name="T38" fmla="*/ 0 w 57"/>
                <a:gd name="T39" fmla="*/ 2147483647 h 49"/>
                <a:gd name="T40" fmla="*/ 2147483647 w 57"/>
                <a:gd name="T41" fmla="*/ 2147483647 h 49"/>
                <a:gd name="T42" fmla="*/ 2147483647 w 57"/>
                <a:gd name="T43" fmla="*/ 2147483647 h 49"/>
                <a:gd name="T44" fmla="*/ 0 w 57"/>
                <a:gd name="T45" fmla="*/ 2147483647 h 49"/>
                <a:gd name="T46" fmla="*/ 0 w 57"/>
                <a:gd name="T47" fmla="*/ 2147483647 h 49"/>
                <a:gd name="T48" fmla="*/ 2147483647 w 57"/>
                <a:gd name="T49" fmla="*/ 2147483647 h 49"/>
                <a:gd name="T50" fmla="*/ 2147483647 w 57"/>
                <a:gd name="T51" fmla="*/ 2147483647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7" h="49">
                  <a:moveTo>
                    <a:pt x="14" y="9"/>
                  </a:moveTo>
                  <a:cubicBezTo>
                    <a:pt x="17" y="3"/>
                    <a:pt x="23" y="0"/>
                    <a:pt x="30" y="0"/>
                  </a:cubicBezTo>
                  <a:cubicBezTo>
                    <a:pt x="35" y="0"/>
                    <a:pt x="43" y="3"/>
                    <a:pt x="47" y="9"/>
                  </a:cubicBezTo>
                  <a:cubicBezTo>
                    <a:pt x="48" y="11"/>
                    <a:pt x="49" y="16"/>
                    <a:pt x="49" y="22"/>
                  </a:cubicBezTo>
                  <a:cubicBezTo>
                    <a:pt x="49" y="43"/>
                    <a:pt x="49" y="43"/>
                    <a:pt x="49" y="43"/>
                  </a:cubicBezTo>
                  <a:cubicBezTo>
                    <a:pt x="57" y="43"/>
                    <a:pt x="57" y="43"/>
                    <a:pt x="57" y="43"/>
                  </a:cubicBezTo>
                  <a:cubicBezTo>
                    <a:pt x="57" y="49"/>
                    <a:pt x="57" y="49"/>
                    <a:pt x="57" y="49"/>
                  </a:cubicBezTo>
                  <a:cubicBezTo>
                    <a:pt x="35" y="49"/>
                    <a:pt x="35" y="49"/>
                    <a:pt x="35" y="49"/>
                  </a:cubicBezTo>
                  <a:cubicBezTo>
                    <a:pt x="35" y="43"/>
                    <a:pt x="35" y="43"/>
                    <a:pt x="35" y="43"/>
                  </a:cubicBezTo>
                  <a:cubicBezTo>
                    <a:pt x="43" y="43"/>
                    <a:pt x="43" y="43"/>
                    <a:pt x="43" y="43"/>
                  </a:cubicBezTo>
                  <a:cubicBezTo>
                    <a:pt x="43" y="24"/>
                    <a:pt x="43" y="24"/>
                    <a:pt x="43" y="24"/>
                  </a:cubicBezTo>
                  <a:cubicBezTo>
                    <a:pt x="43" y="19"/>
                    <a:pt x="43" y="15"/>
                    <a:pt x="41" y="12"/>
                  </a:cubicBezTo>
                  <a:cubicBezTo>
                    <a:pt x="38" y="7"/>
                    <a:pt x="33" y="6"/>
                    <a:pt x="28" y="6"/>
                  </a:cubicBezTo>
                  <a:cubicBezTo>
                    <a:pt x="24" y="6"/>
                    <a:pt x="20" y="8"/>
                    <a:pt x="17" y="11"/>
                  </a:cubicBezTo>
                  <a:cubicBezTo>
                    <a:pt x="14" y="14"/>
                    <a:pt x="14" y="18"/>
                    <a:pt x="14" y="23"/>
                  </a:cubicBezTo>
                  <a:cubicBezTo>
                    <a:pt x="14" y="43"/>
                    <a:pt x="14" y="43"/>
                    <a:pt x="14" y="43"/>
                  </a:cubicBezTo>
                  <a:cubicBezTo>
                    <a:pt x="22" y="43"/>
                    <a:pt x="22" y="43"/>
                    <a:pt x="22" y="43"/>
                  </a:cubicBezTo>
                  <a:cubicBezTo>
                    <a:pt x="22" y="49"/>
                    <a:pt x="22" y="49"/>
                    <a:pt x="22" y="49"/>
                  </a:cubicBezTo>
                  <a:cubicBezTo>
                    <a:pt x="0" y="49"/>
                    <a:pt x="0" y="49"/>
                    <a:pt x="0" y="49"/>
                  </a:cubicBezTo>
                  <a:cubicBezTo>
                    <a:pt x="0" y="43"/>
                    <a:pt x="0" y="43"/>
                    <a:pt x="0" y="43"/>
                  </a:cubicBezTo>
                  <a:cubicBezTo>
                    <a:pt x="8" y="43"/>
                    <a:pt x="8" y="43"/>
                    <a:pt x="8" y="43"/>
                  </a:cubicBezTo>
                  <a:cubicBezTo>
                    <a:pt x="8" y="6"/>
                    <a:pt x="8" y="6"/>
                    <a:pt x="8" y="6"/>
                  </a:cubicBezTo>
                  <a:cubicBezTo>
                    <a:pt x="0" y="6"/>
                    <a:pt x="0" y="6"/>
                    <a:pt x="0" y="6"/>
                  </a:cubicBezTo>
                  <a:cubicBezTo>
                    <a:pt x="0" y="1"/>
                    <a:pt x="0" y="1"/>
                    <a:pt x="0" y="1"/>
                  </a:cubicBezTo>
                  <a:cubicBezTo>
                    <a:pt x="14" y="1"/>
                    <a:pt x="14" y="1"/>
                    <a:pt x="14" y="1"/>
                  </a:cubicBezTo>
                  <a:lnTo>
                    <a:pt x="14" y="9"/>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52" name="Freeform 43"/>
            <p:cNvSpPr>
              <a:spLocks/>
            </p:cNvSpPr>
            <p:nvPr userDrawn="1"/>
          </p:nvSpPr>
          <p:spPr bwMode="auto">
            <a:xfrm>
              <a:off x="7715054" y="6101597"/>
              <a:ext cx="69579" cy="102639"/>
            </a:xfrm>
            <a:custGeom>
              <a:avLst/>
              <a:gdLst>
                <a:gd name="T0" fmla="*/ 2147483647 w 35"/>
                <a:gd name="T1" fmla="*/ 2147483647 h 50"/>
                <a:gd name="T2" fmla="*/ 2147483647 w 35"/>
                <a:gd name="T3" fmla="*/ 2147483647 h 50"/>
                <a:gd name="T4" fmla="*/ 2147483647 w 35"/>
                <a:gd name="T5" fmla="*/ 2147483647 h 50"/>
                <a:gd name="T6" fmla="*/ 2147483647 w 35"/>
                <a:gd name="T7" fmla="*/ 2147483647 h 50"/>
                <a:gd name="T8" fmla="*/ 2147483647 w 35"/>
                <a:gd name="T9" fmla="*/ 2147483647 h 50"/>
                <a:gd name="T10" fmla="*/ 2147483647 w 35"/>
                <a:gd name="T11" fmla="*/ 2147483647 h 50"/>
                <a:gd name="T12" fmla="*/ 2147483647 w 35"/>
                <a:gd name="T13" fmla="*/ 2147483647 h 50"/>
                <a:gd name="T14" fmla="*/ 2147483647 w 35"/>
                <a:gd name="T15" fmla="*/ 2147483647 h 50"/>
                <a:gd name="T16" fmla="*/ 2147483647 w 35"/>
                <a:gd name="T17" fmla="*/ 2147483647 h 50"/>
                <a:gd name="T18" fmla="*/ 2147483647 w 35"/>
                <a:gd name="T19" fmla="*/ 2147483647 h 50"/>
                <a:gd name="T20" fmla="*/ 0 w 35"/>
                <a:gd name="T21" fmla="*/ 2147483647 h 50"/>
                <a:gd name="T22" fmla="*/ 0 w 35"/>
                <a:gd name="T23" fmla="*/ 2147483647 h 50"/>
                <a:gd name="T24" fmla="*/ 2147483647 w 35"/>
                <a:gd name="T25" fmla="*/ 2147483647 h 50"/>
                <a:gd name="T26" fmla="*/ 2147483647 w 35"/>
                <a:gd name="T27" fmla="*/ 2147483647 h 50"/>
                <a:gd name="T28" fmla="*/ 2147483647 w 35"/>
                <a:gd name="T29" fmla="*/ 2147483647 h 50"/>
                <a:gd name="T30" fmla="*/ 2147483647 w 35"/>
                <a:gd name="T31" fmla="*/ 2147483647 h 50"/>
                <a:gd name="T32" fmla="*/ 2147483647 w 35"/>
                <a:gd name="T33" fmla="*/ 2147483647 h 50"/>
                <a:gd name="T34" fmla="*/ 2147483647 w 35"/>
                <a:gd name="T35" fmla="*/ 2147483647 h 50"/>
                <a:gd name="T36" fmla="*/ 2147483647 w 35"/>
                <a:gd name="T37" fmla="*/ 2147483647 h 50"/>
                <a:gd name="T38" fmla="*/ 2147483647 w 35"/>
                <a:gd name="T39" fmla="*/ 0 h 50"/>
                <a:gd name="T40" fmla="*/ 2147483647 w 35"/>
                <a:gd name="T41" fmla="*/ 2147483647 h 50"/>
                <a:gd name="T42" fmla="*/ 2147483647 w 35"/>
                <a:gd name="T43" fmla="*/ 2147483647 h 50"/>
                <a:gd name="T44" fmla="*/ 2147483647 w 35"/>
                <a:gd name="T45" fmla="*/ 2147483647 h 50"/>
                <a:gd name="T46" fmla="*/ 2147483647 w 35"/>
                <a:gd name="T47" fmla="*/ 2147483647 h 50"/>
                <a:gd name="T48" fmla="*/ 2147483647 w 35"/>
                <a:gd name="T49" fmla="*/ 2147483647 h 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5" h="50">
                  <a:moveTo>
                    <a:pt x="27" y="13"/>
                  </a:moveTo>
                  <a:cubicBezTo>
                    <a:pt x="26" y="8"/>
                    <a:pt x="22" y="5"/>
                    <a:pt x="17" y="5"/>
                  </a:cubicBezTo>
                  <a:cubicBezTo>
                    <a:pt x="12" y="5"/>
                    <a:pt x="7" y="8"/>
                    <a:pt x="7" y="13"/>
                  </a:cubicBezTo>
                  <a:cubicBezTo>
                    <a:pt x="7" y="19"/>
                    <a:pt x="13" y="20"/>
                    <a:pt x="18" y="21"/>
                  </a:cubicBezTo>
                  <a:cubicBezTo>
                    <a:pt x="22" y="22"/>
                    <a:pt x="26" y="23"/>
                    <a:pt x="29" y="25"/>
                  </a:cubicBezTo>
                  <a:cubicBezTo>
                    <a:pt x="33" y="27"/>
                    <a:pt x="35" y="31"/>
                    <a:pt x="35" y="35"/>
                  </a:cubicBezTo>
                  <a:cubicBezTo>
                    <a:pt x="35" y="39"/>
                    <a:pt x="34" y="41"/>
                    <a:pt x="33" y="43"/>
                  </a:cubicBezTo>
                  <a:cubicBezTo>
                    <a:pt x="30" y="47"/>
                    <a:pt x="24" y="50"/>
                    <a:pt x="19" y="50"/>
                  </a:cubicBezTo>
                  <a:cubicBezTo>
                    <a:pt x="13" y="50"/>
                    <a:pt x="8" y="48"/>
                    <a:pt x="5" y="43"/>
                  </a:cubicBezTo>
                  <a:cubicBezTo>
                    <a:pt x="5" y="49"/>
                    <a:pt x="5" y="49"/>
                    <a:pt x="5" y="49"/>
                  </a:cubicBezTo>
                  <a:cubicBezTo>
                    <a:pt x="0" y="49"/>
                    <a:pt x="0" y="49"/>
                    <a:pt x="0" y="49"/>
                  </a:cubicBezTo>
                  <a:cubicBezTo>
                    <a:pt x="0" y="35"/>
                    <a:pt x="0" y="35"/>
                    <a:pt x="0" y="35"/>
                  </a:cubicBezTo>
                  <a:cubicBezTo>
                    <a:pt x="5" y="35"/>
                    <a:pt x="5" y="35"/>
                    <a:pt x="5" y="35"/>
                  </a:cubicBezTo>
                  <a:cubicBezTo>
                    <a:pt x="6" y="41"/>
                    <a:pt x="11" y="45"/>
                    <a:pt x="18" y="45"/>
                  </a:cubicBezTo>
                  <a:cubicBezTo>
                    <a:pt x="23" y="45"/>
                    <a:pt x="28" y="41"/>
                    <a:pt x="28" y="36"/>
                  </a:cubicBezTo>
                  <a:cubicBezTo>
                    <a:pt x="28" y="29"/>
                    <a:pt x="22" y="28"/>
                    <a:pt x="17" y="27"/>
                  </a:cubicBezTo>
                  <a:cubicBezTo>
                    <a:pt x="13" y="26"/>
                    <a:pt x="10" y="25"/>
                    <a:pt x="6" y="23"/>
                  </a:cubicBezTo>
                  <a:cubicBezTo>
                    <a:pt x="3" y="21"/>
                    <a:pt x="1" y="17"/>
                    <a:pt x="1" y="13"/>
                  </a:cubicBezTo>
                  <a:cubicBezTo>
                    <a:pt x="1" y="10"/>
                    <a:pt x="1" y="7"/>
                    <a:pt x="3" y="5"/>
                  </a:cubicBezTo>
                  <a:cubicBezTo>
                    <a:pt x="6" y="1"/>
                    <a:pt x="11" y="0"/>
                    <a:pt x="16" y="0"/>
                  </a:cubicBezTo>
                  <a:cubicBezTo>
                    <a:pt x="20" y="0"/>
                    <a:pt x="24" y="1"/>
                    <a:pt x="27" y="5"/>
                  </a:cubicBezTo>
                  <a:cubicBezTo>
                    <a:pt x="27" y="1"/>
                    <a:pt x="27" y="1"/>
                    <a:pt x="27" y="1"/>
                  </a:cubicBezTo>
                  <a:cubicBezTo>
                    <a:pt x="32" y="1"/>
                    <a:pt x="32" y="1"/>
                    <a:pt x="32" y="1"/>
                  </a:cubicBezTo>
                  <a:cubicBezTo>
                    <a:pt x="32" y="13"/>
                    <a:pt x="32" y="13"/>
                    <a:pt x="32" y="13"/>
                  </a:cubicBezTo>
                  <a:lnTo>
                    <a:pt x="27" y="13"/>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53" name="Freeform 44"/>
            <p:cNvSpPr>
              <a:spLocks noEditPoints="1"/>
            </p:cNvSpPr>
            <p:nvPr userDrawn="1"/>
          </p:nvSpPr>
          <p:spPr bwMode="auto">
            <a:xfrm>
              <a:off x="7788113" y="6068544"/>
              <a:ext cx="43487" cy="132212"/>
            </a:xfrm>
            <a:custGeom>
              <a:avLst/>
              <a:gdLst>
                <a:gd name="T0" fmla="*/ 2147483647 w 27"/>
                <a:gd name="T1" fmla="*/ 2147483647 h 83"/>
                <a:gd name="T2" fmla="*/ 2147483647 w 27"/>
                <a:gd name="T3" fmla="*/ 2147483647 h 83"/>
                <a:gd name="T4" fmla="*/ 2147483647 w 27"/>
                <a:gd name="T5" fmla="*/ 2147483647 h 83"/>
                <a:gd name="T6" fmla="*/ 0 w 27"/>
                <a:gd name="T7" fmla="*/ 2147483647 h 83"/>
                <a:gd name="T8" fmla="*/ 0 w 27"/>
                <a:gd name="T9" fmla="*/ 2147483647 h 83"/>
                <a:gd name="T10" fmla="*/ 2147483647 w 27"/>
                <a:gd name="T11" fmla="*/ 2147483647 h 83"/>
                <a:gd name="T12" fmla="*/ 2147483647 w 27"/>
                <a:gd name="T13" fmla="*/ 2147483647 h 83"/>
                <a:gd name="T14" fmla="*/ 0 w 27"/>
                <a:gd name="T15" fmla="*/ 2147483647 h 83"/>
                <a:gd name="T16" fmla="*/ 0 w 27"/>
                <a:gd name="T17" fmla="*/ 2147483647 h 83"/>
                <a:gd name="T18" fmla="*/ 2147483647 w 27"/>
                <a:gd name="T19" fmla="*/ 2147483647 h 83"/>
                <a:gd name="T20" fmla="*/ 2147483647 w 27"/>
                <a:gd name="T21" fmla="*/ 2147483647 h 83"/>
                <a:gd name="T22" fmla="*/ 2147483647 w 27"/>
                <a:gd name="T23" fmla="*/ 2147483647 h 83"/>
                <a:gd name="T24" fmla="*/ 2147483647 w 27"/>
                <a:gd name="T25" fmla="*/ 2147483647 h 83"/>
                <a:gd name="T26" fmla="*/ 2147483647 w 27"/>
                <a:gd name="T27" fmla="*/ 0 h 83"/>
                <a:gd name="T28" fmla="*/ 2147483647 w 27"/>
                <a:gd name="T29" fmla="*/ 0 h 83"/>
                <a:gd name="T30" fmla="*/ 2147483647 w 27"/>
                <a:gd name="T31" fmla="*/ 2147483647 h 8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7" h="83">
                  <a:moveTo>
                    <a:pt x="17" y="76"/>
                  </a:moveTo>
                  <a:lnTo>
                    <a:pt x="27" y="76"/>
                  </a:lnTo>
                  <a:lnTo>
                    <a:pt x="27" y="83"/>
                  </a:lnTo>
                  <a:lnTo>
                    <a:pt x="0" y="83"/>
                  </a:lnTo>
                  <a:lnTo>
                    <a:pt x="0" y="76"/>
                  </a:lnTo>
                  <a:lnTo>
                    <a:pt x="10" y="76"/>
                  </a:lnTo>
                  <a:lnTo>
                    <a:pt x="10" y="29"/>
                  </a:lnTo>
                  <a:lnTo>
                    <a:pt x="0" y="29"/>
                  </a:lnTo>
                  <a:lnTo>
                    <a:pt x="0" y="23"/>
                  </a:lnTo>
                  <a:lnTo>
                    <a:pt x="17" y="23"/>
                  </a:lnTo>
                  <a:lnTo>
                    <a:pt x="17" y="76"/>
                  </a:lnTo>
                  <a:close/>
                  <a:moveTo>
                    <a:pt x="17" y="12"/>
                  </a:moveTo>
                  <a:lnTo>
                    <a:pt x="10" y="12"/>
                  </a:lnTo>
                  <a:lnTo>
                    <a:pt x="10" y="0"/>
                  </a:lnTo>
                  <a:lnTo>
                    <a:pt x="17" y="0"/>
                  </a:lnTo>
                  <a:lnTo>
                    <a:pt x="17" y="12"/>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54" name="Freeform 45"/>
            <p:cNvSpPr>
              <a:spLocks noEditPoints="1"/>
            </p:cNvSpPr>
            <p:nvPr userDrawn="1"/>
          </p:nvSpPr>
          <p:spPr bwMode="auto">
            <a:xfrm>
              <a:off x="7831599" y="6101597"/>
              <a:ext cx="100890" cy="102639"/>
            </a:xfrm>
            <a:custGeom>
              <a:avLst/>
              <a:gdLst>
                <a:gd name="T0" fmla="*/ 0 w 50"/>
                <a:gd name="T1" fmla="*/ 2147483647 h 50"/>
                <a:gd name="T2" fmla="*/ 2147483647 w 50"/>
                <a:gd name="T3" fmla="*/ 0 h 50"/>
                <a:gd name="T4" fmla="*/ 2147483647 w 50"/>
                <a:gd name="T5" fmla="*/ 2147483647 h 50"/>
                <a:gd name="T6" fmla="*/ 2147483647 w 50"/>
                <a:gd name="T7" fmla="*/ 2147483647 h 50"/>
                <a:gd name="T8" fmla="*/ 0 w 50"/>
                <a:gd name="T9" fmla="*/ 2147483647 h 50"/>
                <a:gd name="T10" fmla="*/ 2147483647 w 50"/>
                <a:gd name="T11" fmla="*/ 2147483647 h 50"/>
                <a:gd name="T12" fmla="*/ 2147483647 w 50"/>
                <a:gd name="T13" fmla="*/ 2147483647 h 50"/>
                <a:gd name="T14" fmla="*/ 2147483647 w 50"/>
                <a:gd name="T15" fmla="*/ 2147483647 h 50"/>
                <a:gd name="T16" fmla="*/ 2147483647 w 50"/>
                <a:gd name="T17" fmla="*/ 2147483647 h 50"/>
                <a:gd name="T18" fmla="*/ 2147483647 w 50"/>
                <a:gd name="T19" fmla="*/ 2147483647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 h="50">
                  <a:moveTo>
                    <a:pt x="0" y="25"/>
                  </a:moveTo>
                  <a:cubicBezTo>
                    <a:pt x="0" y="11"/>
                    <a:pt x="11" y="0"/>
                    <a:pt x="25" y="0"/>
                  </a:cubicBezTo>
                  <a:cubicBezTo>
                    <a:pt x="39" y="0"/>
                    <a:pt x="50" y="11"/>
                    <a:pt x="50" y="24"/>
                  </a:cubicBezTo>
                  <a:cubicBezTo>
                    <a:pt x="50" y="38"/>
                    <a:pt x="39" y="50"/>
                    <a:pt x="25" y="50"/>
                  </a:cubicBezTo>
                  <a:cubicBezTo>
                    <a:pt x="11" y="50"/>
                    <a:pt x="0" y="39"/>
                    <a:pt x="0" y="25"/>
                  </a:cubicBezTo>
                  <a:close/>
                  <a:moveTo>
                    <a:pt x="44" y="25"/>
                  </a:moveTo>
                  <a:cubicBezTo>
                    <a:pt x="44" y="14"/>
                    <a:pt x="35" y="6"/>
                    <a:pt x="25" y="6"/>
                  </a:cubicBezTo>
                  <a:cubicBezTo>
                    <a:pt x="14" y="6"/>
                    <a:pt x="6" y="14"/>
                    <a:pt x="6" y="25"/>
                  </a:cubicBezTo>
                  <a:cubicBezTo>
                    <a:pt x="6" y="35"/>
                    <a:pt x="14" y="44"/>
                    <a:pt x="25" y="44"/>
                  </a:cubicBezTo>
                  <a:cubicBezTo>
                    <a:pt x="35" y="44"/>
                    <a:pt x="44" y="35"/>
                    <a:pt x="44" y="25"/>
                  </a:cubicBez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55" name="Freeform 46"/>
            <p:cNvSpPr>
              <a:spLocks/>
            </p:cNvSpPr>
            <p:nvPr userDrawn="1"/>
          </p:nvSpPr>
          <p:spPr bwMode="auto">
            <a:xfrm>
              <a:off x="7934229" y="6101597"/>
              <a:ext cx="114806" cy="99160"/>
            </a:xfrm>
            <a:custGeom>
              <a:avLst/>
              <a:gdLst>
                <a:gd name="T0" fmla="*/ 2147483647 w 57"/>
                <a:gd name="T1" fmla="*/ 2147483647 h 49"/>
                <a:gd name="T2" fmla="*/ 2147483647 w 57"/>
                <a:gd name="T3" fmla="*/ 0 h 49"/>
                <a:gd name="T4" fmla="*/ 2147483647 w 57"/>
                <a:gd name="T5" fmla="*/ 2147483647 h 49"/>
                <a:gd name="T6" fmla="*/ 2147483647 w 57"/>
                <a:gd name="T7" fmla="*/ 2147483647 h 49"/>
                <a:gd name="T8" fmla="*/ 2147483647 w 57"/>
                <a:gd name="T9" fmla="*/ 2147483647 h 49"/>
                <a:gd name="T10" fmla="*/ 2147483647 w 57"/>
                <a:gd name="T11" fmla="*/ 2147483647 h 49"/>
                <a:gd name="T12" fmla="*/ 2147483647 w 57"/>
                <a:gd name="T13" fmla="*/ 2147483647 h 49"/>
                <a:gd name="T14" fmla="*/ 2147483647 w 57"/>
                <a:gd name="T15" fmla="*/ 2147483647 h 49"/>
                <a:gd name="T16" fmla="*/ 2147483647 w 57"/>
                <a:gd name="T17" fmla="*/ 2147483647 h 49"/>
                <a:gd name="T18" fmla="*/ 2147483647 w 57"/>
                <a:gd name="T19" fmla="*/ 2147483647 h 49"/>
                <a:gd name="T20" fmla="*/ 2147483647 w 57"/>
                <a:gd name="T21" fmla="*/ 2147483647 h 49"/>
                <a:gd name="T22" fmla="*/ 2147483647 w 57"/>
                <a:gd name="T23" fmla="*/ 2147483647 h 49"/>
                <a:gd name="T24" fmla="*/ 2147483647 w 57"/>
                <a:gd name="T25" fmla="*/ 2147483647 h 49"/>
                <a:gd name="T26" fmla="*/ 2147483647 w 57"/>
                <a:gd name="T27" fmla="*/ 2147483647 h 49"/>
                <a:gd name="T28" fmla="*/ 2147483647 w 57"/>
                <a:gd name="T29" fmla="*/ 2147483647 h 49"/>
                <a:gd name="T30" fmla="*/ 2147483647 w 57"/>
                <a:gd name="T31" fmla="*/ 2147483647 h 49"/>
                <a:gd name="T32" fmla="*/ 2147483647 w 57"/>
                <a:gd name="T33" fmla="*/ 2147483647 h 49"/>
                <a:gd name="T34" fmla="*/ 2147483647 w 57"/>
                <a:gd name="T35" fmla="*/ 2147483647 h 49"/>
                <a:gd name="T36" fmla="*/ 0 w 57"/>
                <a:gd name="T37" fmla="*/ 2147483647 h 49"/>
                <a:gd name="T38" fmla="*/ 0 w 57"/>
                <a:gd name="T39" fmla="*/ 2147483647 h 49"/>
                <a:gd name="T40" fmla="*/ 2147483647 w 57"/>
                <a:gd name="T41" fmla="*/ 2147483647 h 49"/>
                <a:gd name="T42" fmla="*/ 2147483647 w 57"/>
                <a:gd name="T43" fmla="*/ 2147483647 h 49"/>
                <a:gd name="T44" fmla="*/ 0 w 57"/>
                <a:gd name="T45" fmla="*/ 2147483647 h 49"/>
                <a:gd name="T46" fmla="*/ 0 w 57"/>
                <a:gd name="T47" fmla="*/ 2147483647 h 49"/>
                <a:gd name="T48" fmla="*/ 2147483647 w 57"/>
                <a:gd name="T49" fmla="*/ 2147483647 h 49"/>
                <a:gd name="T50" fmla="*/ 2147483647 w 57"/>
                <a:gd name="T51" fmla="*/ 2147483647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7" h="49">
                  <a:moveTo>
                    <a:pt x="14" y="9"/>
                  </a:moveTo>
                  <a:cubicBezTo>
                    <a:pt x="17" y="3"/>
                    <a:pt x="24" y="0"/>
                    <a:pt x="30" y="0"/>
                  </a:cubicBezTo>
                  <a:cubicBezTo>
                    <a:pt x="36" y="0"/>
                    <a:pt x="44" y="3"/>
                    <a:pt x="47" y="9"/>
                  </a:cubicBezTo>
                  <a:cubicBezTo>
                    <a:pt x="48" y="11"/>
                    <a:pt x="49" y="16"/>
                    <a:pt x="49" y="22"/>
                  </a:cubicBezTo>
                  <a:cubicBezTo>
                    <a:pt x="49" y="43"/>
                    <a:pt x="49" y="43"/>
                    <a:pt x="49" y="43"/>
                  </a:cubicBezTo>
                  <a:cubicBezTo>
                    <a:pt x="57" y="43"/>
                    <a:pt x="57" y="43"/>
                    <a:pt x="57" y="43"/>
                  </a:cubicBezTo>
                  <a:cubicBezTo>
                    <a:pt x="57" y="49"/>
                    <a:pt x="57" y="49"/>
                    <a:pt x="57" y="49"/>
                  </a:cubicBezTo>
                  <a:cubicBezTo>
                    <a:pt x="35" y="49"/>
                    <a:pt x="35" y="49"/>
                    <a:pt x="35" y="49"/>
                  </a:cubicBezTo>
                  <a:cubicBezTo>
                    <a:pt x="35" y="43"/>
                    <a:pt x="35" y="43"/>
                    <a:pt x="35" y="43"/>
                  </a:cubicBezTo>
                  <a:cubicBezTo>
                    <a:pt x="43" y="43"/>
                    <a:pt x="43" y="43"/>
                    <a:pt x="43" y="43"/>
                  </a:cubicBezTo>
                  <a:cubicBezTo>
                    <a:pt x="43" y="24"/>
                    <a:pt x="43" y="24"/>
                    <a:pt x="43" y="24"/>
                  </a:cubicBezTo>
                  <a:cubicBezTo>
                    <a:pt x="43" y="19"/>
                    <a:pt x="43" y="15"/>
                    <a:pt x="41" y="12"/>
                  </a:cubicBezTo>
                  <a:cubicBezTo>
                    <a:pt x="38" y="7"/>
                    <a:pt x="33" y="6"/>
                    <a:pt x="29" y="6"/>
                  </a:cubicBezTo>
                  <a:cubicBezTo>
                    <a:pt x="24" y="6"/>
                    <a:pt x="20" y="8"/>
                    <a:pt x="17" y="11"/>
                  </a:cubicBezTo>
                  <a:cubicBezTo>
                    <a:pt x="14" y="14"/>
                    <a:pt x="14" y="18"/>
                    <a:pt x="14" y="23"/>
                  </a:cubicBezTo>
                  <a:cubicBezTo>
                    <a:pt x="14" y="43"/>
                    <a:pt x="14" y="43"/>
                    <a:pt x="14" y="43"/>
                  </a:cubicBezTo>
                  <a:cubicBezTo>
                    <a:pt x="22" y="43"/>
                    <a:pt x="22" y="43"/>
                    <a:pt x="22" y="43"/>
                  </a:cubicBezTo>
                  <a:cubicBezTo>
                    <a:pt x="22" y="49"/>
                    <a:pt x="22" y="49"/>
                    <a:pt x="22" y="49"/>
                  </a:cubicBezTo>
                  <a:cubicBezTo>
                    <a:pt x="0" y="49"/>
                    <a:pt x="0" y="49"/>
                    <a:pt x="0" y="49"/>
                  </a:cubicBezTo>
                  <a:cubicBezTo>
                    <a:pt x="0" y="43"/>
                    <a:pt x="0" y="43"/>
                    <a:pt x="0" y="43"/>
                  </a:cubicBezTo>
                  <a:cubicBezTo>
                    <a:pt x="8" y="43"/>
                    <a:pt x="8" y="43"/>
                    <a:pt x="8" y="43"/>
                  </a:cubicBezTo>
                  <a:cubicBezTo>
                    <a:pt x="8" y="6"/>
                    <a:pt x="8" y="6"/>
                    <a:pt x="8" y="6"/>
                  </a:cubicBezTo>
                  <a:cubicBezTo>
                    <a:pt x="0" y="6"/>
                    <a:pt x="0" y="6"/>
                    <a:pt x="0" y="6"/>
                  </a:cubicBezTo>
                  <a:cubicBezTo>
                    <a:pt x="0" y="1"/>
                    <a:pt x="0" y="1"/>
                    <a:pt x="0" y="1"/>
                  </a:cubicBezTo>
                  <a:cubicBezTo>
                    <a:pt x="14" y="1"/>
                    <a:pt x="14" y="1"/>
                    <a:pt x="14" y="1"/>
                  </a:cubicBezTo>
                  <a:lnTo>
                    <a:pt x="14" y="9"/>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56" name="Freeform 47"/>
            <p:cNvSpPr>
              <a:spLocks/>
            </p:cNvSpPr>
            <p:nvPr userDrawn="1"/>
          </p:nvSpPr>
          <p:spPr bwMode="auto">
            <a:xfrm>
              <a:off x="8054253" y="6101597"/>
              <a:ext cx="69579" cy="102639"/>
            </a:xfrm>
            <a:custGeom>
              <a:avLst/>
              <a:gdLst>
                <a:gd name="T0" fmla="*/ 2147483647 w 34"/>
                <a:gd name="T1" fmla="*/ 2147483647 h 50"/>
                <a:gd name="T2" fmla="*/ 2147483647 w 34"/>
                <a:gd name="T3" fmla="*/ 2147483647 h 50"/>
                <a:gd name="T4" fmla="*/ 2147483647 w 34"/>
                <a:gd name="T5" fmla="*/ 2147483647 h 50"/>
                <a:gd name="T6" fmla="*/ 2147483647 w 34"/>
                <a:gd name="T7" fmla="*/ 2147483647 h 50"/>
                <a:gd name="T8" fmla="*/ 2147483647 w 34"/>
                <a:gd name="T9" fmla="*/ 2147483647 h 50"/>
                <a:gd name="T10" fmla="*/ 2147483647 w 34"/>
                <a:gd name="T11" fmla="*/ 2147483647 h 50"/>
                <a:gd name="T12" fmla="*/ 2147483647 w 34"/>
                <a:gd name="T13" fmla="*/ 2147483647 h 50"/>
                <a:gd name="T14" fmla="*/ 2147483647 w 34"/>
                <a:gd name="T15" fmla="*/ 2147483647 h 50"/>
                <a:gd name="T16" fmla="*/ 2147483647 w 34"/>
                <a:gd name="T17" fmla="*/ 2147483647 h 50"/>
                <a:gd name="T18" fmla="*/ 2147483647 w 34"/>
                <a:gd name="T19" fmla="*/ 2147483647 h 50"/>
                <a:gd name="T20" fmla="*/ 0 w 34"/>
                <a:gd name="T21" fmla="*/ 2147483647 h 50"/>
                <a:gd name="T22" fmla="*/ 0 w 34"/>
                <a:gd name="T23" fmla="*/ 2147483647 h 50"/>
                <a:gd name="T24" fmla="*/ 2147483647 w 34"/>
                <a:gd name="T25" fmla="*/ 2147483647 h 50"/>
                <a:gd name="T26" fmla="*/ 2147483647 w 34"/>
                <a:gd name="T27" fmla="*/ 2147483647 h 50"/>
                <a:gd name="T28" fmla="*/ 2147483647 w 34"/>
                <a:gd name="T29" fmla="*/ 2147483647 h 50"/>
                <a:gd name="T30" fmla="*/ 2147483647 w 34"/>
                <a:gd name="T31" fmla="*/ 2147483647 h 50"/>
                <a:gd name="T32" fmla="*/ 2147483647 w 34"/>
                <a:gd name="T33" fmla="*/ 2147483647 h 50"/>
                <a:gd name="T34" fmla="*/ 0 w 34"/>
                <a:gd name="T35" fmla="*/ 2147483647 h 50"/>
                <a:gd name="T36" fmla="*/ 2147483647 w 34"/>
                <a:gd name="T37" fmla="*/ 2147483647 h 50"/>
                <a:gd name="T38" fmla="*/ 2147483647 w 34"/>
                <a:gd name="T39" fmla="*/ 0 h 50"/>
                <a:gd name="T40" fmla="*/ 2147483647 w 34"/>
                <a:gd name="T41" fmla="*/ 2147483647 h 50"/>
                <a:gd name="T42" fmla="*/ 2147483647 w 34"/>
                <a:gd name="T43" fmla="*/ 2147483647 h 50"/>
                <a:gd name="T44" fmla="*/ 2147483647 w 34"/>
                <a:gd name="T45" fmla="*/ 2147483647 h 50"/>
                <a:gd name="T46" fmla="*/ 2147483647 w 34"/>
                <a:gd name="T47" fmla="*/ 2147483647 h 50"/>
                <a:gd name="T48" fmla="*/ 2147483647 w 34"/>
                <a:gd name="T49" fmla="*/ 2147483647 h 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4" h="50">
                  <a:moveTo>
                    <a:pt x="26" y="13"/>
                  </a:moveTo>
                  <a:cubicBezTo>
                    <a:pt x="26" y="8"/>
                    <a:pt x="21" y="5"/>
                    <a:pt x="16" y="5"/>
                  </a:cubicBezTo>
                  <a:cubicBezTo>
                    <a:pt x="11" y="5"/>
                    <a:pt x="7" y="8"/>
                    <a:pt x="7" y="13"/>
                  </a:cubicBezTo>
                  <a:cubicBezTo>
                    <a:pt x="7" y="19"/>
                    <a:pt x="12" y="20"/>
                    <a:pt x="17" y="21"/>
                  </a:cubicBezTo>
                  <a:cubicBezTo>
                    <a:pt x="21" y="22"/>
                    <a:pt x="25" y="23"/>
                    <a:pt x="28" y="25"/>
                  </a:cubicBezTo>
                  <a:cubicBezTo>
                    <a:pt x="32" y="27"/>
                    <a:pt x="34" y="31"/>
                    <a:pt x="34" y="35"/>
                  </a:cubicBezTo>
                  <a:cubicBezTo>
                    <a:pt x="34" y="39"/>
                    <a:pt x="33" y="41"/>
                    <a:pt x="32" y="43"/>
                  </a:cubicBezTo>
                  <a:cubicBezTo>
                    <a:pt x="30" y="47"/>
                    <a:pt x="23" y="50"/>
                    <a:pt x="18" y="50"/>
                  </a:cubicBezTo>
                  <a:cubicBezTo>
                    <a:pt x="12" y="50"/>
                    <a:pt x="7" y="48"/>
                    <a:pt x="5" y="43"/>
                  </a:cubicBezTo>
                  <a:cubicBezTo>
                    <a:pt x="5" y="49"/>
                    <a:pt x="5" y="49"/>
                    <a:pt x="5" y="49"/>
                  </a:cubicBezTo>
                  <a:cubicBezTo>
                    <a:pt x="0" y="49"/>
                    <a:pt x="0" y="49"/>
                    <a:pt x="0" y="49"/>
                  </a:cubicBezTo>
                  <a:cubicBezTo>
                    <a:pt x="0" y="35"/>
                    <a:pt x="0" y="35"/>
                    <a:pt x="0" y="35"/>
                  </a:cubicBezTo>
                  <a:cubicBezTo>
                    <a:pt x="5" y="35"/>
                    <a:pt x="5" y="35"/>
                    <a:pt x="5" y="35"/>
                  </a:cubicBezTo>
                  <a:cubicBezTo>
                    <a:pt x="5" y="41"/>
                    <a:pt x="10" y="45"/>
                    <a:pt x="17" y="45"/>
                  </a:cubicBezTo>
                  <a:cubicBezTo>
                    <a:pt x="22" y="45"/>
                    <a:pt x="27" y="41"/>
                    <a:pt x="27" y="36"/>
                  </a:cubicBezTo>
                  <a:cubicBezTo>
                    <a:pt x="27" y="29"/>
                    <a:pt x="22" y="28"/>
                    <a:pt x="16" y="27"/>
                  </a:cubicBezTo>
                  <a:cubicBezTo>
                    <a:pt x="12" y="26"/>
                    <a:pt x="9" y="25"/>
                    <a:pt x="5" y="23"/>
                  </a:cubicBezTo>
                  <a:cubicBezTo>
                    <a:pt x="2" y="21"/>
                    <a:pt x="0" y="17"/>
                    <a:pt x="0" y="13"/>
                  </a:cubicBezTo>
                  <a:cubicBezTo>
                    <a:pt x="0" y="10"/>
                    <a:pt x="0" y="7"/>
                    <a:pt x="2" y="5"/>
                  </a:cubicBezTo>
                  <a:cubicBezTo>
                    <a:pt x="5" y="1"/>
                    <a:pt x="10" y="0"/>
                    <a:pt x="15" y="0"/>
                  </a:cubicBezTo>
                  <a:cubicBezTo>
                    <a:pt x="19" y="0"/>
                    <a:pt x="23" y="1"/>
                    <a:pt x="26" y="5"/>
                  </a:cubicBezTo>
                  <a:cubicBezTo>
                    <a:pt x="26" y="1"/>
                    <a:pt x="26" y="1"/>
                    <a:pt x="26" y="1"/>
                  </a:cubicBezTo>
                  <a:cubicBezTo>
                    <a:pt x="31" y="1"/>
                    <a:pt x="31" y="1"/>
                    <a:pt x="31" y="1"/>
                  </a:cubicBezTo>
                  <a:cubicBezTo>
                    <a:pt x="31" y="13"/>
                    <a:pt x="31" y="13"/>
                    <a:pt x="31" y="13"/>
                  </a:cubicBezTo>
                  <a:lnTo>
                    <a:pt x="26" y="13"/>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57" name="Rectangle 48"/>
            <p:cNvSpPr>
              <a:spLocks noChangeArrowheads="1"/>
            </p:cNvSpPr>
            <p:nvPr userDrawn="1"/>
          </p:nvSpPr>
          <p:spPr bwMode="auto">
            <a:xfrm>
              <a:off x="8142967" y="6181620"/>
              <a:ext cx="13916" cy="19137"/>
            </a:xfrm>
            <a:prstGeom prst="rect">
              <a:avLst/>
            </a:prstGeom>
            <a:solidFill>
              <a:srgbClr val="CCD8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defRPr/>
              </a:pPr>
              <a:endParaRPr lang="en-GB" altLang="en-US" dirty="0" smtClean="0">
                <a:solidFill>
                  <a:srgbClr val="000000"/>
                </a:solidFill>
                <a:latin typeface="Calibri" pitchFamily="34" charset="0"/>
              </a:endParaRPr>
            </a:p>
          </p:txBody>
        </p:sp>
        <p:sp>
          <p:nvSpPr>
            <p:cNvPr id="58" name="Freeform 49"/>
            <p:cNvSpPr>
              <a:spLocks/>
            </p:cNvSpPr>
            <p:nvPr userDrawn="1"/>
          </p:nvSpPr>
          <p:spPr bwMode="auto">
            <a:xfrm>
              <a:off x="8177757" y="6101597"/>
              <a:ext cx="95671" cy="102639"/>
            </a:xfrm>
            <a:custGeom>
              <a:avLst/>
              <a:gdLst>
                <a:gd name="T0" fmla="*/ 2147483647 w 48"/>
                <a:gd name="T1" fmla="*/ 2147483647 h 50"/>
                <a:gd name="T2" fmla="*/ 2147483647 w 48"/>
                <a:gd name="T3" fmla="*/ 2147483647 h 50"/>
                <a:gd name="T4" fmla="*/ 2147483647 w 48"/>
                <a:gd name="T5" fmla="*/ 2147483647 h 50"/>
                <a:gd name="T6" fmla="*/ 2147483647 w 48"/>
                <a:gd name="T7" fmla="*/ 2147483647 h 50"/>
                <a:gd name="T8" fmla="*/ 2147483647 w 48"/>
                <a:gd name="T9" fmla="*/ 2147483647 h 50"/>
                <a:gd name="T10" fmla="*/ 2147483647 w 48"/>
                <a:gd name="T11" fmla="*/ 2147483647 h 50"/>
                <a:gd name="T12" fmla="*/ 2147483647 w 48"/>
                <a:gd name="T13" fmla="*/ 2147483647 h 50"/>
                <a:gd name="T14" fmla="*/ 2147483647 w 48"/>
                <a:gd name="T15" fmla="*/ 2147483647 h 50"/>
                <a:gd name="T16" fmla="*/ 0 w 48"/>
                <a:gd name="T17" fmla="*/ 2147483647 h 50"/>
                <a:gd name="T18" fmla="*/ 2147483647 w 48"/>
                <a:gd name="T19" fmla="*/ 2147483647 h 50"/>
                <a:gd name="T20" fmla="*/ 2147483647 w 48"/>
                <a:gd name="T21" fmla="*/ 0 h 50"/>
                <a:gd name="T22" fmla="*/ 2147483647 w 48"/>
                <a:gd name="T23" fmla="*/ 2147483647 h 50"/>
                <a:gd name="T24" fmla="*/ 2147483647 w 48"/>
                <a:gd name="T25" fmla="*/ 2147483647 h 50"/>
                <a:gd name="T26" fmla="*/ 2147483647 w 48"/>
                <a:gd name="T27" fmla="*/ 2147483647 h 50"/>
                <a:gd name="T28" fmla="*/ 2147483647 w 48"/>
                <a:gd name="T29" fmla="*/ 2147483647 h 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50">
                  <a:moveTo>
                    <a:pt x="47" y="15"/>
                  </a:moveTo>
                  <a:cubicBezTo>
                    <a:pt x="41" y="15"/>
                    <a:pt x="41" y="15"/>
                    <a:pt x="41" y="15"/>
                  </a:cubicBezTo>
                  <a:cubicBezTo>
                    <a:pt x="38" y="9"/>
                    <a:pt x="31" y="6"/>
                    <a:pt x="25" y="6"/>
                  </a:cubicBezTo>
                  <a:cubicBezTo>
                    <a:pt x="14" y="6"/>
                    <a:pt x="6" y="14"/>
                    <a:pt x="6" y="25"/>
                  </a:cubicBezTo>
                  <a:cubicBezTo>
                    <a:pt x="6" y="36"/>
                    <a:pt x="14" y="44"/>
                    <a:pt x="25" y="44"/>
                  </a:cubicBezTo>
                  <a:cubicBezTo>
                    <a:pt x="32" y="44"/>
                    <a:pt x="39" y="40"/>
                    <a:pt x="41" y="34"/>
                  </a:cubicBezTo>
                  <a:cubicBezTo>
                    <a:pt x="48" y="34"/>
                    <a:pt x="48" y="34"/>
                    <a:pt x="48" y="34"/>
                  </a:cubicBezTo>
                  <a:cubicBezTo>
                    <a:pt x="45" y="44"/>
                    <a:pt x="35" y="50"/>
                    <a:pt x="24" y="50"/>
                  </a:cubicBezTo>
                  <a:cubicBezTo>
                    <a:pt x="11" y="50"/>
                    <a:pt x="0" y="39"/>
                    <a:pt x="0" y="25"/>
                  </a:cubicBezTo>
                  <a:cubicBezTo>
                    <a:pt x="0" y="18"/>
                    <a:pt x="2" y="12"/>
                    <a:pt x="7" y="7"/>
                  </a:cubicBezTo>
                  <a:cubicBezTo>
                    <a:pt x="11" y="3"/>
                    <a:pt x="17" y="0"/>
                    <a:pt x="24" y="0"/>
                  </a:cubicBezTo>
                  <a:cubicBezTo>
                    <a:pt x="31" y="0"/>
                    <a:pt x="37" y="2"/>
                    <a:pt x="41" y="7"/>
                  </a:cubicBezTo>
                  <a:cubicBezTo>
                    <a:pt x="41" y="1"/>
                    <a:pt x="41" y="1"/>
                    <a:pt x="41" y="1"/>
                  </a:cubicBezTo>
                  <a:cubicBezTo>
                    <a:pt x="47" y="1"/>
                    <a:pt x="47" y="1"/>
                    <a:pt x="47" y="1"/>
                  </a:cubicBezTo>
                  <a:lnTo>
                    <a:pt x="47" y="15"/>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59" name="Freeform 50"/>
            <p:cNvSpPr>
              <a:spLocks noEditPoints="1"/>
            </p:cNvSpPr>
            <p:nvPr userDrawn="1"/>
          </p:nvSpPr>
          <p:spPr bwMode="auto">
            <a:xfrm>
              <a:off x="8275168" y="6101597"/>
              <a:ext cx="100890" cy="102639"/>
            </a:xfrm>
            <a:custGeom>
              <a:avLst/>
              <a:gdLst>
                <a:gd name="T0" fmla="*/ 0 w 50"/>
                <a:gd name="T1" fmla="*/ 2147483647 h 50"/>
                <a:gd name="T2" fmla="*/ 2147483647 w 50"/>
                <a:gd name="T3" fmla="*/ 0 h 50"/>
                <a:gd name="T4" fmla="*/ 2147483647 w 50"/>
                <a:gd name="T5" fmla="*/ 2147483647 h 50"/>
                <a:gd name="T6" fmla="*/ 2147483647 w 50"/>
                <a:gd name="T7" fmla="*/ 2147483647 h 50"/>
                <a:gd name="T8" fmla="*/ 0 w 50"/>
                <a:gd name="T9" fmla="*/ 2147483647 h 50"/>
                <a:gd name="T10" fmla="*/ 2147483647 w 50"/>
                <a:gd name="T11" fmla="*/ 2147483647 h 50"/>
                <a:gd name="T12" fmla="*/ 2147483647 w 50"/>
                <a:gd name="T13" fmla="*/ 2147483647 h 50"/>
                <a:gd name="T14" fmla="*/ 2147483647 w 50"/>
                <a:gd name="T15" fmla="*/ 2147483647 h 50"/>
                <a:gd name="T16" fmla="*/ 2147483647 w 50"/>
                <a:gd name="T17" fmla="*/ 2147483647 h 50"/>
                <a:gd name="T18" fmla="*/ 2147483647 w 50"/>
                <a:gd name="T19" fmla="*/ 2147483647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 h="50">
                  <a:moveTo>
                    <a:pt x="0" y="25"/>
                  </a:moveTo>
                  <a:cubicBezTo>
                    <a:pt x="0" y="11"/>
                    <a:pt x="11" y="0"/>
                    <a:pt x="25" y="0"/>
                  </a:cubicBezTo>
                  <a:cubicBezTo>
                    <a:pt x="39" y="0"/>
                    <a:pt x="50" y="11"/>
                    <a:pt x="50" y="24"/>
                  </a:cubicBezTo>
                  <a:cubicBezTo>
                    <a:pt x="50" y="38"/>
                    <a:pt x="39" y="50"/>
                    <a:pt x="25" y="50"/>
                  </a:cubicBezTo>
                  <a:cubicBezTo>
                    <a:pt x="11" y="50"/>
                    <a:pt x="0" y="39"/>
                    <a:pt x="0" y="25"/>
                  </a:cubicBezTo>
                  <a:close/>
                  <a:moveTo>
                    <a:pt x="44" y="25"/>
                  </a:moveTo>
                  <a:cubicBezTo>
                    <a:pt x="44" y="14"/>
                    <a:pt x="36" y="6"/>
                    <a:pt x="25" y="6"/>
                  </a:cubicBezTo>
                  <a:cubicBezTo>
                    <a:pt x="14" y="6"/>
                    <a:pt x="6" y="14"/>
                    <a:pt x="6" y="25"/>
                  </a:cubicBezTo>
                  <a:cubicBezTo>
                    <a:pt x="6" y="35"/>
                    <a:pt x="14" y="44"/>
                    <a:pt x="25" y="44"/>
                  </a:cubicBezTo>
                  <a:cubicBezTo>
                    <a:pt x="36" y="44"/>
                    <a:pt x="44" y="35"/>
                    <a:pt x="44" y="25"/>
                  </a:cubicBez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60" name="Rectangle 51"/>
            <p:cNvSpPr>
              <a:spLocks noChangeArrowheads="1"/>
            </p:cNvSpPr>
            <p:nvPr userDrawn="1"/>
          </p:nvSpPr>
          <p:spPr bwMode="auto">
            <a:xfrm>
              <a:off x="8396931" y="6181620"/>
              <a:ext cx="12176" cy="19137"/>
            </a:xfrm>
            <a:prstGeom prst="rect">
              <a:avLst/>
            </a:prstGeom>
            <a:solidFill>
              <a:srgbClr val="CCD8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defRPr/>
              </a:pPr>
              <a:endParaRPr lang="en-GB" altLang="en-US" dirty="0" smtClean="0">
                <a:solidFill>
                  <a:srgbClr val="000000"/>
                </a:solidFill>
                <a:latin typeface="Calibri" pitchFamily="34" charset="0"/>
              </a:endParaRPr>
            </a:p>
          </p:txBody>
        </p:sp>
        <p:sp>
          <p:nvSpPr>
            <p:cNvPr id="61" name="Freeform 52"/>
            <p:cNvSpPr>
              <a:spLocks/>
            </p:cNvSpPr>
            <p:nvPr userDrawn="1"/>
          </p:nvSpPr>
          <p:spPr bwMode="auto">
            <a:xfrm>
              <a:off x="8428242" y="6105076"/>
              <a:ext cx="114806" cy="99160"/>
            </a:xfrm>
            <a:custGeom>
              <a:avLst/>
              <a:gdLst>
                <a:gd name="T0" fmla="*/ 2147483647 w 57"/>
                <a:gd name="T1" fmla="*/ 2147483647 h 49"/>
                <a:gd name="T2" fmla="*/ 2147483647 w 57"/>
                <a:gd name="T3" fmla="*/ 2147483647 h 49"/>
                <a:gd name="T4" fmla="*/ 2147483647 w 57"/>
                <a:gd name="T5" fmla="*/ 2147483647 h 49"/>
                <a:gd name="T6" fmla="*/ 2147483647 w 57"/>
                <a:gd name="T7" fmla="*/ 2147483647 h 49"/>
                <a:gd name="T8" fmla="*/ 2147483647 w 57"/>
                <a:gd name="T9" fmla="*/ 2147483647 h 49"/>
                <a:gd name="T10" fmla="*/ 0 w 57"/>
                <a:gd name="T11" fmla="*/ 2147483647 h 49"/>
                <a:gd name="T12" fmla="*/ 0 w 57"/>
                <a:gd name="T13" fmla="*/ 0 h 49"/>
                <a:gd name="T14" fmla="*/ 2147483647 w 57"/>
                <a:gd name="T15" fmla="*/ 0 h 49"/>
                <a:gd name="T16" fmla="*/ 2147483647 w 57"/>
                <a:gd name="T17" fmla="*/ 2147483647 h 49"/>
                <a:gd name="T18" fmla="*/ 2147483647 w 57"/>
                <a:gd name="T19" fmla="*/ 2147483647 h 49"/>
                <a:gd name="T20" fmla="*/ 2147483647 w 57"/>
                <a:gd name="T21" fmla="*/ 2147483647 h 49"/>
                <a:gd name="T22" fmla="*/ 2147483647 w 57"/>
                <a:gd name="T23" fmla="*/ 2147483647 h 49"/>
                <a:gd name="T24" fmla="*/ 2147483647 w 57"/>
                <a:gd name="T25" fmla="*/ 2147483647 h 49"/>
                <a:gd name="T26" fmla="*/ 2147483647 w 57"/>
                <a:gd name="T27" fmla="*/ 2147483647 h 49"/>
                <a:gd name="T28" fmla="*/ 2147483647 w 57"/>
                <a:gd name="T29" fmla="*/ 2147483647 h 49"/>
                <a:gd name="T30" fmla="*/ 2147483647 w 57"/>
                <a:gd name="T31" fmla="*/ 0 h 49"/>
                <a:gd name="T32" fmla="*/ 2147483647 w 57"/>
                <a:gd name="T33" fmla="*/ 0 h 49"/>
                <a:gd name="T34" fmla="*/ 2147483647 w 57"/>
                <a:gd name="T35" fmla="*/ 2147483647 h 49"/>
                <a:gd name="T36" fmla="*/ 2147483647 w 57"/>
                <a:gd name="T37" fmla="*/ 2147483647 h 49"/>
                <a:gd name="T38" fmla="*/ 2147483647 w 57"/>
                <a:gd name="T39" fmla="*/ 2147483647 h 49"/>
                <a:gd name="T40" fmla="*/ 2147483647 w 57"/>
                <a:gd name="T41" fmla="*/ 2147483647 h 49"/>
                <a:gd name="T42" fmla="*/ 2147483647 w 57"/>
                <a:gd name="T43" fmla="*/ 2147483647 h 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7" h="49">
                  <a:moveTo>
                    <a:pt x="43" y="40"/>
                  </a:moveTo>
                  <a:cubicBezTo>
                    <a:pt x="40" y="45"/>
                    <a:pt x="34" y="49"/>
                    <a:pt x="27" y="49"/>
                  </a:cubicBezTo>
                  <a:cubicBezTo>
                    <a:pt x="20" y="49"/>
                    <a:pt x="14" y="44"/>
                    <a:pt x="11" y="40"/>
                  </a:cubicBezTo>
                  <a:cubicBezTo>
                    <a:pt x="9" y="37"/>
                    <a:pt x="8" y="33"/>
                    <a:pt x="8" y="28"/>
                  </a:cubicBezTo>
                  <a:cubicBezTo>
                    <a:pt x="8" y="5"/>
                    <a:pt x="8" y="5"/>
                    <a:pt x="8" y="5"/>
                  </a:cubicBezTo>
                  <a:cubicBezTo>
                    <a:pt x="0" y="5"/>
                    <a:pt x="0" y="5"/>
                    <a:pt x="0" y="5"/>
                  </a:cubicBezTo>
                  <a:cubicBezTo>
                    <a:pt x="0" y="0"/>
                    <a:pt x="0" y="0"/>
                    <a:pt x="0" y="0"/>
                  </a:cubicBezTo>
                  <a:cubicBezTo>
                    <a:pt x="14" y="0"/>
                    <a:pt x="14" y="0"/>
                    <a:pt x="14" y="0"/>
                  </a:cubicBezTo>
                  <a:cubicBezTo>
                    <a:pt x="14" y="25"/>
                    <a:pt x="14" y="25"/>
                    <a:pt x="14" y="25"/>
                  </a:cubicBezTo>
                  <a:cubicBezTo>
                    <a:pt x="14" y="30"/>
                    <a:pt x="14" y="34"/>
                    <a:pt x="17" y="38"/>
                  </a:cubicBezTo>
                  <a:cubicBezTo>
                    <a:pt x="20" y="42"/>
                    <a:pt x="24" y="44"/>
                    <a:pt x="29" y="43"/>
                  </a:cubicBezTo>
                  <a:cubicBezTo>
                    <a:pt x="34" y="43"/>
                    <a:pt x="37" y="41"/>
                    <a:pt x="40" y="38"/>
                  </a:cubicBezTo>
                  <a:cubicBezTo>
                    <a:pt x="43" y="34"/>
                    <a:pt x="43" y="31"/>
                    <a:pt x="43" y="26"/>
                  </a:cubicBezTo>
                  <a:cubicBezTo>
                    <a:pt x="43" y="5"/>
                    <a:pt x="43" y="5"/>
                    <a:pt x="43" y="5"/>
                  </a:cubicBezTo>
                  <a:cubicBezTo>
                    <a:pt x="35" y="5"/>
                    <a:pt x="35" y="5"/>
                    <a:pt x="35" y="5"/>
                  </a:cubicBezTo>
                  <a:cubicBezTo>
                    <a:pt x="35" y="0"/>
                    <a:pt x="35" y="0"/>
                    <a:pt x="35" y="0"/>
                  </a:cubicBezTo>
                  <a:cubicBezTo>
                    <a:pt x="49" y="0"/>
                    <a:pt x="49" y="0"/>
                    <a:pt x="49" y="0"/>
                  </a:cubicBezTo>
                  <a:cubicBezTo>
                    <a:pt x="49" y="42"/>
                    <a:pt x="49" y="42"/>
                    <a:pt x="49" y="42"/>
                  </a:cubicBezTo>
                  <a:cubicBezTo>
                    <a:pt x="57" y="42"/>
                    <a:pt x="57" y="42"/>
                    <a:pt x="57" y="42"/>
                  </a:cubicBezTo>
                  <a:cubicBezTo>
                    <a:pt x="57" y="48"/>
                    <a:pt x="57" y="48"/>
                    <a:pt x="57" y="48"/>
                  </a:cubicBezTo>
                  <a:cubicBezTo>
                    <a:pt x="43" y="48"/>
                    <a:pt x="43" y="48"/>
                    <a:pt x="43" y="48"/>
                  </a:cubicBezTo>
                  <a:lnTo>
                    <a:pt x="43" y="40"/>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62" name="Freeform 53"/>
            <p:cNvSpPr>
              <a:spLocks/>
            </p:cNvSpPr>
            <p:nvPr userDrawn="1"/>
          </p:nvSpPr>
          <p:spPr bwMode="auto">
            <a:xfrm>
              <a:off x="8543048" y="6068544"/>
              <a:ext cx="100890" cy="132212"/>
            </a:xfrm>
            <a:custGeom>
              <a:avLst/>
              <a:gdLst>
                <a:gd name="T0" fmla="*/ 2147483647 w 64"/>
                <a:gd name="T1" fmla="*/ 2147483647 h 83"/>
                <a:gd name="T2" fmla="*/ 2147483647 w 64"/>
                <a:gd name="T3" fmla="*/ 2147483647 h 83"/>
                <a:gd name="T4" fmla="*/ 2147483647 w 64"/>
                <a:gd name="T5" fmla="*/ 2147483647 h 83"/>
                <a:gd name="T6" fmla="*/ 2147483647 w 64"/>
                <a:gd name="T7" fmla="*/ 2147483647 h 83"/>
                <a:gd name="T8" fmla="*/ 2147483647 w 64"/>
                <a:gd name="T9" fmla="*/ 2147483647 h 83"/>
                <a:gd name="T10" fmla="*/ 2147483647 w 64"/>
                <a:gd name="T11" fmla="*/ 2147483647 h 83"/>
                <a:gd name="T12" fmla="*/ 2147483647 w 64"/>
                <a:gd name="T13" fmla="*/ 2147483647 h 83"/>
                <a:gd name="T14" fmla="*/ 2147483647 w 64"/>
                <a:gd name="T15" fmla="*/ 2147483647 h 83"/>
                <a:gd name="T16" fmla="*/ 2147483647 w 64"/>
                <a:gd name="T17" fmla="*/ 2147483647 h 83"/>
                <a:gd name="T18" fmla="*/ 2147483647 w 64"/>
                <a:gd name="T19" fmla="*/ 2147483647 h 83"/>
                <a:gd name="T20" fmla="*/ 2147483647 w 64"/>
                <a:gd name="T21" fmla="*/ 2147483647 h 83"/>
                <a:gd name="T22" fmla="*/ 2147483647 w 64"/>
                <a:gd name="T23" fmla="*/ 2147483647 h 83"/>
                <a:gd name="T24" fmla="*/ 2147483647 w 64"/>
                <a:gd name="T25" fmla="*/ 2147483647 h 83"/>
                <a:gd name="T26" fmla="*/ 2147483647 w 64"/>
                <a:gd name="T27" fmla="*/ 2147483647 h 83"/>
                <a:gd name="T28" fmla="*/ 2147483647 w 64"/>
                <a:gd name="T29" fmla="*/ 2147483647 h 83"/>
                <a:gd name="T30" fmla="*/ 2147483647 w 64"/>
                <a:gd name="T31" fmla="*/ 2147483647 h 83"/>
                <a:gd name="T32" fmla="*/ 2147483647 w 64"/>
                <a:gd name="T33" fmla="*/ 2147483647 h 83"/>
                <a:gd name="T34" fmla="*/ 2147483647 w 64"/>
                <a:gd name="T35" fmla="*/ 2147483647 h 83"/>
                <a:gd name="T36" fmla="*/ 0 w 64"/>
                <a:gd name="T37" fmla="*/ 2147483647 h 83"/>
                <a:gd name="T38" fmla="*/ 0 w 64"/>
                <a:gd name="T39" fmla="*/ 2147483647 h 83"/>
                <a:gd name="T40" fmla="*/ 2147483647 w 64"/>
                <a:gd name="T41" fmla="*/ 2147483647 h 83"/>
                <a:gd name="T42" fmla="*/ 2147483647 w 64"/>
                <a:gd name="T43" fmla="*/ 2147483647 h 83"/>
                <a:gd name="T44" fmla="*/ 0 w 64"/>
                <a:gd name="T45" fmla="*/ 2147483647 h 83"/>
                <a:gd name="T46" fmla="*/ 0 w 64"/>
                <a:gd name="T47" fmla="*/ 0 h 83"/>
                <a:gd name="T48" fmla="*/ 2147483647 w 64"/>
                <a:gd name="T49" fmla="*/ 0 h 83"/>
                <a:gd name="T50" fmla="*/ 2147483647 w 64"/>
                <a:gd name="T51" fmla="*/ 2147483647 h 8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4" h="83">
                  <a:moveTo>
                    <a:pt x="19" y="49"/>
                  </a:moveTo>
                  <a:lnTo>
                    <a:pt x="40" y="29"/>
                  </a:lnTo>
                  <a:lnTo>
                    <a:pt x="32" y="29"/>
                  </a:lnTo>
                  <a:lnTo>
                    <a:pt x="32" y="23"/>
                  </a:lnTo>
                  <a:lnTo>
                    <a:pt x="61" y="23"/>
                  </a:lnTo>
                  <a:lnTo>
                    <a:pt x="61" y="29"/>
                  </a:lnTo>
                  <a:lnTo>
                    <a:pt x="50" y="29"/>
                  </a:lnTo>
                  <a:lnTo>
                    <a:pt x="28" y="50"/>
                  </a:lnTo>
                  <a:lnTo>
                    <a:pt x="53" y="76"/>
                  </a:lnTo>
                  <a:lnTo>
                    <a:pt x="64" y="76"/>
                  </a:lnTo>
                  <a:lnTo>
                    <a:pt x="64" y="83"/>
                  </a:lnTo>
                  <a:lnTo>
                    <a:pt x="34" y="83"/>
                  </a:lnTo>
                  <a:lnTo>
                    <a:pt x="34" y="76"/>
                  </a:lnTo>
                  <a:lnTo>
                    <a:pt x="43" y="76"/>
                  </a:lnTo>
                  <a:lnTo>
                    <a:pt x="19" y="52"/>
                  </a:lnTo>
                  <a:lnTo>
                    <a:pt x="19" y="76"/>
                  </a:lnTo>
                  <a:lnTo>
                    <a:pt x="28" y="76"/>
                  </a:lnTo>
                  <a:lnTo>
                    <a:pt x="28" y="83"/>
                  </a:lnTo>
                  <a:lnTo>
                    <a:pt x="0" y="83"/>
                  </a:lnTo>
                  <a:lnTo>
                    <a:pt x="0" y="76"/>
                  </a:lnTo>
                  <a:lnTo>
                    <a:pt x="11" y="76"/>
                  </a:lnTo>
                  <a:lnTo>
                    <a:pt x="11" y="7"/>
                  </a:lnTo>
                  <a:lnTo>
                    <a:pt x="0" y="7"/>
                  </a:lnTo>
                  <a:lnTo>
                    <a:pt x="0" y="0"/>
                  </a:lnTo>
                  <a:lnTo>
                    <a:pt x="19" y="0"/>
                  </a:lnTo>
                  <a:lnTo>
                    <a:pt x="19" y="49"/>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grpSp>
      <p:sp>
        <p:nvSpPr>
          <p:cNvPr id="160" name="Subtitle 2"/>
          <p:cNvSpPr>
            <a:spLocks noGrp="1"/>
          </p:cNvSpPr>
          <p:nvPr>
            <p:ph type="subTitle" idx="1"/>
          </p:nvPr>
        </p:nvSpPr>
        <p:spPr>
          <a:xfrm>
            <a:off x="535632" y="2972544"/>
            <a:ext cx="4894312" cy="456456"/>
          </a:xfrm>
        </p:spPr>
        <p:txBody>
          <a:bodyPr>
            <a:noAutofit/>
          </a:bodyPr>
          <a:lstStyle>
            <a:lvl1pPr marL="0" indent="0" algn="l">
              <a:buNone/>
              <a:defRPr sz="2400">
                <a:solidFill>
                  <a:srgbClr val="92A0BA"/>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GB" dirty="0"/>
          </a:p>
        </p:txBody>
      </p:sp>
      <p:sp>
        <p:nvSpPr>
          <p:cNvPr id="6" name="Text Placeholder 5"/>
          <p:cNvSpPr>
            <a:spLocks noGrp="1"/>
          </p:cNvSpPr>
          <p:nvPr>
            <p:ph type="body" sz="quarter" idx="10"/>
          </p:nvPr>
        </p:nvSpPr>
        <p:spPr>
          <a:xfrm>
            <a:off x="534103" y="3933826"/>
            <a:ext cx="4895899" cy="431279"/>
          </a:xfrm>
        </p:spPr>
        <p:txBody>
          <a:bodyPr>
            <a:noAutofit/>
          </a:bodyPr>
          <a:lstStyle>
            <a:lvl1pPr marL="0" indent="0">
              <a:buNone/>
              <a:defRPr sz="2000" baseline="0">
                <a:solidFill>
                  <a:srgbClr val="CCD8DE"/>
                </a:solidFill>
                <a:latin typeface="Arial" pitchFamily="34" charset="0"/>
                <a:cs typeface="Arial" pitchFamily="34" charset="0"/>
              </a:defRPr>
            </a:lvl1pPr>
          </a:lstStyle>
          <a:p>
            <a:pPr lvl="0"/>
            <a:r>
              <a:rPr lang="en-GB" smtClean="0"/>
              <a:t>Click to edit Master text styles</a:t>
            </a:r>
          </a:p>
        </p:txBody>
      </p:sp>
      <p:sp>
        <p:nvSpPr>
          <p:cNvPr id="8" name="Text Placeholder 7"/>
          <p:cNvSpPr>
            <a:spLocks noGrp="1"/>
          </p:cNvSpPr>
          <p:nvPr>
            <p:ph type="body" sz="quarter" idx="11"/>
          </p:nvPr>
        </p:nvSpPr>
        <p:spPr>
          <a:xfrm>
            <a:off x="533400" y="1557629"/>
            <a:ext cx="4896544" cy="1224137"/>
          </a:xfrm>
        </p:spPr>
        <p:txBody>
          <a:bodyPr>
            <a:noAutofit/>
          </a:bodyPr>
          <a:lstStyle>
            <a:lvl1pPr marL="0" indent="0">
              <a:buNone/>
              <a:defRPr sz="3600">
                <a:solidFill>
                  <a:schemeClr val="bg1"/>
                </a:solidFill>
                <a:latin typeface="Arial" pitchFamily="34" charset="0"/>
                <a:cs typeface="Arial"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smtClean="0"/>
              <a:t>Click to edit Master text styles</a:t>
            </a:r>
          </a:p>
        </p:txBody>
      </p:sp>
      <p:sp>
        <p:nvSpPr>
          <p:cNvPr id="10" name="Text Placeholder 9"/>
          <p:cNvSpPr>
            <a:spLocks noGrp="1"/>
          </p:cNvSpPr>
          <p:nvPr>
            <p:ph type="body" sz="quarter" idx="12"/>
          </p:nvPr>
        </p:nvSpPr>
        <p:spPr>
          <a:xfrm>
            <a:off x="534103" y="4364782"/>
            <a:ext cx="4895899" cy="360362"/>
          </a:xfrm>
        </p:spPr>
        <p:txBody>
          <a:bodyPr>
            <a:noAutofit/>
          </a:bodyPr>
          <a:lstStyle>
            <a:lvl1pPr marL="0" indent="0">
              <a:buNone/>
              <a:defRPr sz="140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GB" smtClean="0"/>
              <a:t>Click to edit Master text styles</a:t>
            </a:r>
          </a:p>
        </p:txBody>
      </p:sp>
    </p:spTree>
    <p:extLst>
      <p:ext uri="{BB962C8B-B14F-4D97-AF65-F5344CB8AC3E}">
        <p14:creationId xmlns:p14="http://schemas.microsoft.com/office/powerpoint/2010/main" val="2814350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bg>
      <p:bgPr>
        <a:gradFill rotWithShape="0">
          <a:gsLst>
            <a:gs pos="0">
              <a:srgbClr val="003865"/>
            </a:gs>
            <a:gs pos="50000">
              <a:srgbClr val="003865"/>
            </a:gs>
            <a:gs pos="100000">
              <a:srgbClr val="0080A9"/>
            </a:gs>
          </a:gsLst>
          <a:lin ang="0"/>
        </a:gra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468319" y="6524625"/>
            <a:ext cx="8245475" cy="0"/>
          </a:xfrm>
          <a:prstGeom prst="line">
            <a:avLst/>
          </a:prstGeom>
          <a:ln>
            <a:solidFill>
              <a:srgbClr val="75AF32"/>
            </a:solidFill>
          </a:ln>
        </p:spPr>
        <p:style>
          <a:lnRef idx="1">
            <a:schemeClr val="accent1"/>
          </a:lnRef>
          <a:fillRef idx="0">
            <a:schemeClr val="accent1"/>
          </a:fillRef>
          <a:effectRef idx="0">
            <a:schemeClr val="accent1"/>
          </a:effectRef>
          <a:fontRef idx="minor">
            <a:schemeClr val="tx1"/>
          </a:fontRef>
        </p:style>
      </p:cxnSp>
      <p:grpSp>
        <p:nvGrpSpPr>
          <p:cNvPr id="6" name="Group 8"/>
          <p:cNvGrpSpPr>
            <a:grpSpLocks/>
          </p:cNvGrpSpPr>
          <p:nvPr userDrawn="1"/>
        </p:nvGrpSpPr>
        <p:grpSpPr bwMode="auto">
          <a:xfrm>
            <a:off x="7450138" y="6192838"/>
            <a:ext cx="1263650" cy="209550"/>
            <a:chOff x="7450138" y="6192838"/>
            <a:chExt cx="1263650" cy="209550"/>
          </a:xfrm>
        </p:grpSpPr>
        <p:sp>
          <p:nvSpPr>
            <p:cNvPr id="7" name="Freeform 18"/>
            <p:cNvSpPr>
              <a:spLocks/>
            </p:cNvSpPr>
            <p:nvPr userDrawn="1"/>
          </p:nvSpPr>
          <p:spPr bwMode="auto">
            <a:xfrm>
              <a:off x="7451725" y="6192838"/>
              <a:ext cx="65088" cy="69850"/>
            </a:xfrm>
            <a:custGeom>
              <a:avLst/>
              <a:gdLst>
                <a:gd name="T0" fmla="*/ 2147483647 w 64"/>
                <a:gd name="T1" fmla="*/ 2147483647 h 68"/>
                <a:gd name="T2" fmla="*/ 2147483647 w 64"/>
                <a:gd name="T3" fmla="*/ 2147483647 h 68"/>
                <a:gd name="T4" fmla="*/ 2147483647 w 64"/>
                <a:gd name="T5" fmla="*/ 2147483647 h 68"/>
                <a:gd name="T6" fmla="*/ 2147483647 w 64"/>
                <a:gd name="T7" fmla="*/ 2147483647 h 68"/>
                <a:gd name="T8" fmla="*/ 2147483647 w 64"/>
                <a:gd name="T9" fmla="*/ 2147483647 h 68"/>
                <a:gd name="T10" fmla="*/ 2147483647 w 64"/>
                <a:gd name="T11" fmla="*/ 2147483647 h 68"/>
                <a:gd name="T12" fmla="*/ 2147483647 w 64"/>
                <a:gd name="T13" fmla="*/ 2147483647 h 68"/>
                <a:gd name="T14" fmla="*/ 2147483647 w 64"/>
                <a:gd name="T15" fmla="*/ 2147483647 h 68"/>
                <a:gd name="T16" fmla="*/ 0 w 64"/>
                <a:gd name="T17" fmla="*/ 2147483647 h 68"/>
                <a:gd name="T18" fmla="*/ 2147483647 w 64"/>
                <a:gd name="T19" fmla="*/ 2147483647 h 68"/>
                <a:gd name="T20" fmla="*/ 2147483647 w 64"/>
                <a:gd name="T21" fmla="*/ 0 h 68"/>
                <a:gd name="T22" fmla="*/ 2147483647 w 64"/>
                <a:gd name="T23" fmla="*/ 2147483647 h 68"/>
                <a:gd name="T24" fmla="*/ 2147483647 w 64"/>
                <a:gd name="T25" fmla="*/ 2147483647 h 68"/>
                <a:gd name="T26" fmla="*/ 2147483647 w 64"/>
                <a:gd name="T27" fmla="*/ 2147483647 h 68"/>
                <a:gd name="T28" fmla="*/ 2147483647 w 64"/>
                <a:gd name="T29" fmla="*/ 2147483647 h 68"/>
                <a:gd name="T30" fmla="*/ 2147483647 w 64"/>
                <a:gd name="T31" fmla="*/ 2147483647 h 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4" h="68">
                  <a:moveTo>
                    <a:pt x="57" y="17"/>
                  </a:moveTo>
                  <a:cubicBezTo>
                    <a:pt x="52" y="10"/>
                    <a:pt x="43" y="6"/>
                    <a:pt x="34" y="6"/>
                  </a:cubicBezTo>
                  <a:cubicBezTo>
                    <a:pt x="19" y="6"/>
                    <a:pt x="7" y="18"/>
                    <a:pt x="7" y="33"/>
                  </a:cubicBezTo>
                  <a:cubicBezTo>
                    <a:pt x="7" y="48"/>
                    <a:pt x="18" y="61"/>
                    <a:pt x="34" y="61"/>
                  </a:cubicBezTo>
                  <a:cubicBezTo>
                    <a:pt x="43" y="61"/>
                    <a:pt x="52" y="57"/>
                    <a:pt x="57" y="49"/>
                  </a:cubicBezTo>
                  <a:cubicBezTo>
                    <a:pt x="64" y="49"/>
                    <a:pt x="64" y="49"/>
                    <a:pt x="64" y="49"/>
                  </a:cubicBezTo>
                  <a:cubicBezTo>
                    <a:pt x="59" y="61"/>
                    <a:pt x="47" y="68"/>
                    <a:pt x="34" y="68"/>
                  </a:cubicBezTo>
                  <a:cubicBezTo>
                    <a:pt x="25" y="68"/>
                    <a:pt x="16" y="64"/>
                    <a:pt x="10" y="58"/>
                  </a:cubicBezTo>
                  <a:cubicBezTo>
                    <a:pt x="3" y="51"/>
                    <a:pt x="0" y="43"/>
                    <a:pt x="0" y="33"/>
                  </a:cubicBezTo>
                  <a:cubicBezTo>
                    <a:pt x="0" y="24"/>
                    <a:pt x="4" y="16"/>
                    <a:pt x="10" y="9"/>
                  </a:cubicBezTo>
                  <a:cubicBezTo>
                    <a:pt x="16" y="3"/>
                    <a:pt x="25" y="0"/>
                    <a:pt x="34" y="0"/>
                  </a:cubicBezTo>
                  <a:cubicBezTo>
                    <a:pt x="43" y="0"/>
                    <a:pt x="51" y="3"/>
                    <a:pt x="57" y="9"/>
                  </a:cubicBezTo>
                  <a:cubicBezTo>
                    <a:pt x="57" y="1"/>
                    <a:pt x="57" y="1"/>
                    <a:pt x="57" y="1"/>
                  </a:cubicBezTo>
                  <a:cubicBezTo>
                    <a:pt x="63" y="1"/>
                    <a:pt x="63" y="1"/>
                    <a:pt x="63" y="1"/>
                  </a:cubicBezTo>
                  <a:cubicBezTo>
                    <a:pt x="63" y="17"/>
                    <a:pt x="63" y="17"/>
                    <a:pt x="63" y="17"/>
                  </a:cubicBezTo>
                  <a:lnTo>
                    <a:pt x="57" y="17"/>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8" name="Freeform 19"/>
            <p:cNvSpPr>
              <a:spLocks noEditPoints="1"/>
            </p:cNvSpPr>
            <p:nvPr userDrawn="1"/>
          </p:nvSpPr>
          <p:spPr bwMode="auto">
            <a:xfrm>
              <a:off x="7518400" y="6211888"/>
              <a:ext cx="58738" cy="50800"/>
            </a:xfrm>
            <a:custGeom>
              <a:avLst/>
              <a:gdLst>
                <a:gd name="T0" fmla="*/ 2147483647 w 58"/>
                <a:gd name="T1" fmla="*/ 2147483647 h 50"/>
                <a:gd name="T2" fmla="*/ 2147483647 w 58"/>
                <a:gd name="T3" fmla="*/ 2147483647 h 50"/>
                <a:gd name="T4" fmla="*/ 2147483647 w 58"/>
                <a:gd name="T5" fmla="*/ 2147483647 h 50"/>
                <a:gd name="T6" fmla="*/ 0 w 58"/>
                <a:gd name="T7" fmla="*/ 2147483647 h 50"/>
                <a:gd name="T8" fmla="*/ 2147483647 w 58"/>
                <a:gd name="T9" fmla="*/ 2147483647 h 50"/>
                <a:gd name="T10" fmla="*/ 2147483647 w 58"/>
                <a:gd name="T11" fmla="*/ 0 h 50"/>
                <a:gd name="T12" fmla="*/ 2147483647 w 58"/>
                <a:gd name="T13" fmla="*/ 2147483647 h 50"/>
                <a:gd name="T14" fmla="*/ 2147483647 w 58"/>
                <a:gd name="T15" fmla="*/ 2147483647 h 50"/>
                <a:gd name="T16" fmla="*/ 2147483647 w 58"/>
                <a:gd name="T17" fmla="*/ 2147483647 h 50"/>
                <a:gd name="T18" fmla="*/ 2147483647 w 58"/>
                <a:gd name="T19" fmla="*/ 2147483647 h 50"/>
                <a:gd name="T20" fmla="*/ 2147483647 w 58"/>
                <a:gd name="T21" fmla="*/ 2147483647 h 50"/>
                <a:gd name="T22" fmla="*/ 2147483647 w 58"/>
                <a:gd name="T23" fmla="*/ 2147483647 h 50"/>
                <a:gd name="T24" fmla="*/ 2147483647 w 58"/>
                <a:gd name="T25" fmla="*/ 2147483647 h 50"/>
                <a:gd name="T26" fmla="*/ 2147483647 w 58"/>
                <a:gd name="T27" fmla="*/ 2147483647 h 50"/>
                <a:gd name="T28" fmla="*/ 2147483647 w 58"/>
                <a:gd name="T29" fmla="*/ 2147483647 h 50"/>
                <a:gd name="T30" fmla="*/ 2147483647 w 58"/>
                <a:gd name="T31" fmla="*/ 2147483647 h 50"/>
                <a:gd name="T32" fmla="*/ 2147483647 w 58"/>
                <a:gd name="T33" fmla="*/ 2147483647 h 50"/>
                <a:gd name="T34" fmla="*/ 2147483647 w 58"/>
                <a:gd name="T35" fmla="*/ 2147483647 h 50"/>
                <a:gd name="T36" fmla="*/ 2147483647 w 58"/>
                <a:gd name="T37" fmla="*/ 2147483647 h 50"/>
                <a:gd name="T38" fmla="*/ 2147483647 w 58"/>
                <a:gd name="T39" fmla="*/ 2147483647 h 50"/>
                <a:gd name="T40" fmla="*/ 2147483647 w 58"/>
                <a:gd name="T41" fmla="*/ 2147483647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8" h="50">
                  <a:moveTo>
                    <a:pt x="44" y="39"/>
                  </a:moveTo>
                  <a:cubicBezTo>
                    <a:pt x="40" y="46"/>
                    <a:pt x="33" y="50"/>
                    <a:pt x="25" y="50"/>
                  </a:cubicBezTo>
                  <a:cubicBezTo>
                    <a:pt x="16" y="50"/>
                    <a:pt x="8" y="45"/>
                    <a:pt x="4" y="39"/>
                  </a:cubicBezTo>
                  <a:cubicBezTo>
                    <a:pt x="2" y="35"/>
                    <a:pt x="0" y="30"/>
                    <a:pt x="0" y="25"/>
                  </a:cubicBezTo>
                  <a:cubicBezTo>
                    <a:pt x="0" y="18"/>
                    <a:pt x="2" y="15"/>
                    <a:pt x="4" y="11"/>
                  </a:cubicBezTo>
                  <a:cubicBezTo>
                    <a:pt x="8" y="4"/>
                    <a:pt x="16" y="0"/>
                    <a:pt x="25" y="0"/>
                  </a:cubicBezTo>
                  <a:cubicBezTo>
                    <a:pt x="33" y="0"/>
                    <a:pt x="40" y="4"/>
                    <a:pt x="44" y="11"/>
                  </a:cubicBezTo>
                  <a:cubicBezTo>
                    <a:pt x="44" y="1"/>
                    <a:pt x="44" y="1"/>
                    <a:pt x="44" y="1"/>
                  </a:cubicBezTo>
                  <a:cubicBezTo>
                    <a:pt x="58" y="1"/>
                    <a:pt x="58" y="1"/>
                    <a:pt x="58" y="1"/>
                  </a:cubicBezTo>
                  <a:cubicBezTo>
                    <a:pt x="58" y="6"/>
                    <a:pt x="58" y="6"/>
                    <a:pt x="58" y="6"/>
                  </a:cubicBezTo>
                  <a:cubicBezTo>
                    <a:pt x="51" y="6"/>
                    <a:pt x="51" y="6"/>
                    <a:pt x="51" y="6"/>
                  </a:cubicBezTo>
                  <a:cubicBezTo>
                    <a:pt x="51" y="43"/>
                    <a:pt x="51" y="43"/>
                    <a:pt x="51" y="43"/>
                  </a:cubicBezTo>
                  <a:cubicBezTo>
                    <a:pt x="58" y="43"/>
                    <a:pt x="58" y="43"/>
                    <a:pt x="58" y="43"/>
                  </a:cubicBezTo>
                  <a:cubicBezTo>
                    <a:pt x="58" y="49"/>
                    <a:pt x="58" y="49"/>
                    <a:pt x="58" y="49"/>
                  </a:cubicBezTo>
                  <a:cubicBezTo>
                    <a:pt x="44" y="49"/>
                    <a:pt x="44" y="49"/>
                    <a:pt x="44" y="49"/>
                  </a:cubicBezTo>
                  <a:lnTo>
                    <a:pt x="44" y="39"/>
                  </a:lnTo>
                  <a:close/>
                  <a:moveTo>
                    <a:pt x="6" y="25"/>
                  </a:moveTo>
                  <a:cubicBezTo>
                    <a:pt x="6" y="35"/>
                    <a:pt x="15" y="44"/>
                    <a:pt x="25" y="44"/>
                  </a:cubicBezTo>
                  <a:cubicBezTo>
                    <a:pt x="36" y="44"/>
                    <a:pt x="45" y="35"/>
                    <a:pt x="45" y="25"/>
                  </a:cubicBezTo>
                  <a:cubicBezTo>
                    <a:pt x="45" y="14"/>
                    <a:pt x="36" y="6"/>
                    <a:pt x="25" y="6"/>
                  </a:cubicBezTo>
                  <a:cubicBezTo>
                    <a:pt x="15" y="6"/>
                    <a:pt x="6" y="14"/>
                    <a:pt x="6" y="25"/>
                  </a:cubicBez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9" name="Freeform 20"/>
            <p:cNvSpPr>
              <a:spLocks noEditPoints="1"/>
            </p:cNvSpPr>
            <p:nvPr userDrawn="1"/>
          </p:nvSpPr>
          <p:spPr bwMode="auto">
            <a:xfrm>
              <a:off x="7578725" y="6211888"/>
              <a:ext cx="58738" cy="66675"/>
            </a:xfrm>
            <a:custGeom>
              <a:avLst/>
              <a:gdLst>
                <a:gd name="T0" fmla="*/ 2147483647 w 58"/>
                <a:gd name="T1" fmla="*/ 2147483647 h 66"/>
                <a:gd name="T2" fmla="*/ 2147483647 w 58"/>
                <a:gd name="T3" fmla="*/ 0 h 66"/>
                <a:gd name="T4" fmla="*/ 2147483647 w 58"/>
                <a:gd name="T5" fmla="*/ 2147483647 h 66"/>
                <a:gd name="T6" fmla="*/ 2147483647 w 58"/>
                <a:gd name="T7" fmla="*/ 2147483647 h 66"/>
                <a:gd name="T8" fmla="*/ 2147483647 w 58"/>
                <a:gd name="T9" fmla="*/ 2147483647 h 66"/>
                <a:gd name="T10" fmla="*/ 2147483647 w 58"/>
                <a:gd name="T11" fmla="*/ 2147483647 h 66"/>
                <a:gd name="T12" fmla="*/ 2147483647 w 58"/>
                <a:gd name="T13" fmla="*/ 2147483647 h 66"/>
                <a:gd name="T14" fmla="*/ 2147483647 w 58"/>
                <a:gd name="T15" fmla="*/ 2147483647 h 66"/>
                <a:gd name="T16" fmla="*/ 2147483647 w 58"/>
                <a:gd name="T17" fmla="*/ 2147483647 h 66"/>
                <a:gd name="T18" fmla="*/ 0 w 58"/>
                <a:gd name="T19" fmla="*/ 2147483647 h 66"/>
                <a:gd name="T20" fmla="*/ 0 w 58"/>
                <a:gd name="T21" fmla="*/ 2147483647 h 66"/>
                <a:gd name="T22" fmla="*/ 2147483647 w 58"/>
                <a:gd name="T23" fmla="*/ 2147483647 h 66"/>
                <a:gd name="T24" fmla="*/ 2147483647 w 58"/>
                <a:gd name="T25" fmla="*/ 2147483647 h 66"/>
                <a:gd name="T26" fmla="*/ 0 w 58"/>
                <a:gd name="T27" fmla="*/ 2147483647 h 66"/>
                <a:gd name="T28" fmla="*/ 0 w 58"/>
                <a:gd name="T29" fmla="*/ 2147483647 h 66"/>
                <a:gd name="T30" fmla="*/ 2147483647 w 58"/>
                <a:gd name="T31" fmla="*/ 2147483647 h 66"/>
                <a:gd name="T32" fmla="*/ 2147483647 w 58"/>
                <a:gd name="T33" fmla="*/ 2147483647 h 66"/>
                <a:gd name="T34" fmla="*/ 2147483647 w 58"/>
                <a:gd name="T35" fmla="*/ 2147483647 h 66"/>
                <a:gd name="T36" fmla="*/ 2147483647 w 58"/>
                <a:gd name="T37" fmla="*/ 2147483647 h 66"/>
                <a:gd name="T38" fmla="*/ 2147483647 w 58"/>
                <a:gd name="T39" fmla="*/ 2147483647 h 66"/>
                <a:gd name="T40" fmla="*/ 2147483647 w 58"/>
                <a:gd name="T41" fmla="*/ 2147483647 h 66"/>
                <a:gd name="T42" fmla="*/ 2147483647 w 58"/>
                <a:gd name="T43" fmla="*/ 2147483647 h 6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8" h="66">
                  <a:moveTo>
                    <a:pt x="14" y="11"/>
                  </a:moveTo>
                  <a:cubicBezTo>
                    <a:pt x="18" y="4"/>
                    <a:pt x="25" y="0"/>
                    <a:pt x="34" y="0"/>
                  </a:cubicBezTo>
                  <a:cubicBezTo>
                    <a:pt x="41" y="0"/>
                    <a:pt x="50" y="3"/>
                    <a:pt x="54" y="11"/>
                  </a:cubicBezTo>
                  <a:cubicBezTo>
                    <a:pt x="56" y="14"/>
                    <a:pt x="58" y="19"/>
                    <a:pt x="58" y="25"/>
                  </a:cubicBezTo>
                  <a:cubicBezTo>
                    <a:pt x="58" y="39"/>
                    <a:pt x="47" y="50"/>
                    <a:pt x="34" y="50"/>
                  </a:cubicBezTo>
                  <a:cubicBezTo>
                    <a:pt x="25" y="50"/>
                    <a:pt x="18" y="46"/>
                    <a:pt x="14" y="38"/>
                  </a:cubicBezTo>
                  <a:cubicBezTo>
                    <a:pt x="14" y="61"/>
                    <a:pt x="14" y="61"/>
                    <a:pt x="14" y="61"/>
                  </a:cubicBezTo>
                  <a:cubicBezTo>
                    <a:pt x="22" y="61"/>
                    <a:pt x="22" y="61"/>
                    <a:pt x="22" y="61"/>
                  </a:cubicBezTo>
                  <a:cubicBezTo>
                    <a:pt x="22" y="66"/>
                    <a:pt x="22" y="66"/>
                    <a:pt x="22" y="66"/>
                  </a:cubicBezTo>
                  <a:cubicBezTo>
                    <a:pt x="0" y="66"/>
                    <a:pt x="0" y="66"/>
                    <a:pt x="0" y="66"/>
                  </a:cubicBezTo>
                  <a:cubicBezTo>
                    <a:pt x="0" y="61"/>
                    <a:pt x="0" y="61"/>
                    <a:pt x="0" y="61"/>
                  </a:cubicBezTo>
                  <a:cubicBezTo>
                    <a:pt x="8" y="61"/>
                    <a:pt x="8" y="61"/>
                    <a:pt x="8" y="61"/>
                  </a:cubicBezTo>
                  <a:cubicBezTo>
                    <a:pt x="8" y="6"/>
                    <a:pt x="8" y="6"/>
                    <a:pt x="8" y="6"/>
                  </a:cubicBezTo>
                  <a:cubicBezTo>
                    <a:pt x="0" y="6"/>
                    <a:pt x="0" y="6"/>
                    <a:pt x="0" y="6"/>
                  </a:cubicBezTo>
                  <a:cubicBezTo>
                    <a:pt x="0" y="1"/>
                    <a:pt x="0" y="1"/>
                    <a:pt x="0" y="1"/>
                  </a:cubicBezTo>
                  <a:cubicBezTo>
                    <a:pt x="14" y="1"/>
                    <a:pt x="14" y="1"/>
                    <a:pt x="14" y="1"/>
                  </a:cubicBezTo>
                  <a:lnTo>
                    <a:pt x="14" y="11"/>
                  </a:lnTo>
                  <a:close/>
                  <a:moveTo>
                    <a:pt x="52" y="25"/>
                  </a:moveTo>
                  <a:cubicBezTo>
                    <a:pt x="52" y="13"/>
                    <a:pt x="43" y="5"/>
                    <a:pt x="33" y="5"/>
                  </a:cubicBezTo>
                  <a:cubicBezTo>
                    <a:pt x="23" y="6"/>
                    <a:pt x="14" y="13"/>
                    <a:pt x="14" y="25"/>
                  </a:cubicBezTo>
                  <a:cubicBezTo>
                    <a:pt x="14" y="35"/>
                    <a:pt x="22" y="44"/>
                    <a:pt x="33" y="44"/>
                  </a:cubicBezTo>
                  <a:cubicBezTo>
                    <a:pt x="43" y="44"/>
                    <a:pt x="52" y="35"/>
                    <a:pt x="52" y="25"/>
                  </a:cubicBez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0" name="Freeform 21"/>
            <p:cNvSpPr>
              <a:spLocks noEditPoints="1"/>
            </p:cNvSpPr>
            <p:nvPr userDrawn="1"/>
          </p:nvSpPr>
          <p:spPr bwMode="auto">
            <a:xfrm>
              <a:off x="7637463" y="6211888"/>
              <a:ext cx="58737" cy="50800"/>
            </a:xfrm>
            <a:custGeom>
              <a:avLst/>
              <a:gdLst>
                <a:gd name="T0" fmla="*/ 2147483647 w 58"/>
                <a:gd name="T1" fmla="*/ 2147483647 h 50"/>
                <a:gd name="T2" fmla="*/ 2147483647 w 58"/>
                <a:gd name="T3" fmla="*/ 2147483647 h 50"/>
                <a:gd name="T4" fmla="*/ 2147483647 w 58"/>
                <a:gd name="T5" fmla="*/ 2147483647 h 50"/>
                <a:gd name="T6" fmla="*/ 0 w 58"/>
                <a:gd name="T7" fmla="*/ 2147483647 h 50"/>
                <a:gd name="T8" fmla="*/ 2147483647 w 58"/>
                <a:gd name="T9" fmla="*/ 2147483647 h 50"/>
                <a:gd name="T10" fmla="*/ 2147483647 w 58"/>
                <a:gd name="T11" fmla="*/ 0 h 50"/>
                <a:gd name="T12" fmla="*/ 2147483647 w 58"/>
                <a:gd name="T13" fmla="*/ 2147483647 h 50"/>
                <a:gd name="T14" fmla="*/ 2147483647 w 58"/>
                <a:gd name="T15" fmla="*/ 2147483647 h 50"/>
                <a:gd name="T16" fmla="*/ 2147483647 w 58"/>
                <a:gd name="T17" fmla="*/ 2147483647 h 50"/>
                <a:gd name="T18" fmla="*/ 2147483647 w 58"/>
                <a:gd name="T19" fmla="*/ 2147483647 h 50"/>
                <a:gd name="T20" fmla="*/ 2147483647 w 58"/>
                <a:gd name="T21" fmla="*/ 2147483647 h 50"/>
                <a:gd name="T22" fmla="*/ 2147483647 w 58"/>
                <a:gd name="T23" fmla="*/ 2147483647 h 50"/>
                <a:gd name="T24" fmla="*/ 2147483647 w 58"/>
                <a:gd name="T25" fmla="*/ 2147483647 h 50"/>
                <a:gd name="T26" fmla="*/ 2147483647 w 58"/>
                <a:gd name="T27" fmla="*/ 2147483647 h 50"/>
                <a:gd name="T28" fmla="*/ 2147483647 w 58"/>
                <a:gd name="T29" fmla="*/ 2147483647 h 50"/>
                <a:gd name="T30" fmla="*/ 2147483647 w 58"/>
                <a:gd name="T31" fmla="*/ 2147483647 h 50"/>
                <a:gd name="T32" fmla="*/ 2147483647 w 58"/>
                <a:gd name="T33" fmla="*/ 2147483647 h 50"/>
                <a:gd name="T34" fmla="*/ 2147483647 w 58"/>
                <a:gd name="T35" fmla="*/ 2147483647 h 50"/>
                <a:gd name="T36" fmla="*/ 2147483647 w 58"/>
                <a:gd name="T37" fmla="*/ 2147483647 h 50"/>
                <a:gd name="T38" fmla="*/ 2147483647 w 58"/>
                <a:gd name="T39" fmla="*/ 2147483647 h 50"/>
                <a:gd name="T40" fmla="*/ 2147483647 w 58"/>
                <a:gd name="T41" fmla="*/ 2147483647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8" h="50">
                  <a:moveTo>
                    <a:pt x="44" y="39"/>
                  </a:moveTo>
                  <a:cubicBezTo>
                    <a:pt x="40" y="46"/>
                    <a:pt x="33" y="50"/>
                    <a:pt x="25" y="50"/>
                  </a:cubicBezTo>
                  <a:cubicBezTo>
                    <a:pt x="16" y="50"/>
                    <a:pt x="8" y="45"/>
                    <a:pt x="4" y="39"/>
                  </a:cubicBezTo>
                  <a:cubicBezTo>
                    <a:pt x="2" y="35"/>
                    <a:pt x="0" y="30"/>
                    <a:pt x="0" y="25"/>
                  </a:cubicBezTo>
                  <a:cubicBezTo>
                    <a:pt x="0" y="18"/>
                    <a:pt x="2" y="15"/>
                    <a:pt x="4" y="11"/>
                  </a:cubicBezTo>
                  <a:cubicBezTo>
                    <a:pt x="8" y="4"/>
                    <a:pt x="16" y="0"/>
                    <a:pt x="25" y="0"/>
                  </a:cubicBezTo>
                  <a:cubicBezTo>
                    <a:pt x="34" y="0"/>
                    <a:pt x="40" y="4"/>
                    <a:pt x="44" y="11"/>
                  </a:cubicBezTo>
                  <a:cubicBezTo>
                    <a:pt x="44" y="1"/>
                    <a:pt x="44" y="1"/>
                    <a:pt x="44" y="1"/>
                  </a:cubicBezTo>
                  <a:cubicBezTo>
                    <a:pt x="58" y="1"/>
                    <a:pt x="58" y="1"/>
                    <a:pt x="58" y="1"/>
                  </a:cubicBezTo>
                  <a:cubicBezTo>
                    <a:pt x="58" y="6"/>
                    <a:pt x="58" y="6"/>
                    <a:pt x="58" y="6"/>
                  </a:cubicBezTo>
                  <a:cubicBezTo>
                    <a:pt x="51" y="6"/>
                    <a:pt x="51" y="6"/>
                    <a:pt x="51" y="6"/>
                  </a:cubicBezTo>
                  <a:cubicBezTo>
                    <a:pt x="51" y="43"/>
                    <a:pt x="51" y="43"/>
                    <a:pt x="51" y="43"/>
                  </a:cubicBezTo>
                  <a:cubicBezTo>
                    <a:pt x="58" y="43"/>
                    <a:pt x="58" y="43"/>
                    <a:pt x="58" y="43"/>
                  </a:cubicBezTo>
                  <a:cubicBezTo>
                    <a:pt x="58" y="49"/>
                    <a:pt x="58" y="49"/>
                    <a:pt x="58" y="49"/>
                  </a:cubicBezTo>
                  <a:cubicBezTo>
                    <a:pt x="44" y="49"/>
                    <a:pt x="44" y="49"/>
                    <a:pt x="44" y="49"/>
                  </a:cubicBezTo>
                  <a:lnTo>
                    <a:pt x="44" y="39"/>
                  </a:lnTo>
                  <a:close/>
                  <a:moveTo>
                    <a:pt x="6" y="25"/>
                  </a:moveTo>
                  <a:cubicBezTo>
                    <a:pt x="6" y="35"/>
                    <a:pt x="15" y="44"/>
                    <a:pt x="25" y="44"/>
                  </a:cubicBezTo>
                  <a:cubicBezTo>
                    <a:pt x="36" y="44"/>
                    <a:pt x="45" y="35"/>
                    <a:pt x="45" y="25"/>
                  </a:cubicBezTo>
                  <a:cubicBezTo>
                    <a:pt x="45" y="14"/>
                    <a:pt x="36" y="6"/>
                    <a:pt x="25" y="6"/>
                  </a:cubicBezTo>
                  <a:cubicBezTo>
                    <a:pt x="15" y="6"/>
                    <a:pt x="6" y="14"/>
                    <a:pt x="6" y="25"/>
                  </a:cubicBez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1" name="Freeform 22"/>
            <p:cNvSpPr>
              <a:spLocks noEditPoints="1"/>
            </p:cNvSpPr>
            <p:nvPr userDrawn="1"/>
          </p:nvSpPr>
          <p:spPr bwMode="auto">
            <a:xfrm>
              <a:off x="7697788" y="6194425"/>
              <a:ext cx="58737" cy="68263"/>
            </a:xfrm>
            <a:custGeom>
              <a:avLst/>
              <a:gdLst>
                <a:gd name="T0" fmla="*/ 2147483647 w 58"/>
                <a:gd name="T1" fmla="*/ 2147483647 h 67"/>
                <a:gd name="T2" fmla="*/ 2147483647 w 58"/>
                <a:gd name="T3" fmla="*/ 2147483647 h 67"/>
                <a:gd name="T4" fmla="*/ 2147483647 w 58"/>
                <a:gd name="T5" fmla="*/ 2147483647 h 67"/>
                <a:gd name="T6" fmla="*/ 2147483647 w 58"/>
                <a:gd name="T7" fmla="*/ 2147483647 h 67"/>
                <a:gd name="T8" fmla="*/ 2147483647 w 58"/>
                <a:gd name="T9" fmla="*/ 2147483647 h 67"/>
                <a:gd name="T10" fmla="*/ 2147483647 w 58"/>
                <a:gd name="T11" fmla="*/ 2147483647 h 67"/>
                <a:gd name="T12" fmla="*/ 2147483647 w 58"/>
                <a:gd name="T13" fmla="*/ 2147483647 h 67"/>
                <a:gd name="T14" fmla="*/ 0 w 58"/>
                <a:gd name="T15" fmla="*/ 2147483647 h 67"/>
                <a:gd name="T16" fmla="*/ 0 w 58"/>
                <a:gd name="T17" fmla="*/ 2147483647 h 67"/>
                <a:gd name="T18" fmla="*/ 2147483647 w 58"/>
                <a:gd name="T19" fmla="*/ 2147483647 h 67"/>
                <a:gd name="T20" fmla="*/ 2147483647 w 58"/>
                <a:gd name="T21" fmla="*/ 2147483647 h 67"/>
                <a:gd name="T22" fmla="*/ 0 w 58"/>
                <a:gd name="T23" fmla="*/ 2147483647 h 67"/>
                <a:gd name="T24" fmla="*/ 0 w 58"/>
                <a:gd name="T25" fmla="*/ 0 h 67"/>
                <a:gd name="T26" fmla="*/ 2147483647 w 58"/>
                <a:gd name="T27" fmla="*/ 0 h 67"/>
                <a:gd name="T28" fmla="*/ 2147483647 w 58"/>
                <a:gd name="T29" fmla="*/ 2147483647 h 67"/>
                <a:gd name="T30" fmla="*/ 2147483647 w 58"/>
                <a:gd name="T31" fmla="*/ 2147483647 h 67"/>
                <a:gd name="T32" fmla="*/ 2147483647 w 58"/>
                <a:gd name="T33" fmla="*/ 2147483647 h 67"/>
                <a:gd name="T34" fmla="*/ 2147483647 w 58"/>
                <a:gd name="T35" fmla="*/ 2147483647 h 67"/>
                <a:gd name="T36" fmla="*/ 2147483647 w 58"/>
                <a:gd name="T37" fmla="*/ 2147483647 h 67"/>
                <a:gd name="T38" fmla="*/ 2147483647 w 58"/>
                <a:gd name="T39" fmla="*/ 2147483647 h 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8" h="67">
                  <a:moveTo>
                    <a:pt x="14" y="28"/>
                  </a:moveTo>
                  <a:cubicBezTo>
                    <a:pt x="18" y="21"/>
                    <a:pt x="25" y="17"/>
                    <a:pt x="33" y="17"/>
                  </a:cubicBezTo>
                  <a:cubicBezTo>
                    <a:pt x="47" y="17"/>
                    <a:pt x="58" y="28"/>
                    <a:pt x="58" y="42"/>
                  </a:cubicBezTo>
                  <a:cubicBezTo>
                    <a:pt x="58" y="47"/>
                    <a:pt x="56" y="52"/>
                    <a:pt x="54" y="56"/>
                  </a:cubicBezTo>
                  <a:cubicBezTo>
                    <a:pt x="50" y="61"/>
                    <a:pt x="42" y="67"/>
                    <a:pt x="33" y="67"/>
                  </a:cubicBezTo>
                  <a:cubicBezTo>
                    <a:pt x="25" y="67"/>
                    <a:pt x="18" y="63"/>
                    <a:pt x="14" y="56"/>
                  </a:cubicBezTo>
                  <a:cubicBezTo>
                    <a:pt x="14" y="66"/>
                    <a:pt x="14" y="66"/>
                    <a:pt x="14" y="66"/>
                  </a:cubicBezTo>
                  <a:cubicBezTo>
                    <a:pt x="0" y="66"/>
                    <a:pt x="0" y="66"/>
                    <a:pt x="0" y="66"/>
                  </a:cubicBezTo>
                  <a:cubicBezTo>
                    <a:pt x="0" y="60"/>
                    <a:pt x="0" y="60"/>
                    <a:pt x="0" y="60"/>
                  </a:cubicBezTo>
                  <a:cubicBezTo>
                    <a:pt x="8" y="60"/>
                    <a:pt x="8" y="60"/>
                    <a:pt x="8" y="60"/>
                  </a:cubicBezTo>
                  <a:cubicBezTo>
                    <a:pt x="8" y="6"/>
                    <a:pt x="8" y="6"/>
                    <a:pt x="8" y="6"/>
                  </a:cubicBezTo>
                  <a:cubicBezTo>
                    <a:pt x="0" y="6"/>
                    <a:pt x="0" y="6"/>
                    <a:pt x="0" y="6"/>
                  </a:cubicBezTo>
                  <a:cubicBezTo>
                    <a:pt x="0" y="0"/>
                    <a:pt x="0" y="0"/>
                    <a:pt x="0" y="0"/>
                  </a:cubicBezTo>
                  <a:cubicBezTo>
                    <a:pt x="14" y="0"/>
                    <a:pt x="14" y="0"/>
                    <a:pt x="14" y="0"/>
                  </a:cubicBezTo>
                  <a:lnTo>
                    <a:pt x="14" y="28"/>
                  </a:lnTo>
                  <a:close/>
                  <a:moveTo>
                    <a:pt x="52" y="42"/>
                  </a:moveTo>
                  <a:cubicBezTo>
                    <a:pt x="52" y="31"/>
                    <a:pt x="43" y="23"/>
                    <a:pt x="33" y="23"/>
                  </a:cubicBezTo>
                  <a:cubicBezTo>
                    <a:pt x="22" y="23"/>
                    <a:pt x="13" y="31"/>
                    <a:pt x="13" y="42"/>
                  </a:cubicBezTo>
                  <a:cubicBezTo>
                    <a:pt x="13" y="53"/>
                    <a:pt x="22" y="61"/>
                    <a:pt x="33" y="61"/>
                  </a:cubicBezTo>
                  <a:cubicBezTo>
                    <a:pt x="43" y="61"/>
                    <a:pt x="52" y="52"/>
                    <a:pt x="52" y="42"/>
                  </a:cubicBez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2" name="Freeform 23"/>
            <p:cNvSpPr>
              <a:spLocks noEditPoints="1"/>
            </p:cNvSpPr>
            <p:nvPr userDrawn="1"/>
          </p:nvSpPr>
          <p:spPr bwMode="auto">
            <a:xfrm>
              <a:off x="7756525" y="6194425"/>
              <a:ext cx="22225" cy="66675"/>
            </a:xfrm>
            <a:custGeom>
              <a:avLst/>
              <a:gdLst>
                <a:gd name="T0" fmla="*/ 2147483647 w 14"/>
                <a:gd name="T1" fmla="*/ 2147483647 h 42"/>
                <a:gd name="T2" fmla="*/ 2147483647 w 14"/>
                <a:gd name="T3" fmla="*/ 2147483647 h 42"/>
                <a:gd name="T4" fmla="*/ 2147483647 w 14"/>
                <a:gd name="T5" fmla="*/ 2147483647 h 42"/>
                <a:gd name="T6" fmla="*/ 0 w 14"/>
                <a:gd name="T7" fmla="*/ 2147483647 h 42"/>
                <a:gd name="T8" fmla="*/ 0 w 14"/>
                <a:gd name="T9" fmla="*/ 2147483647 h 42"/>
                <a:gd name="T10" fmla="*/ 2147483647 w 14"/>
                <a:gd name="T11" fmla="*/ 2147483647 h 42"/>
                <a:gd name="T12" fmla="*/ 2147483647 w 14"/>
                <a:gd name="T13" fmla="*/ 2147483647 h 42"/>
                <a:gd name="T14" fmla="*/ 0 w 14"/>
                <a:gd name="T15" fmla="*/ 2147483647 h 42"/>
                <a:gd name="T16" fmla="*/ 0 w 14"/>
                <a:gd name="T17" fmla="*/ 2147483647 h 42"/>
                <a:gd name="T18" fmla="*/ 2147483647 w 14"/>
                <a:gd name="T19" fmla="*/ 2147483647 h 42"/>
                <a:gd name="T20" fmla="*/ 2147483647 w 14"/>
                <a:gd name="T21" fmla="*/ 2147483647 h 42"/>
                <a:gd name="T22" fmla="*/ 2147483647 w 14"/>
                <a:gd name="T23" fmla="*/ 2147483647 h 42"/>
                <a:gd name="T24" fmla="*/ 2147483647 w 14"/>
                <a:gd name="T25" fmla="*/ 2147483647 h 42"/>
                <a:gd name="T26" fmla="*/ 2147483647 w 14"/>
                <a:gd name="T27" fmla="*/ 0 h 42"/>
                <a:gd name="T28" fmla="*/ 2147483647 w 14"/>
                <a:gd name="T29" fmla="*/ 0 h 42"/>
                <a:gd name="T30" fmla="*/ 2147483647 w 14"/>
                <a:gd name="T31" fmla="*/ 2147483647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 h="42">
                  <a:moveTo>
                    <a:pt x="9" y="38"/>
                  </a:moveTo>
                  <a:lnTo>
                    <a:pt x="14" y="38"/>
                  </a:lnTo>
                  <a:lnTo>
                    <a:pt x="14" y="42"/>
                  </a:lnTo>
                  <a:lnTo>
                    <a:pt x="0" y="42"/>
                  </a:lnTo>
                  <a:lnTo>
                    <a:pt x="0" y="38"/>
                  </a:lnTo>
                  <a:lnTo>
                    <a:pt x="5" y="38"/>
                  </a:lnTo>
                  <a:lnTo>
                    <a:pt x="5" y="15"/>
                  </a:lnTo>
                  <a:lnTo>
                    <a:pt x="0" y="15"/>
                  </a:lnTo>
                  <a:lnTo>
                    <a:pt x="0" y="12"/>
                  </a:lnTo>
                  <a:lnTo>
                    <a:pt x="9" y="12"/>
                  </a:lnTo>
                  <a:lnTo>
                    <a:pt x="9" y="38"/>
                  </a:lnTo>
                  <a:close/>
                  <a:moveTo>
                    <a:pt x="9" y="6"/>
                  </a:moveTo>
                  <a:lnTo>
                    <a:pt x="5" y="6"/>
                  </a:lnTo>
                  <a:lnTo>
                    <a:pt x="5" y="0"/>
                  </a:lnTo>
                  <a:lnTo>
                    <a:pt x="9" y="0"/>
                  </a:lnTo>
                  <a:lnTo>
                    <a:pt x="9" y="6"/>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3" name="Freeform 24"/>
            <p:cNvSpPr>
              <a:spLocks/>
            </p:cNvSpPr>
            <p:nvPr userDrawn="1"/>
          </p:nvSpPr>
          <p:spPr bwMode="auto">
            <a:xfrm>
              <a:off x="7778750" y="6194425"/>
              <a:ext cx="23813" cy="66675"/>
            </a:xfrm>
            <a:custGeom>
              <a:avLst/>
              <a:gdLst>
                <a:gd name="T0" fmla="*/ 2147483647 w 15"/>
                <a:gd name="T1" fmla="*/ 2147483647 h 42"/>
                <a:gd name="T2" fmla="*/ 2147483647 w 15"/>
                <a:gd name="T3" fmla="*/ 2147483647 h 42"/>
                <a:gd name="T4" fmla="*/ 2147483647 w 15"/>
                <a:gd name="T5" fmla="*/ 2147483647 h 42"/>
                <a:gd name="T6" fmla="*/ 0 w 15"/>
                <a:gd name="T7" fmla="*/ 2147483647 h 42"/>
                <a:gd name="T8" fmla="*/ 0 w 15"/>
                <a:gd name="T9" fmla="*/ 2147483647 h 42"/>
                <a:gd name="T10" fmla="*/ 2147483647 w 15"/>
                <a:gd name="T11" fmla="*/ 2147483647 h 42"/>
                <a:gd name="T12" fmla="*/ 2147483647 w 15"/>
                <a:gd name="T13" fmla="*/ 2147483647 h 42"/>
                <a:gd name="T14" fmla="*/ 0 w 15"/>
                <a:gd name="T15" fmla="*/ 2147483647 h 42"/>
                <a:gd name="T16" fmla="*/ 0 w 15"/>
                <a:gd name="T17" fmla="*/ 0 h 42"/>
                <a:gd name="T18" fmla="*/ 2147483647 w 15"/>
                <a:gd name="T19" fmla="*/ 0 h 42"/>
                <a:gd name="T20" fmla="*/ 2147483647 w 15"/>
                <a:gd name="T21" fmla="*/ 2147483647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 h="42">
                  <a:moveTo>
                    <a:pt x="9" y="38"/>
                  </a:moveTo>
                  <a:lnTo>
                    <a:pt x="15" y="38"/>
                  </a:lnTo>
                  <a:lnTo>
                    <a:pt x="15" y="42"/>
                  </a:lnTo>
                  <a:lnTo>
                    <a:pt x="0" y="42"/>
                  </a:lnTo>
                  <a:lnTo>
                    <a:pt x="0" y="38"/>
                  </a:lnTo>
                  <a:lnTo>
                    <a:pt x="6" y="38"/>
                  </a:lnTo>
                  <a:lnTo>
                    <a:pt x="6" y="4"/>
                  </a:lnTo>
                  <a:lnTo>
                    <a:pt x="0" y="4"/>
                  </a:lnTo>
                  <a:lnTo>
                    <a:pt x="0" y="0"/>
                  </a:lnTo>
                  <a:lnTo>
                    <a:pt x="9" y="0"/>
                  </a:lnTo>
                  <a:lnTo>
                    <a:pt x="9" y="38"/>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4" name="Freeform 25"/>
            <p:cNvSpPr>
              <a:spLocks noEditPoints="1"/>
            </p:cNvSpPr>
            <p:nvPr userDrawn="1"/>
          </p:nvSpPr>
          <p:spPr bwMode="auto">
            <a:xfrm>
              <a:off x="7802563" y="6194425"/>
              <a:ext cx="22225" cy="66675"/>
            </a:xfrm>
            <a:custGeom>
              <a:avLst/>
              <a:gdLst>
                <a:gd name="T0" fmla="*/ 2147483647 w 14"/>
                <a:gd name="T1" fmla="*/ 2147483647 h 42"/>
                <a:gd name="T2" fmla="*/ 2147483647 w 14"/>
                <a:gd name="T3" fmla="*/ 2147483647 h 42"/>
                <a:gd name="T4" fmla="*/ 2147483647 w 14"/>
                <a:gd name="T5" fmla="*/ 2147483647 h 42"/>
                <a:gd name="T6" fmla="*/ 0 w 14"/>
                <a:gd name="T7" fmla="*/ 2147483647 h 42"/>
                <a:gd name="T8" fmla="*/ 0 w 14"/>
                <a:gd name="T9" fmla="*/ 2147483647 h 42"/>
                <a:gd name="T10" fmla="*/ 2147483647 w 14"/>
                <a:gd name="T11" fmla="*/ 2147483647 h 42"/>
                <a:gd name="T12" fmla="*/ 2147483647 w 14"/>
                <a:gd name="T13" fmla="*/ 2147483647 h 42"/>
                <a:gd name="T14" fmla="*/ 0 w 14"/>
                <a:gd name="T15" fmla="*/ 2147483647 h 42"/>
                <a:gd name="T16" fmla="*/ 0 w 14"/>
                <a:gd name="T17" fmla="*/ 2147483647 h 42"/>
                <a:gd name="T18" fmla="*/ 2147483647 w 14"/>
                <a:gd name="T19" fmla="*/ 2147483647 h 42"/>
                <a:gd name="T20" fmla="*/ 2147483647 w 14"/>
                <a:gd name="T21" fmla="*/ 2147483647 h 42"/>
                <a:gd name="T22" fmla="*/ 2147483647 w 14"/>
                <a:gd name="T23" fmla="*/ 2147483647 h 42"/>
                <a:gd name="T24" fmla="*/ 2147483647 w 14"/>
                <a:gd name="T25" fmla="*/ 2147483647 h 42"/>
                <a:gd name="T26" fmla="*/ 2147483647 w 14"/>
                <a:gd name="T27" fmla="*/ 0 h 42"/>
                <a:gd name="T28" fmla="*/ 2147483647 w 14"/>
                <a:gd name="T29" fmla="*/ 0 h 42"/>
                <a:gd name="T30" fmla="*/ 2147483647 w 14"/>
                <a:gd name="T31" fmla="*/ 2147483647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 h="42">
                  <a:moveTo>
                    <a:pt x="9" y="38"/>
                  </a:moveTo>
                  <a:lnTo>
                    <a:pt x="14" y="38"/>
                  </a:lnTo>
                  <a:lnTo>
                    <a:pt x="14" y="42"/>
                  </a:lnTo>
                  <a:lnTo>
                    <a:pt x="0" y="42"/>
                  </a:lnTo>
                  <a:lnTo>
                    <a:pt x="0" y="38"/>
                  </a:lnTo>
                  <a:lnTo>
                    <a:pt x="5" y="38"/>
                  </a:lnTo>
                  <a:lnTo>
                    <a:pt x="5" y="15"/>
                  </a:lnTo>
                  <a:lnTo>
                    <a:pt x="0" y="15"/>
                  </a:lnTo>
                  <a:lnTo>
                    <a:pt x="0" y="12"/>
                  </a:lnTo>
                  <a:lnTo>
                    <a:pt x="9" y="12"/>
                  </a:lnTo>
                  <a:lnTo>
                    <a:pt x="9" y="38"/>
                  </a:lnTo>
                  <a:close/>
                  <a:moveTo>
                    <a:pt x="9" y="6"/>
                  </a:moveTo>
                  <a:lnTo>
                    <a:pt x="5" y="6"/>
                  </a:lnTo>
                  <a:lnTo>
                    <a:pt x="5" y="0"/>
                  </a:lnTo>
                  <a:lnTo>
                    <a:pt x="9" y="0"/>
                  </a:lnTo>
                  <a:lnTo>
                    <a:pt x="9" y="6"/>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5" name="Freeform 26"/>
            <p:cNvSpPr>
              <a:spLocks/>
            </p:cNvSpPr>
            <p:nvPr userDrawn="1"/>
          </p:nvSpPr>
          <p:spPr bwMode="auto">
            <a:xfrm>
              <a:off x="7824788" y="6194425"/>
              <a:ext cx="26987" cy="66675"/>
            </a:xfrm>
            <a:custGeom>
              <a:avLst/>
              <a:gdLst>
                <a:gd name="T0" fmla="*/ 2147483647 w 17"/>
                <a:gd name="T1" fmla="*/ 2147483647 h 42"/>
                <a:gd name="T2" fmla="*/ 2147483647 w 17"/>
                <a:gd name="T3" fmla="*/ 2147483647 h 42"/>
                <a:gd name="T4" fmla="*/ 2147483647 w 17"/>
                <a:gd name="T5" fmla="*/ 2147483647 h 42"/>
                <a:gd name="T6" fmla="*/ 2147483647 w 17"/>
                <a:gd name="T7" fmla="*/ 2147483647 h 42"/>
                <a:gd name="T8" fmla="*/ 2147483647 w 17"/>
                <a:gd name="T9" fmla="*/ 2147483647 h 42"/>
                <a:gd name="T10" fmla="*/ 0 w 17"/>
                <a:gd name="T11" fmla="*/ 2147483647 h 42"/>
                <a:gd name="T12" fmla="*/ 0 w 17"/>
                <a:gd name="T13" fmla="*/ 2147483647 h 42"/>
                <a:gd name="T14" fmla="*/ 2147483647 w 17"/>
                <a:gd name="T15" fmla="*/ 2147483647 h 42"/>
                <a:gd name="T16" fmla="*/ 2147483647 w 17"/>
                <a:gd name="T17" fmla="*/ 0 h 42"/>
                <a:gd name="T18" fmla="*/ 2147483647 w 17"/>
                <a:gd name="T19" fmla="*/ 0 h 42"/>
                <a:gd name="T20" fmla="*/ 2147483647 w 17"/>
                <a:gd name="T21" fmla="*/ 2147483647 h 42"/>
                <a:gd name="T22" fmla="*/ 2147483647 w 17"/>
                <a:gd name="T23" fmla="*/ 2147483647 h 42"/>
                <a:gd name="T24" fmla="*/ 2147483647 w 17"/>
                <a:gd name="T25" fmla="*/ 2147483647 h 42"/>
                <a:gd name="T26" fmla="*/ 2147483647 w 17"/>
                <a:gd name="T27" fmla="*/ 2147483647 h 42"/>
                <a:gd name="T28" fmla="*/ 2147483647 w 17"/>
                <a:gd name="T29" fmla="*/ 2147483647 h 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 h="42">
                  <a:moveTo>
                    <a:pt x="10" y="38"/>
                  </a:moveTo>
                  <a:lnTo>
                    <a:pt x="17" y="38"/>
                  </a:lnTo>
                  <a:lnTo>
                    <a:pt x="17" y="42"/>
                  </a:lnTo>
                  <a:lnTo>
                    <a:pt x="6" y="42"/>
                  </a:lnTo>
                  <a:lnTo>
                    <a:pt x="6" y="15"/>
                  </a:lnTo>
                  <a:lnTo>
                    <a:pt x="0" y="15"/>
                  </a:lnTo>
                  <a:lnTo>
                    <a:pt x="0" y="12"/>
                  </a:lnTo>
                  <a:lnTo>
                    <a:pt x="6" y="12"/>
                  </a:lnTo>
                  <a:lnTo>
                    <a:pt x="6" y="0"/>
                  </a:lnTo>
                  <a:lnTo>
                    <a:pt x="10" y="0"/>
                  </a:lnTo>
                  <a:lnTo>
                    <a:pt x="10" y="12"/>
                  </a:lnTo>
                  <a:lnTo>
                    <a:pt x="16" y="12"/>
                  </a:lnTo>
                  <a:lnTo>
                    <a:pt x="16" y="15"/>
                  </a:lnTo>
                  <a:lnTo>
                    <a:pt x="10" y="15"/>
                  </a:lnTo>
                  <a:lnTo>
                    <a:pt x="10" y="38"/>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6" name="Freeform 27"/>
            <p:cNvSpPr>
              <a:spLocks/>
            </p:cNvSpPr>
            <p:nvPr userDrawn="1"/>
          </p:nvSpPr>
          <p:spPr bwMode="auto">
            <a:xfrm>
              <a:off x="7851775" y="6213475"/>
              <a:ext cx="57150" cy="65088"/>
            </a:xfrm>
            <a:custGeom>
              <a:avLst/>
              <a:gdLst>
                <a:gd name="T0" fmla="*/ 2147483647 w 36"/>
                <a:gd name="T1" fmla="*/ 2147483647 h 41"/>
                <a:gd name="T2" fmla="*/ 2147483647 w 36"/>
                <a:gd name="T3" fmla="*/ 2147483647 h 41"/>
                <a:gd name="T4" fmla="*/ 2147483647 w 36"/>
                <a:gd name="T5" fmla="*/ 2147483647 h 41"/>
                <a:gd name="T6" fmla="*/ 2147483647 w 36"/>
                <a:gd name="T7" fmla="*/ 2147483647 h 41"/>
                <a:gd name="T8" fmla="*/ 2147483647 w 36"/>
                <a:gd name="T9" fmla="*/ 2147483647 h 41"/>
                <a:gd name="T10" fmla="*/ 2147483647 w 36"/>
                <a:gd name="T11" fmla="*/ 2147483647 h 41"/>
                <a:gd name="T12" fmla="*/ 2147483647 w 36"/>
                <a:gd name="T13" fmla="*/ 2147483647 h 41"/>
                <a:gd name="T14" fmla="*/ 2147483647 w 36"/>
                <a:gd name="T15" fmla="*/ 2147483647 h 41"/>
                <a:gd name="T16" fmla="*/ 0 w 36"/>
                <a:gd name="T17" fmla="*/ 2147483647 h 41"/>
                <a:gd name="T18" fmla="*/ 0 w 36"/>
                <a:gd name="T19" fmla="*/ 0 h 41"/>
                <a:gd name="T20" fmla="*/ 2147483647 w 36"/>
                <a:gd name="T21" fmla="*/ 0 h 41"/>
                <a:gd name="T22" fmla="*/ 2147483647 w 36"/>
                <a:gd name="T23" fmla="*/ 2147483647 h 41"/>
                <a:gd name="T24" fmla="*/ 2147483647 w 36"/>
                <a:gd name="T25" fmla="*/ 2147483647 h 41"/>
                <a:gd name="T26" fmla="*/ 2147483647 w 36"/>
                <a:gd name="T27" fmla="*/ 2147483647 h 41"/>
                <a:gd name="T28" fmla="*/ 2147483647 w 36"/>
                <a:gd name="T29" fmla="*/ 2147483647 h 41"/>
                <a:gd name="T30" fmla="*/ 2147483647 w 36"/>
                <a:gd name="T31" fmla="*/ 2147483647 h 41"/>
                <a:gd name="T32" fmla="*/ 2147483647 w 36"/>
                <a:gd name="T33" fmla="*/ 0 h 41"/>
                <a:gd name="T34" fmla="*/ 2147483647 w 36"/>
                <a:gd name="T35" fmla="*/ 0 h 41"/>
                <a:gd name="T36" fmla="*/ 2147483647 w 36"/>
                <a:gd name="T37" fmla="*/ 2147483647 h 41"/>
                <a:gd name="T38" fmla="*/ 2147483647 w 36"/>
                <a:gd name="T39" fmla="*/ 2147483647 h 41"/>
                <a:gd name="T40" fmla="*/ 2147483647 w 36"/>
                <a:gd name="T41" fmla="*/ 2147483647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6" h="41">
                  <a:moveTo>
                    <a:pt x="17" y="38"/>
                  </a:moveTo>
                  <a:lnTo>
                    <a:pt x="22" y="38"/>
                  </a:lnTo>
                  <a:lnTo>
                    <a:pt x="22" y="41"/>
                  </a:lnTo>
                  <a:lnTo>
                    <a:pt x="8" y="41"/>
                  </a:lnTo>
                  <a:lnTo>
                    <a:pt x="8" y="38"/>
                  </a:lnTo>
                  <a:lnTo>
                    <a:pt x="13" y="38"/>
                  </a:lnTo>
                  <a:lnTo>
                    <a:pt x="16" y="30"/>
                  </a:lnTo>
                  <a:lnTo>
                    <a:pt x="5" y="3"/>
                  </a:lnTo>
                  <a:lnTo>
                    <a:pt x="0" y="3"/>
                  </a:lnTo>
                  <a:lnTo>
                    <a:pt x="0" y="0"/>
                  </a:lnTo>
                  <a:lnTo>
                    <a:pt x="14" y="0"/>
                  </a:lnTo>
                  <a:lnTo>
                    <a:pt x="14" y="3"/>
                  </a:lnTo>
                  <a:lnTo>
                    <a:pt x="10" y="3"/>
                  </a:lnTo>
                  <a:lnTo>
                    <a:pt x="18" y="25"/>
                  </a:lnTo>
                  <a:lnTo>
                    <a:pt x="28" y="3"/>
                  </a:lnTo>
                  <a:lnTo>
                    <a:pt x="22" y="3"/>
                  </a:lnTo>
                  <a:lnTo>
                    <a:pt x="22" y="0"/>
                  </a:lnTo>
                  <a:lnTo>
                    <a:pt x="36" y="0"/>
                  </a:lnTo>
                  <a:lnTo>
                    <a:pt x="36" y="3"/>
                  </a:lnTo>
                  <a:lnTo>
                    <a:pt x="31" y="3"/>
                  </a:lnTo>
                  <a:lnTo>
                    <a:pt x="17" y="38"/>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7" name="Freeform 28"/>
            <p:cNvSpPr>
              <a:spLocks noEditPoints="1"/>
            </p:cNvSpPr>
            <p:nvPr userDrawn="1"/>
          </p:nvSpPr>
          <p:spPr bwMode="auto">
            <a:xfrm>
              <a:off x="7935913" y="6211888"/>
              <a:ext cx="52387" cy="50800"/>
            </a:xfrm>
            <a:custGeom>
              <a:avLst/>
              <a:gdLst>
                <a:gd name="T0" fmla="*/ 0 w 51"/>
                <a:gd name="T1" fmla="*/ 2147483647 h 50"/>
                <a:gd name="T2" fmla="*/ 2147483647 w 51"/>
                <a:gd name="T3" fmla="*/ 0 h 50"/>
                <a:gd name="T4" fmla="*/ 2147483647 w 51"/>
                <a:gd name="T5" fmla="*/ 2147483647 h 50"/>
                <a:gd name="T6" fmla="*/ 2147483647 w 51"/>
                <a:gd name="T7" fmla="*/ 2147483647 h 50"/>
                <a:gd name="T8" fmla="*/ 0 w 51"/>
                <a:gd name="T9" fmla="*/ 2147483647 h 50"/>
                <a:gd name="T10" fmla="*/ 2147483647 w 51"/>
                <a:gd name="T11" fmla="*/ 2147483647 h 50"/>
                <a:gd name="T12" fmla="*/ 2147483647 w 51"/>
                <a:gd name="T13" fmla="*/ 2147483647 h 50"/>
                <a:gd name="T14" fmla="*/ 2147483647 w 51"/>
                <a:gd name="T15" fmla="*/ 2147483647 h 50"/>
                <a:gd name="T16" fmla="*/ 2147483647 w 51"/>
                <a:gd name="T17" fmla="*/ 2147483647 h 50"/>
                <a:gd name="T18" fmla="*/ 2147483647 w 51"/>
                <a:gd name="T19" fmla="*/ 2147483647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1" h="50">
                  <a:moveTo>
                    <a:pt x="0" y="25"/>
                  </a:moveTo>
                  <a:cubicBezTo>
                    <a:pt x="0" y="11"/>
                    <a:pt x="12" y="0"/>
                    <a:pt x="26" y="0"/>
                  </a:cubicBezTo>
                  <a:cubicBezTo>
                    <a:pt x="39" y="0"/>
                    <a:pt x="51" y="11"/>
                    <a:pt x="51" y="24"/>
                  </a:cubicBezTo>
                  <a:cubicBezTo>
                    <a:pt x="51" y="38"/>
                    <a:pt x="40" y="50"/>
                    <a:pt x="25" y="50"/>
                  </a:cubicBezTo>
                  <a:cubicBezTo>
                    <a:pt x="12" y="50"/>
                    <a:pt x="0" y="39"/>
                    <a:pt x="0" y="25"/>
                  </a:cubicBezTo>
                  <a:close/>
                  <a:moveTo>
                    <a:pt x="45" y="25"/>
                  </a:moveTo>
                  <a:cubicBezTo>
                    <a:pt x="45" y="14"/>
                    <a:pt x="36" y="6"/>
                    <a:pt x="26" y="6"/>
                  </a:cubicBezTo>
                  <a:cubicBezTo>
                    <a:pt x="15" y="6"/>
                    <a:pt x="6" y="14"/>
                    <a:pt x="6" y="25"/>
                  </a:cubicBezTo>
                  <a:cubicBezTo>
                    <a:pt x="6" y="35"/>
                    <a:pt x="15" y="44"/>
                    <a:pt x="25" y="44"/>
                  </a:cubicBezTo>
                  <a:cubicBezTo>
                    <a:pt x="36" y="44"/>
                    <a:pt x="45" y="35"/>
                    <a:pt x="45" y="25"/>
                  </a:cubicBez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8" name="Freeform 29"/>
            <p:cNvSpPr>
              <a:spLocks/>
            </p:cNvSpPr>
            <p:nvPr userDrawn="1"/>
          </p:nvSpPr>
          <p:spPr bwMode="auto">
            <a:xfrm>
              <a:off x="7988300" y="6211888"/>
              <a:ext cx="58738" cy="49212"/>
            </a:xfrm>
            <a:custGeom>
              <a:avLst/>
              <a:gdLst>
                <a:gd name="T0" fmla="*/ 2147483647 w 57"/>
                <a:gd name="T1" fmla="*/ 2147483647 h 49"/>
                <a:gd name="T2" fmla="*/ 2147483647 w 57"/>
                <a:gd name="T3" fmla="*/ 0 h 49"/>
                <a:gd name="T4" fmla="*/ 2147483647 w 57"/>
                <a:gd name="T5" fmla="*/ 2147483647 h 49"/>
                <a:gd name="T6" fmla="*/ 2147483647 w 57"/>
                <a:gd name="T7" fmla="*/ 2147483647 h 49"/>
                <a:gd name="T8" fmla="*/ 2147483647 w 57"/>
                <a:gd name="T9" fmla="*/ 2147483647 h 49"/>
                <a:gd name="T10" fmla="*/ 2147483647 w 57"/>
                <a:gd name="T11" fmla="*/ 2147483647 h 49"/>
                <a:gd name="T12" fmla="*/ 2147483647 w 57"/>
                <a:gd name="T13" fmla="*/ 2147483647 h 49"/>
                <a:gd name="T14" fmla="*/ 2147483647 w 57"/>
                <a:gd name="T15" fmla="*/ 2147483647 h 49"/>
                <a:gd name="T16" fmla="*/ 2147483647 w 57"/>
                <a:gd name="T17" fmla="*/ 2147483647 h 49"/>
                <a:gd name="T18" fmla="*/ 2147483647 w 57"/>
                <a:gd name="T19" fmla="*/ 2147483647 h 49"/>
                <a:gd name="T20" fmla="*/ 2147483647 w 57"/>
                <a:gd name="T21" fmla="*/ 2147483647 h 49"/>
                <a:gd name="T22" fmla="*/ 2147483647 w 57"/>
                <a:gd name="T23" fmla="*/ 2147483647 h 49"/>
                <a:gd name="T24" fmla="*/ 2147483647 w 57"/>
                <a:gd name="T25" fmla="*/ 2147483647 h 49"/>
                <a:gd name="T26" fmla="*/ 2147483647 w 57"/>
                <a:gd name="T27" fmla="*/ 2147483647 h 49"/>
                <a:gd name="T28" fmla="*/ 2147483647 w 57"/>
                <a:gd name="T29" fmla="*/ 2147483647 h 49"/>
                <a:gd name="T30" fmla="*/ 2147483647 w 57"/>
                <a:gd name="T31" fmla="*/ 2147483647 h 49"/>
                <a:gd name="T32" fmla="*/ 2147483647 w 57"/>
                <a:gd name="T33" fmla="*/ 2147483647 h 49"/>
                <a:gd name="T34" fmla="*/ 2147483647 w 57"/>
                <a:gd name="T35" fmla="*/ 2147483647 h 49"/>
                <a:gd name="T36" fmla="*/ 0 w 57"/>
                <a:gd name="T37" fmla="*/ 2147483647 h 49"/>
                <a:gd name="T38" fmla="*/ 0 w 57"/>
                <a:gd name="T39" fmla="*/ 2147483647 h 49"/>
                <a:gd name="T40" fmla="*/ 2147483647 w 57"/>
                <a:gd name="T41" fmla="*/ 2147483647 h 49"/>
                <a:gd name="T42" fmla="*/ 2147483647 w 57"/>
                <a:gd name="T43" fmla="*/ 2147483647 h 49"/>
                <a:gd name="T44" fmla="*/ 0 w 57"/>
                <a:gd name="T45" fmla="*/ 2147483647 h 49"/>
                <a:gd name="T46" fmla="*/ 0 w 57"/>
                <a:gd name="T47" fmla="*/ 2147483647 h 49"/>
                <a:gd name="T48" fmla="*/ 2147483647 w 57"/>
                <a:gd name="T49" fmla="*/ 2147483647 h 49"/>
                <a:gd name="T50" fmla="*/ 2147483647 w 57"/>
                <a:gd name="T51" fmla="*/ 2147483647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7" h="49">
                  <a:moveTo>
                    <a:pt x="14" y="9"/>
                  </a:moveTo>
                  <a:cubicBezTo>
                    <a:pt x="17" y="3"/>
                    <a:pt x="23" y="0"/>
                    <a:pt x="30" y="0"/>
                  </a:cubicBezTo>
                  <a:cubicBezTo>
                    <a:pt x="35" y="0"/>
                    <a:pt x="43" y="3"/>
                    <a:pt x="46" y="9"/>
                  </a:cubicBezTo>
                  <a:cubicBezTo>
                    <a:pt x="48" y="11"/>
                    <a:pt x="49" y="16"/>
                    <a:pt x="49" y="21"/>
                  </a:cubicBezTo>
                  <a:cubicBezTo>
                    <a:pt x="49" y="43"/>
                    <a:pt x="49" y="43"/>
                    <a:pt x="49" y="43"/>
                  </a:cubicBezTo>
                  <a:cubicBezTo>
                    <a:pt x="57" y="43"/>
                    <a:pt x="57" y="43"/>
                    <a:pt x="57" y="43"/>
                  </a:cubicBezTo>
                  <a:cubicBezTo>
                    <a:pt x="57" y="49"/>
                    <a:pt x="57" y="49"/>
                    <a:pt x="57" y="49"/>
                  </a:cubicBezTo>
                  <a:cubicBezTo>
                    <a:pt x="35" y="49"/>
                    <a:pt x="35" y="49"/>
                    <a:pt x="35" y="49"/>
                  </a:cubicBezTo>
                  <a:cubicBezTo>
                    <a:pt x="35" y="43"/>
                    <a:pt x="35" y="43"/>
                    <a:pt x="35" y="43"/>
                  </a:cubicBezTo>
                  <a:cubicBezTo>
                    <a:pt x="43" y="43"/>
                    <a:pt x="43" y="43"/>
                    <a:pt x="43" y="43"/>
                  </a:cubicBezTo>
                  <a:cubicBezTo>
                    <a:pt x="43" y="24"/>
                    <a:pt x="43" y="24"/>
                    <a:pt x="43" y="24"/>
                  </a:cubicBezTo>
                  <a:cubicBezTo>
                    <a:pt x="43" y="19"/>
                    <a:pt x="43" y="15"/>
                    <a:pt x="41" y="11"/>
                  </a:cubicBezTo>
                  <a:cubicBezTo>
                    <a:pt x="38" y="7"/>
                    <a:pt x="33" y="6"/>
                    <a:pt x="28" y="6"/>
                  </a:cubicBezTo>
                  <a:cubicBezTo>
                    <a:pt x="24" y="6"/>
                    <a:pt x="20" y="7"/>
                    <a:pt x="17" y="11"/>
                  </a:cubicBezTo>
                  <a:cubicBezTo>
                    <a:pt x="14" y="14"/>
                    <a:pt x="14" y="18"/>
                    <a:pt x="14" y="23"/>
                  </a:cubicBezTo>
                  <a:cubicBezTo>
                    <a:pt x="14" y="43"/>
                    <a:pt x="14" y="43"/>
                    <a:pt x="14" y="43"/>
                  </a:cubicBezTo>
                  <a:cubicBezTo>
                    <a:pt x="22" y="43"/>
                    <a:pt x="22" y="43"/>
                    <a:pt x="22" y="43"/>
                  </a:cubicBezTo>
                  <a:cubicBezTo>
                    <a:pt x="22" y="49"/>
                    <a:pt x="22" y="49"/>
                    <a:pt x="22" y="49"/>
                  </a:cubicBezTo>
                  <a:cubicBezTo>
                    <a:pt x="0" y="49"/>
                    <a:pt x="0" y="49"/>
                    <a:pt x="0" y="49"/>
                  </a:cubicBezTo>
                  <a:cubicBezTo>
                    <a:pt x="0" y="43"/>
                    <a:pt x="0" y="43"/>
                    <a:pt x="0" y="43"/>
                  </a:cubicBezTo>
                  <a:cubicBezTo>
                    <a:pt x="8" y="43"/>
                    <a:pt x="8" y="43"/>
                    <a:pt x="8" y="43"/>
                  </a:cubicBezTo>
                  <a:cubicBezTo>
                    <a:pt x="8" y="6"/>
                    <a:pt x="8" y="6"/>
                    <a:pt x="8" y="6"/>
                  </a:cubicBezTo>
                  <a:cubicBezTo>
                    <a:pt x="0" y="6"/>
                    <a:pt x="0" y="6"/>
                    <a:pt x="0" y="6"/>
                  </a:cubicBezTo>
                  <a:cubicBezTo>
                    <a:pt x="0" y="1"/>
                    <a:pt x="0" y="1"/>
                    <a:pt x="0" y="1"/>
                  </a:cubicBezTo>
                  <a:cubicBezTo>
                    <a:pt x="14" y="1"/>
                    <a:pt x="14" y="1"/>
                    <a:pt x="14" y="1"/>
                  </a:cubicBezTo>
                  <a:lnTo>
                    <a:pt x="14" y="9"/>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9" name="Freeform 30"/>
            <p:cNvSpPr>
              <a:spLocks noEditPoints="1"/>
            </p:cNvSpPr>
            <p:nvPr userDrawn="1"/>
          </p:nvSpPr>
          <p:spPr bwMode="auto">
            <a:xfrm>
              <a:off x="8074025" y="6211888"/>
              <a:ext cx="50800" cy="50800"/>
            </a:xfrm>
            <a:custGeom>
              <a:avLst/>
              <a:gdLst>
                <a:gd name="T0" fmla="*/ 2147483647 w 49"/>
                <a:gd name="T1" fmla="*/ 2147483647 h 50"/>
                <a:gd name="T2" fmla="*/ 2147483647 w 49"/>
                <a:gd name="T3" fmla="*/ 2147483647 h 50"/>
                <a:gd name="T4" fmla="*/ 0 w 49"/>
                <a:gd name="T5" fmla="*/ 2147483647 h 50"/>
                <a:gd name="T6" fmla="*/ 2147483647 w 49"/>
                <a:gd name="T7" fmla="*/ 0 h 50"/>
                <a:gd name="T8" fmla="*/ 2147483647 w 49"/>
                <a:gd name="T9" fmla="*/ 2147483647 h 50"/>
                <a:gd name="T10" fmla="*/ 2147483647 w 49"/>
                <a:gd name="T11" fmla="*/ 2147483647 h 50"/>
                <a:gd name="T12" fmla="*/ 2147483647 w 49"/>
                <a:gd name="T13" fmla="*/ 2147483647 h 50"/>
                <a:gd name="T14" fmla="*/ 2147483647 w 49"/>
                <a:gd name="T15" fmla="*/ 2147483647 h 50"/>
                <a:gd name="T16" fmla="*/ 2147483647 w 49"/>
                <a:gd name="T17" fmla="*/ 2147483647 h 50"/>
                <a:gd name="T18" fmla="*/ 2147483647 w 49"/>
                <a:gd name="T19" fmla="*/ 2147483647 h 50"/>
                <a:gd name="T20" fmla="*/ 2147483647 w 49"/>
                <a:gd name="T21" fmla="*/ 2147483647 h 50"/>
                <a:gd name="T22" fmla="*/ 2147483647 w 49"/>
                <a:gd name="T23" fmla="*/ 2147483647 h 50"/>
                <a:gd name="T24" fmla="*/ 2147483647 w 49"/>
                <a:gd name="T25" fmla="*/ 2147483647 h 50"/>
                <a:gd name="T26" fmla="*/ 2147483647 w 49"/>
                <a:gd name="T27" fmla="*/ 2147483647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9" h="50">
                  <a:moveTo>
                    <a:pt x="47" y="35"/>
                  </a:moveTo>
                  <a:cubicBezTo>
                    <a:pt x="43" y="44"/>
                    <a:pt x="35" y="50"/>
                    <a:pt x="25" y="50"/>
                  </a:cubicBezTo>
                  <a:cubicBezTo>
                    <a:pt x="11" y="50"/>
                    <a:pt x="0" y="39"/>
                    <a:pt x="0" y="25"/>
                  </a:cubicBezTo>
                  <a:cubicBezTo>
                    <a:pt x="0" y="11"/>
                    <a:pt x="10" y="0"/>
                    <a:pt x="24" y="0"/>
                  </a:cubicBezTo>
                  <a:cubicBezTo>
                    <a:pt x="39" y="0"/>
                    <a:pt x="49" y="11"/>
                    <a:pt x="49" y="25"/>
                  </a:cubicBezTo>
                  <a:cubicBezTo>
                    <a:pt x="49" y="27"/>
                    <a:pt x="49" y="27"/>
                    <a:pt x="49" y="27"/>
                  </a:cubicBezTo>
                  <a:cubicBezTo>
                    <a:pt x="6" y="27"/>
                    <a:pt x="6" y="27"/>
                    <a:pt x="6" y="27"/>
                  </a:cubicBezTo>
                  <a:cubicBezTo>
                    <a:pt x="6" y="37"/>
                    <a:pt x="15" y="44"/>
                    <a:pt x="24" y="44"/>
                  </a:cubicBezTo>
                  <a:cubicBezTo>
                    <a:pt x="31" y="44"/>
                    <a:pt x="38" y="41"/>
                    <a:pt x="41" y="35"/>
                  </a:cubicBezTo>
                  <a:lnTo>
                    <a:pt x="47" y="35"/>
                  </a:lnTo>
                  <a:close/>
                  <a:moveTo>
                    <a:pt x="44" y="22"/>
                  </a:moveTo>
                  <a:cubicBezTo>
                    <a:pt x="42" y="12"/>
                    <a:pt x="34" y="5"/>
                    <a:pt x="24" y="5"/>
                  </a:cubicBezTo>
                  <a:cubicBezTo>
                    <a:pt x="15" y="5"/>
                    <a:pt x="7" y="13"/>
                    <a:pt x="6" y="22"/>
                  </a:cubicBezTo>
                  <a:lnTo>
                    <a:pt x="44" y="22"/>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0" name="Freeform 31"/>
            <p:cNvSpPr>
              <a:spLocks/>
            </p:cNvSpPr>
            <p:nvPr userDrawn="1"/>
          </p:nvSpPr>
          <p:spPr bwMode="auto">
            <a:xfrm>
              <a:off x="8124825" y="6213475"/>
              <a:ext cx="58738" cy="47625"/>
            </a:xfrm>
            <a:custGeom>
              <a:avLst/>
              <a:gdLst>
                <a:gd name="T0" fmla="*/ 2147483647 w 37"/>
                <a:gd name="T1" fmla="*/ 2147483647 h 30"/>
                <a:gd name="T2" fmla="*/ 2147483647 w 37"/>
                <a:gd name="T3" fmla="*/ 2147483647 h 30"/>
                <a:gd name="T4" fmla="*/ 2147483647 w 37"/>
                <a:gd name="T5" fmla="*/ 2147483647 h 30"/>
                <a:gd name="T6" fmla="*/ 0 w 37"/>
                <a:gd name="T7" fmla="*/ 2147483647 h 30"/>
                <a:gd name="T8" fmla="*/ 0 w 37"/>
                <a:gd name="T9" fmla="*/ 0 h 30"/>
                <a:gd name="T10" fmla="*/ 2147483647 w 37"/>
                <a:gd name="T11" fmla="*/ 0 h 30"/>
                <a:gd name="T12" fmla="*/ 2147483647 w 37"/>
                <a:gd name="T13" fmla="*/ 2147483647 h 30"/>
                <a:gd name="T14" fmla="*/ 2147483647 w 37"/>
                <a:gd name="T15" fmla="*/ 2147483647 h 30"/>
                <a:gd name="T16" fmla="*/ 2147483647 w 37"/>
                <a:gd name="T17" fmla="*/ 2147483647 h 30"/>
                <a:gd name="T18" fmla="*/ 2147483647 w 37"/>
                <a:gd name="T19" fmla="*/ 2147483647 h 30"/>
                <a:gd name="T20" fmla="*/ 2147483647 w 37"/>
                <a:gd name="T21" fmla="*/ 2147483647 h 30"/>
                <a:gd name="T22" fmla="*/ 2147483647 w 37"/>
                <a:gd name="T23" fmla="*/ 0 h 30"/>
                <a:gd name="T24" fmla="*/ 2147483647 w 37"/>
                <a:gd name="T25" fmla="*/ 0 h 30"/>
                <a:gd name="T26" fmla="*/ 2147483647 w 37"/>
                <a:gd name="T27" fmla="*/ 2147483647 h 30"/>
                <a:gd name="T28" fmla="*/ 2147483647 w 37"/>
                <a:gd name="T29" fmla="*/ 2147483647 h 30"/>
                <a:gd name="T30" fmla="*/ 2147483647 w 37"/>
                <a:gd name="T31" fmla="*/ 2147483647 h 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7" h="30">
                  <a:moveTo>
                    <a:pt x="21" y="30"/>
                  </a:moveTo>
                  <a:lnTo>
                    <a:pt x="16" y="30"/>
                  </a:lnTo>
                  <a:lnTo>
                    <a:pt x="5" y="3"/>
                  </a:lnTo>
                  <a:lnTo>
                    <a:pt x="0" y="3"/>
                  </a:lnTo>
                  <a:lnTo>
                    <a:pt x="0" y="0"/>
                  </a:lnTo>
                  <a:lnTo>
                    <a:pt x="14" y="0"/>
                  </a:lnTo>
                  <a:lnTo>
                    <a:pt x="14" y="3"/>
                  </a:lnTo>
                  <a:lnTo>
                    <a:pt x="10" y="3"/>
                  </a:lnTo>
                  <a:lnTo>
                    <a:pt x="19" y="25"/>
                  </a:lnTo>
                  <a:lnTo>
                    <a:pt x="28" y="3"/>
                  </a:lnTo>
                  <a:lnTo>
                    <a:pt x="23" y="3"/>
                  </a:lnTo>
                  <a:lnTo>
                    <a:pt x="23" y="0"/>
                  </a:lnTo>
                  <a:lnTo>
                    <a:pt x="37" y="0"/>
                  </a:lnTo>
                  <a:lnTo>
                    <a:pt x="37" y="3"/>
                  </a:lnTo>
                  <a:lnTo>
                    <a:pt x="32" y="3"/>
                  </a:lnTo>
                  <a:lnTo>
                    <a:pt x="21" y="30"/>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1" name="Freeform 32"/>
            <p:cNvSpPr>
              <a:spLocks noEditPoints="1"/>
            </p:cNvSpPr>
            <p:nvPr userDrawn="1"/>
          </p:nvSpPr>
          <p:spPr bwMode="auto">
            <a:xfrm>
              <a:off x="8183563" y="6211888"/>
              <a:ext cx="50800" cy="50800"/>
            </a:xfrm>
            <a:custGeom>
              <a:avLst/>
              <a:gdLst>
                <a:gd name="T0" fmla="*/ 2147483647 w 50"/>
                <a:gd name="T1" fmla="*/ 2147483647 h 50"/>
                <a:gd name="T2" fmla="*/ 2147483647 w 50"/>
                <a:gd name="T3" fmla="*/ 2147483647 h 50"/>
                <a:gd name="T4" fmla="*/ 0 w 50"/>
                <a:gd name="T5" fmla="*/ 2147483647 h 50"/>
                <a:gd name="T6" fmla="*/ 2147483647 w 50"/>
                <a:gd name="T7" fmla="*/ 0 h 50"/>
                <a:gd name="T8" fmla="*/ 2147483647 w 50"/>
                <a:gd name="T9" fmla="*/ 2147483647 h 50"/>
                <a:gd name="T10" fmla="*/ 2147483647 w 50"/>
                <a:gd name="T11" fmla="*/ 2147483647 h 50"/>
                <a:gd name="T12" fmla="*/ 2147483647 w 50"/>
                <a:gd name="T13" fmla="*/ 2147483647 h 50"/>
                <a:gd name="T14" fmla="*/ 2147483647 w 50"/>
                <a:gd name="T15" fmla="*/ 2147483647 h 50"/>
                <a:gd name="T16" fmla="*/ 2147483647 w 50"/>
                <a:gd name="T17" fmla="*/ 2147483647 h 50"/>
                <a:gd name="T18" fmla="*/ 2147483647 w 50"/>
                <a:gd name="T19" fmla="*/ 2147483647 h 50"/>
                <a:gd name="T20" fmla="*/ 2147483647 w 50"/>
                <a:gd name="T21" fmla="*/ 2147483647 h 50"/>
                <a:gd name="T22" fmla="*/ 2147483647 w 50"/>
                <a:gd name="T23" fmla="*/ 2147483647 h 50"/>
                <a:gd name="T24" fmla="*/ 2147483647 w 50"/>
                <a:gd name="T25" fmla="*/ 2147483647 h 50"/>
                <a:gd name="T26" fmla="*/ 2147483647 w 50"/>
                <a:gd name="T27" fmla="*/ 2147483647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0" h="50">
                  <a:moveTo>
                    <a:pt x="48" y="35"/>
                  </a:moveTo>
                  <a:cubicBezTo>
                    <a:pt x="44" y="44"/>
                    <a:pt x="35" y="50"/>
                    <a:pt x="25" y="50"/>
                  </a:cubicBezTo>
                  <a:cubicBezTo>
                    <a:pt x="12" y="50"/>
                    <a:pt x="0" y="39"/>
                    <a:pt x="0" y="25"/>
                  </a:cubicBezTo>
                  <a:cubicBezTo>
                    <a:pt x="0" y="11"/>
                    <a:pt x="11" y="0"/>
                    <a:pt x="25" y="0"/>
                  </a:cubicBezTo>
                  <a:cubicBezTo>
                    <a:pt x="39" y="0"/>
                    <a:pt x="50" y="11"/>
                    <a:pt x="50" y="25"/>
                  </a:cubicBezTo>
                  <a:cubicBezTo>
                    <a:pt x="50" y="27"/>
                    <a:pt x="50" y="27"/>
                    <a:pt x="50" y="27"/>
                  </a:cubicBezTo>
                  <a:cubicBezTo>
                    <a:pt x="6" y="27"/>
                    <a:pt x="6" y="27"/>
                    <a:pt x="6" y="27"/>
                  </a:cubicBezTo>
                  <a:cubicBezTo>
                    <a:pt x="7" y="37"/>
                    <a:pt x="15" y="44"/>
                    <a:pt x="25" y="44"/>
                  </a:cubicBezTo>
                  <a:cubicBezTo>
                    <a:pt x="32" y="44"/>
                    <a:pt x="38" y="41"/>
                    <a:pt x="42" y="35"/>
                  </a:cubicBezTo>
                  <a:lnTo>
                    <a:pt x="48" y="35"/>
                  </a:lnTo>
                  <a:close/>
                  <a:moveTo>
                    <a:pt x="45" y="22"/>
                  </a:moveTo>
                  <a:cubicBezTo>
                    <a:pt x="43" y="12"/>
                    <a:pt x="35" y="5"/>
                    <a:pt x="25" y="5"/>
                  </a:cubicBezTo>
                  <a:cubicBezTo>
                    <a:pt x="16" y="5"/>
                    <a:pt x="8" y="13"/>
                    <a:pt x="6" y="22"/>
                  </a:cubicBezTo>
                  <a:lnTo>
                    <a:pt x="45" y="22"/>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2" name="Freeform 33"/>
            <p:cNvSpPr>
              <a:spLocks/>
            </p:cNvSpPr>
            <p:nvPr userDrawn="1"/>
          </p:nvSpPr>
          <p:spPr bwMode="auto">
            <a:xfrm>
              <a:off x="8235950" y="6213475"/>
              <a:ext cx="30163" cy="47625"/>
            </a:xfrm>
            <a:custGeom>
              <a:avLst/>
              <a:gdLst>
                <a:gd name="T0" fmla="*/ 2147483647 w 29"/>
                <a:gd name="T1" fmla="*/ 2147483647 h 48"/>
                <a:gd name="T2" fmla="*/ 2147483647 w 29"/>
                <a:gd name="T3" fmla="*/ 0 h 48"/>
                <a:gd name="T4" fmla="*/ 2147483647 w 29"/>
                <a:gd name="T5" fmla="*/ 2147483647 h 48"/>
                <a:gd name="T6" fmla="*/ 2147483647 w 29"/>
                <a:gd name="T7" fmla="*/ 2147483647 h 48"/>
                <a:gd name="T8" fmla="*/ 2147483647 w 29"/>
                <a:gd name="T9" fmla="*/ 2147483647 h 48"/>
                <a:gd name="T10" fmla="*/ 2147483647 w 29"/>
                <a:gd name="T11" fmla="*/ 2147483647 h 48"/>
                <a:gd name="T12" fmla="*/ 2147483647 w 29"/>
                <a:gd name="T13" fmla="*/ 2147483647 h 48"/>
                <a:gd name="T14" fmla="*/ 0 w 29"/>
                <a:gd name="T15" fmla="*/ 2147483647 h 48"/>
                <a:gd name="T16" fmla="*/ 0 w 29"/>
                <a:gd name="T17" fmla="*/ 2147483647 h 48"/>
                <a:gd name="T18" fmla="*/ 2147483647 w 29"/>
                <a:gd name="T19" fmla="*/ 2147483647 h 48"/>
                <a:gd name="T20" fmla="*/ 2147483647 w 29"/>
                <a:gd name="T21" fmla="*/ 2147483647 h 48"/>
                <a:gd name="T22" fmla="*/ 0 w 29"/>
                <a:gd name="T23" fmla="*/ 2147483647 h 48"/>
                <a:gd name="T24" fmla="*/ 0 w 29"/>
                <a:gd name="T25" fmla="*/ 0 h 48"/>
                <a:gd name="T26" fmla="*/ 2147483647 w 29"/>
                <a:gd name="T27" fmla="*/ 0 h 48"/>
                <a:gd name="T28" fmla="*/ 2147483647 w 29"/>
                <a:gd name="T29" fmla="*/ 2147483647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 h="48">
                  <a:moveTo>
                    <a:pt x="14" y="9"/>
                  </a:moveTo>
                  <a:cubicBezTo>
                    <a:pt x="16" y="3"/>
                    <a:pt x="22" y="0"/>
                    <a:pt x="29" y="0"/>
                  </a:cubicBezTo>
                  <a:cubicBezTo>
                    <a:pt x="29" y="5"/>
                    <a:pt x="29" y="5"/>
                    <a:pt x="29" y="5"/>
                  </a:cubicBezTo>
                  <a:cubicBezTo>
                    <a:pt x="19" y="6"/>
                    <a:pt x="14" y="12"/>
                    <a:pt x="14" y="23"/>
                  </a:cubicBezTo>
                  <a:cubicBezTo>
                    <a:pt x="14" y="42"/>
                    <a:pt x="14" y="42"/>
                    <a:pt x="14" y="42"/>
                  </a:cubicBezTo>
                  <a:cubicBezTo>
                    <a:pt x="22" y="42"/>
                    <a:pt x="22" y="42"/>
                    <a:pt x="22" y="42"/>
                  </a:cubicBezTo>
                  <a:cubicBezTo>
                    <a:pt x="22" y="48"/>
                    <a:pt x="22" y="48"/>
                    <a:pt x="22" y="48"/>
                  </a:cubicBezTo>
                  <a:cubicBezTo>
                    <a:pt x="0" y="48"/>
                    <a:pt x="0" y="48"/>
                    <a:pt x="0" y="48"/>
                  </a:cubicBezTo>
                  <a:cubicBezTo>
                    <a:pt x="0" y="42"/>
                    <a:pt x="0" y="42"/>
                    <a:pt x="0" y="42"/>
                  </a:cubicBezTo>
                  <a:cubicBezTo>
                    <a:pt x="8" y="42"/>
                    <a:pt x="8" y="42"/>
                    <a:pt x="8" y="42"/>
                  </a:cubicBezTo>
                  <a:cubicBezTo>
                    <a:pt x="8" y="5"/>
                    <a:pt x="8" y="5"/>
                    <a:pt x="8" y="5"/>
                  </a:cubicBezTo>
                  <a:cubicBezTo>
                    <a:pt x="0" y="5"/>
                    <a:pt x="0" y="5"/>
                    <a:pt x="0" y="5"/>
                  </a:cubicBezTo>
                  <a:cubicBezTo>
                    <a:pt x="0" y="0"/>
                    <a:pt x="0" y="0"/>
                    <a:pt x="0" y="0"/>
                  </a:cubicBezTo>
                  <a:cubicBezTo>
                    <a:pt x="14" y="0"/>
                    <a:pt x="14" y="0"/>
                    <a:pt x="14" y="0"/>
                  </a:cubicBezTo>
                  <a:lnTo>
                    <a:pt x="14" y="9"/>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3" name="Freeform 34"/>
            <p:cNvSpPr>
              <a:spLocks/>
            </p:cNvSpPr>
            <p:nvPr userDrawn="1"/>
          </p:nvSpPr>
          <p:spPr bwMode="auto">
            <a:xfrm>
              <a:off x="8266113" y="6213475"/>
              <a:ext cx="58737" cy="65088"/>
            </a:xfrm>
            <a:custGeom>
              <a:avLst/>
              <a:gdLst>
                <a:gd name="T0" fmla="*/ 2147483647 w 37"/>
                <a:gd name="T1" fmla="*/ 2147483647 h 41"/>
                <a:gd name="T2" fmla="*/ 2147483647 w 37"/>
                <a:gd name="T3" fmla="*/ 2147483647 h 41"/>
                <a:gd name="T4" fmla="*/ 2147483647 w 37"/>
                <a:gd name="T5" fmla="*/ 2147483647 h 41"/>
                <a:gd name="T6" fmla="*/ 2147483647 w 37"/>
                <a:gd name="T7" fmla="*/ 2147483647 h 41"/>
                <a:gd name="T8" fmla="*/ 2147483647 w 37"/>
                <a:gd name="T9" fmla="*/ 2147483647 h 41"/>
                <a:gd name="T10" fmla="*/ 2147483647 w 37"/>
                <a:gd name="T11" fmla="*/ 2147483647 h 41"/>
                <a:gd name="T12" fmla="*/ 2147483647 w 37"/>
                <a:gd name="T13" fmla="*/ 2147483647 h 41"/>
                <a:gd name="T14" fmla="*/ 2147483647 w 37"/>
                <a:gd name="T15" fmla="*/ 2147483647 h 41"/>
                <a:gd name="T16" fmla="*/ 0 w 37"/>
                <a:gd name="T17" fmla="*/ 2147483647 h 41"/>
                <a:gd name="T18" fmla="*/ 0 w 37"/>
                <a:gd name="T19" fmla="*/ 0 h 41"/>
                <a:gd name="T20" fmla="*/ 2147483647 w 37"/>
                <a:gd name="T21" fmla="*/ 0 h 41"/>
                <a:gd name="T22" fmla="*/ 2147483647 w 37"/>
                <a:gd name="T23" fmla="*/ 2147483647 h 41"/>
                <a:gd name="T24" fmla="*/ 2147483647 w 37"/>
                <a:gd name="T25" fmla="*/ 2147483647 h 41"/>
                <a:gd name="T26" fmla="*/ 2147483647 w 37"/>
                <a:gd name="T27" fmla="*/ 2147483647 h 41"/>
                <a:gd name="T28" fmla="*/ 2147483647 w 37"/>
                <a:gd name="T29" fmla="*/ 2147483647 h 41"/>
                <a:gd name="T30" fmla="*/ 2147483647 w 37"/>
                <a:gd name="T31" fmla="*/ 2147483647 h 41"/>
                <a:gd name="T32" fmla="*/ 2147483647 w 37"/>
                <a:gd name="T33" fmla="*/ 0 h 41"/>
                <a:gd name="T34" fmla="*/ 2147483647 w 37"/>
                <a:gd name="T35" fmla="*/ 0 h 41"/>
                <a:gd name="T36" fmla="*/ 2147483647 w 37"/>
                <a:gd name="T37" fmla="*/ 2147483647 h 41"/>
                <a:gd name="T38" fmla="*/ 2147483647 w 37"/>
                <a:gd name="T39" fmla="*/ 2147483647 h 41"/>
                <a:gd name="T40" fmla="*/ 2147483647 w 37"/>
                <a:gd name="T41" fmla="*/ 2147483647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 h="41">
                  <a:moveTo>
                    <a:pt x="17" y="38"/>
                  </a:moveTo>
                  <a:lnTo>
                    <a:pt x="22" y="38"/>
                  </a:lnTo>
                  <a:lnTo>
                    <a:pt x="22" y="41"/>
                  </a:lnTo>
                  <a:lnTo>
                    <a:pt x="8" y="41"/>
                  </a:lnTo>
                  <a:lnTo>
                    <a:pt x="8" y="38"/>
                  </a:lnTo>
                  <a:lnTo>
                    <a:pt x="13" y="38"/>
                  </a:lnTo>
                  <a:lnTo>
                    <a:pt x="16" y="30"/>
                  </a:lnTo>
                  <a:lnTo>
                    <a:pt x="6" y="3"/>
                  </a:lnTo>
                  <a:lnTo>
                    <a:pt x="0" y="3"/>
                  </a:lnTo>
                  <a:lnTo>
                    <a:pt x="0" y="0"/>
                  </a:lnTo>
                  <a:lnTo>
                    <a:pt x="15" y="0"/>
                  </a:lnTo>
                  <a:lnTo>
                    <a:pt x="15" y="3"/>
                  </a:lnTo>
                  <a:lnTo>
                    <a:pt x="10" y="3"/>
                  </a:lnTo>
                  <a:lnTo>
                    <a:pt x="18" y="25"/>
                  </a:lnTo>
                  <a:lnTo>
                    <a:pt x="27" y="3"/>
                  </a:lnTo>
                  <a:lnTo>
                    <a:pt x="23" y="3"/>
                  </a:lnTo>
                  <a:lnTo>
                    <a:pt x="23" y="0"/>
                  </a:lnTo>
                  <a:lnTo>
                    <a:pt x="37" y="0"/>
                  </a:lnTo>
                  <a:lnTo>
                    <a:pt x="37" y="3"/>
                  </a:lnTo>
                  <a:lnTo>
                    <a:pt x="32" y="3"/>
                  </a:lnTo>
                  <a:lnTo>
                    <a:pt x="17" y="38"/>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4" name="Freeform 35"/>
            <p:cNvSpPr>
              <a:spLocks/>
            </p:cNvSpPr>
            <p:nvPr userDrawn="1"/>
          </p:nvSpPr>
          <p:spPr bwMode="auto">
            <a:xfrm>
              <a:off x="8351838" y="6194425"/>
              <a:ext cx="22225" cy="66675"/>
            </a:xfrm>
            <a:custGeom>
              <a:avLst/>
              <a:gdLst>
                <a:gd name="T0" fmla="*/ 2147483647 w 14"/>
                <a:gd name="T1" fmla="*/ 2147483647 h 42"/>
                <a:gd name="T2" fmla="*/ 2147483647 w 14"/>
                <a:gd name="T3" fmla="*/ 2147483647 h 42"/>
                <a:gd name="T4" fmla="*/ 2147483647 w 14"/>
                <a:gd name="T5" fmla="*/ 2147483647 h 42"/>
                <a:gd name="T6" fmla="*/ 0 w 14"/>
                <a:gd name="T7" fmla="*/ 2147483647 h 42"/>
                <a:gd name="T8" fmla="*/ 0 w 14"/>
                <a:gd name="T9" fmla="*/ 2147483647 h 42"/>
                <a:gd name="T10" fmla="*/ 2147483647 w 14"/>
                <a:gd name="T11" fmla="*/ 2147483647 h 42"/>
                <a:gd name="T12" fmla="*/ 2147483647 w 14"/>
                <a:gd name="T13" fmla="*/ 2147483647 h 42"/>
                <a:gd name="T14" fmla="*/ 0 w 14"/>
                <a:gd name="T15" fmla="*/ 2147483647 h 42"/>
                <a:gd name="T16" fmla="*/ 0 w 14"/>
                <a:gd name="T17" fmla="*/ 0 h 42"/>
                <a:gd name="T18" fmla="*/ 2147483647 w 14"/>
                <a:gd name="T19" fmla="*/ 0 h 42"/>
                <a:gd name="T20" fmla="*/ 2147483647 w 14"/>
                <a:gd name="T21" fmla="*/ 2147483647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 h="42">
                  <a:moveTo>
                    <a:pt x="9" y="38"/>
                  </a:moveTo>
                  <a:lnTo>
                    <a:pt x="14" y="38"/>
                  </a:lnTo>
                  <a:lnTo>
                    <a:pt x="14" y="42"/>
                  </a:lnTo>
                  <a:lnTo>
                    <a:pt x="0" y="42"/>
                  </a:lnTo>
                  <a:lnTo>
                    <a:pt x="0" y="38"/>
                  </a:lnTo>
                  <a:lnTo>
                    <a:pt x="5" y="38"/>
                  </a:lnTo>
                  <a:lnTo>
                    <a:pt x="5" y="4"/>
                  </a:lnTo>
                  <a:lnTo>
                    <a:pt x="0" y="4"/>
                  </a:lnTo>
                  <a:lnTo>
                    <a:pt x="0" y="0"/>
                  </a:lnTo>
                  <a:lnTo>
                    <a:pt x="9" y="0"/>
                  </a:lnTo>
                  <a:lnTo>
                    <a:pt x="9" y="38"/>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5" name="Freeform 36"/>
            <p:cNvSpPr>
              <a:spLocks noEditPoints="1"/>
            </p:cNvSpPr>
            <p:nvPr userDrawn="1"/>
          </p:nvSpPr>
          <p:spPr bwMode="auto">
            <a:xfrm>
              <a:off x="8375650" y="6211888"/>
              <a:ext cx="50800" cy="50800"/>
            </a:xfrm>
            <a:custGeom>
              <a:avLst/>
              <a:gdLst>
                <a:gd name="T0" fmla="*/ 2147483647 w 50"/>
                <a:gd name="T1" fmla="*/ 2147483647 h 50"/>
                <a:gd name="T2" fmla="*/ 2147483647 w 50"/>
                <a:gd name="T3" fmla="*/ 2147483647 h 50"/>
                <a:gd name="T4" fmla="*/ 0 w 50"/>
                <a:gd name="T5" fmla="*/ 2147483647 h 50"/>
                <a:gd name="T6" fmla="*/ 2147483647 w 50"/>
                <a:gd name="T7" fmla="*/ 0 h 50"/>
                <a:gd name="T8" fmla="*/ 2147483647 w 50"/>
                <a:gd name="T9" fmla="*/ 2147483647 h 50"/>
                <a:gd name="T10" fmla="*/ 2147483647 w 50"/>
                <a:gd name="T11" fmla="*/ 2147483647 h 50"/>
                <a:gd name="T12" fmla="*/ 2147483647 w 50"/>
                <a:gd name="T13" fmla="*/ 2147483647 h 50"/>
                <a:gd name="T14" fmla="*/ 2147483647 w 50"/>
                <a:gd name="T15" fmla="*/ 2147483647 h 50"/>
                <a:gd name="T16" fmla="*/ 2147483647 w 50"/>
                <a:gd name="T17" fmla="*/ 2147483647 h 50"/>
                <a:gd name="T18" fmla="*/ 2147483647 w 50"/>
                <a:gd name="T19" fmla="*/ 2147483647 h 50"/>
                <a:gd name="T20" fmla="*/ 2147483647 w 50"/>
                <a:gd name="T21" fmla="*/ 2147483647 h 50"/>
                <a:gd name="T22" fmla="*/ 2147483647 w 50"/>
                <a:gd name="T23" fmla="*/ 2147483647 h 50"/>
                <a:gd name="T24" fmla="*/ 2147483647 w 50"/>
                <a:gd name="T25" fmla="*/ 2147483647 h 50"/>
                <a:gd name="T26" fmla="*/ 2147483647 w 50"/>
                <a:gd name="T27" fmla="*/ 2147483647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0" h="50">
                  <a:moveTo>
                    <a:pt x="48" y="35"/>
                  </a:moveTo>
                  <a:cubicBezTo>
                    <a:pt x="44" y="44"/>
                    <a:pt x="35" y="50"/>
                    <a:pt x="25" y="50"/>
                  </a:cubicBezTo>
                  <a:cubicBezTo>
                    <a:pt x="11" y="50"/>
                    <a:pt x="0" y="39"/>
                    <a:pt x="0" y="25"/>
                  </a:cubicBezTo>
                  <a:cubicBezTo>
                    <a:pt x="0" y="11"/>
                    <a:pt x="11" y="0"/>
                    <a:pt x="24" y="0"/>
                  </a:cubicBezTo>
                  <a:cubicBezTo>
                    <a:pt x="39" y="0"/>
                    <a:pt x="50" y="11"/>
                    <a:pt x="50" y="25"/>
                  </a:cubicBezTo>
                  <a:cubicBezTo>
                    <a:pt x="50" y="27"/>
                    <a:pt x="50" y="27"/>
                    <a:pt x="50" y="27"/>
                  </a:cubicBezTo>
                  <a:cubicBezTo>
                    <a:pt x="6" y="27"/>
                    <a:pt x="6" y="27"/>
                    <a:pt x="6" y="27"/>
                  </a:cubicBezTo>
                  <a:cubicBezTo>
                    <a:pt x="6" y="37"/>
                    <a:pt x="15" y="44"/>
                    <a:pt x="25" y="44"/>
                  </a:cubicBezTo>
                  <a:cubicBezTo>
                    <a:pt x="32" y="44"/>
                    <a:pt x="38" y="41"/>
                    <a:pt x="41" y="35"/>
                  </a:cubicBezTo>
                  <a:lnTo>
                    <a:pt x="48" y="35"/>
                  </a:lnTo>
                  <a:close/>
                  <a:moveTo>
                    <a:pt x="44" y="22"/>
                  </a:moveTo>
                  <a:cubicBezTo>
                    <a:pt x="43" y="12"/>
                    <a:pt x="34" y="5"/>
                    <a:pt x="24" y="5"/>
                  </a:cubicBezTo>
                  <a:cubicBezTo>
                    <a:pt x="15" y="5"/>
                    <a:pt x="7" y="13"/>
                    <a:pt x="6" y="22"/>
                  </a:cubicBezTo>
                  <a:lnTo>
                    <a:pt x="44" y="22"/>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6" name="Freeform 37"/>
            <p:cNvSpPr>
              <a:spLocks/>
            </p:cNvSpPr>
            <p:nvPr userDrawn="1"/>
          </p:nvSpPr>
          <p:spPr bwMode="auto">
            <a:xfrm>
              <a:off x="8426450" y="6213475"/>
              <a:ext cx="58738" cy="47625"/>
            </a:xfrm>
            <a:custGeom>
              <a:avLst/>
              <a:gdLst>
                <a:gd name="T0" fmla="*/ 2147483647 w 37"/>
                <a:gd name="T1" fmla="*/ 2147483647 h 30"/>
                <a:gd name="T2" fmla="*/ 2147483647 w 37"/>
                <a:gd name="T3" fmla="*/ 2147483647 h 30"/>
                <a:gd name="T4" fmla="*/ 2147483647 w 37"/>
                <a:gd name="T5" fmla="*/ 2147483647 h 30"/>
                <a:gd name="T6" fmla="*/ 0 w 37"/>
                <a:gd name="T7" fmla="*/ 2147483647 h 30"/>
                <a:gd name="T8" fmla="*/ 0 w 37"/>
                <a:gd name="T9" fmla="*/ 0 h 30"/>
                <a:gd name="T10" fmla="*/ 2147483647 w 37"/>
                <a:gd name="T11" fmla="*/ 0 h 30"/>
                <a:gd name="T12" fmla="*/ 2147483647 w 37"/>
                <a:gd name="T13" fmla="*/ 2147483647 h 30"/>
                <a:gd name="T14" fmla="*/ 2147483647 w 37"/>
                <a:gd name="T15" fmla="*/ 2147483647 h 30"/>
                <a:gd name="T16" fmla="*/ 2147483647 w 37"/>
                <a:gd name="T17" fmla="*/ 2147483647 h 30"/>
                <a:gd name="T18" fmla="*/ 2147483647 w 37"/>
                <a:gd name="T19" fmla="*/ 2147483647 h 30"/>
                <a:gd name="T20" fmla="*/ 2147483647 w 37"/>
                <a:gd name="T21" fmla="*/ 2147483647 h 30"/>
                <a:gd name="T22" fmla="*/ 2147483647 w 37"/>
                <a:gd name="T23" fmla="*/ 0 h 30"/>
                <a:gd name="T24" fmla="*/ 2147483647 w 37"/>
                <a:gd name="T25" fmla="*/ 0 h 30"/>
                <a:gd name="T26" fmla="*/ 2147483647 w 37"/>
                <a:gd name="T27" fmla="*/ 2147483647 h 30"/>
                <a:gd name="T28" fmla="*/ 2147483647 w 37"/>
                <a:gd name="T29" fmla="*/ 2147483647 h 30"/>
                <a:gd name="T30" fmla="*/ 2147483647 w 37"/>
                <a:gd name="T31" fmla="*/ 2147483647 h 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7" h="30">
                  <a:moveTo>
                    <a:pt x="21" y="30"/>
                  </a:moveTo>
                  <a:lnTo>
                    <a:pt x="17" y="30"/>
                  </a:lnTo>
                  <a:lnTo>
                    <a:pt x="5" y="3"/>
                  </a:lnTo>
                  <a:lnTo>
                    <a:pt x="0" y="3"/>
                  </a:lnTo>
                  <a:lnTo>
                    <a:pt x="0" y="0"/>
                  </a:lnTo>
                  <a:lnTo>
                    <a:pt x="14" y="0"/>
                  </a:lnTo>
                  <a:lnTo>
                    <a:pt x="14" y="3"/>
                  </a:lnTo>
                  <a:lnTo>
                    <a:pt x="10" y="3"/>
                  </a:lnTo>
                  <a:lnTo>
                    <a:pt x="19" y="25"/>
                  </a:lnTo>
                  <a:lnTo>
                    <a:pt x="28" y="3"/>
                  </a:lnTo>
                  <a:lnTo>
                    <a:pt x="23" y="3"/>
                  </a:lnTo>
                  <a:lnTo>
                    <a:pt x="23" y="0"/>
                  </a:lnTo>
                  <a:lnTo>
                    <a:pt x="37" y="0"/>
                  </a:lnTo>
                  <a:lnTo>
                    <a:pt x="37" y="3"/>
                  </a:lnTo>
                  <a:lnTo>
                    <a:pt x="32" y="3"/>
                  </a:lnTo>
                  <a:lnTo>
                    <a:pt x="21" y="30"/>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7" name="Freeform 38"/>
            <p:cNvSpPr>
              <a:spLocks noEditPoints="1"/>
            </p:cNvSpPr>
            <p:nvPr userDrawn="1"/>
          </p:nvSpPr>
          <p:spPr bwMode="auto">
            <a:xfrm>
              <a:off x="8485188" y="6211888"/>
              <a:ext cx="50800" cy="50800"/>
            </a:xfrm>
            <a:custGeom>
              <a:avLst/>
              <a:gdLst>
                <a:gd name="T0" fmla="*/ 2147483647 w 50"/>
                <a:gd name="T1" fmla="*/ 2147483647 h 50"/>
                <a:gd name="T2" fmla="*/ 2147483647 w 50"/>
                <a:gd name="T3" fmla="*/ 2147483647 h 50"/>
                <a:gd name="T4" fmla="*/ 0 w 50"/>
                <a:gd name="T5" fmla="*/ 2147483647 h 50"/>
                <a:gd name="T6" fmla="*/ 2147483647 w 50"/>
                <a:gd name="T7" fmla="*/ 0 h 50"/>
                <a:gd name="T8" fmla="*/ 2147483647 w 50"/>
                <a:gd name="T9" fmla="*/ 2147483647 h 50"/>
                <a:gd name="T10" fmla="*/ 2147483647 w 50"/>
                <a:gd name="T11" fmla="*/ 2147483647 h 50"/>
                <a:gd name="T12" fmla="*/ 2147483647 w 50"/>
                <a:gd name="T13" fmla="*/ 2147483647 h 50"/>
                <a:gd name="T14" fmla="*/ 2147483647 w 50"/>
                <a:gd name="T15" fmla="*/ 2147483647 h 50"/>
                <a:gd name="T16" fmla="*/ 2147483647 w 50"/>
                <a:gd name="T17" fmla="*/ 2147483647 h 50"/>
                <a:gd name="T18" fmla="*/ 2147483647 w 50"/>
                <a:gd name="T19" fmla="*/ 2147483647 h 50"/>
                <a:gd name="T20" fmla="*/ 2147483647 w 50"/>
                <a:gd name="T21" fmla="*/ 2147483647 h 50"/>
                <a:gd name="T22" fmla="*/ 2147483647 w 50"/>
                <a:gd name="T23" fmla="*/ 2147483647 h 50"/>
                <a:gd name="T24" fmla="*/ 2147483647 w 50"/>
                <a:gd name="T25" fmla="*/ 2147483647 h 50"/>
                <a:gd name="T26" fmla="*/ 2147483647 w 50"/>
                <a:gd name="T27" fmla="*/ 2147483647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0" h="50">
                  <a:moveTo>
                    <a:pt x="48" y="35"/>
                  </a:moveTo>
                  <a:cubicBezTo>
                    <a:pt x="43" y="44"/>
                    <a:pt x="35" y="50"/>
                    <a:pt x="25" y="50"/>
                  </a:cubicBezTo>
                  <a:cubicBezTo>
                    <a:pt x="11" y="50"/>
                    <a:pt x="0" y="39"/>
                    <a:pt x="0" y="25"/>
                  </a:cubicBezTo>
                  <a:cubicBezTo>
                    <a:pt x="0" y="11"/>
                    <a:pt x="10" y="0"/>
                    <a:pt x="24" y="0"/>
                  </a:cubicBezTo>
                  <a:cubicBezTo>
                    <a:pt x="39" y="0"/>
                    <a:pt x="50" y="11"/>
                    <a:pt x="50" y="25"/>
                  </a:cubicBezTo>
                  <a:cubicBezTo>
                    <a:pt x="50" y="27"/>
                    <a:pt x="50" y="27"/>
                    <a:pt x="50" y="27"/>
                  </a:cubicBezTo>
                  <a:cubicBezTo>
                    <a:pt x="6" y="27"/>
                    <a:pt x="6" y="27"/>
                    <a:pt x="6" y="27"/>
                  </a:cubicBezTo>
                  <a:cubicBezTo>
                    <a:pt x="6" y="37"/>
                    <a:pt x="15" y="44"/>
                    <a:pt x="24" y="44"/>
                  </a:cubicBezTo>
                  <a:cubicBezTo>
                    <a:pt x="31" y="44"/>
                    <a:pt x="38" y="41"/>
                    <a:pt x="41" y="35"/>
                  </a:cubicBezTo>
                  <a:lnTo>
                    <a:pt x="48" y="35"/>
                  </a:lnTo>
                  <a:close/>
                  <a:moveTo>
                    <a:pt x="44" y="22"/>
                  </a:moveTo>
                  <a:cubicBezTo>
                    <a:pt x="42" y="12"/>
                    <a:pt x="34" y="5"/>
                    <a:pt x="24" y="5"/>
                  </a:cubicBezTo>
                  <a:cubicBezTo>
                    <a:pt x="15" y="5"/>
                    <a:pt x="7" y="13"/>
                    <a:pt x="6" y="22"/>
                  </a:cubicBezTo>
                  <a:lnTo>
                    <a:pt x="44" y="22"/>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8" name="Freeform 39"/>
            <p:cNvSpPr>
              <a:spLocks/>
            </p:cNvSpPr>
            <p:nvPr userDrawn="1"/>
          </p:nvSpPr>
          <p:spPr bwMode="auto">
            <a:xfrm>
              <a:off x="8537575" y="6194425"/>
              <a:ext cx="23813" cy="66675"/>
            </a:xfrm>
            <a:custGeom>
              <a:avLst/>
              <a:gdLst>
                <a:gd name="T0" fmla="*/ 2147483647 w 15"/>
                <a:gd name="T1" fmla="*/ 2147483647 h 42"/>
                <a:gd name="T2" fmla="*/ 2147483647 w 15"/>
                <a:gd name="T3" fmla="*/ 2147483647 h 42"/>
                <a:gd name="T4" fmla="*/ 2147483647 w 15"/>
                <a:gd name="T5" fmla="*/ 2147483647 h 42"/>
                <a:gd name="T6" fmla="*/ 0 w 15"/>
                <a:gd name="T7" fmla="*/ 2147483647 h 42"/>
                <a:gd name="T8" fmla="*/ 0 w 15"/>
                <a:gd name="T9" fmla="*/ 2147483647 h 42"/>
                <a:gd name="T10" fmla="*/ 2147483647 w 15"/>
                <a:gd name="T11" fmla="*/ 2147483647 h 42"/>
                <a:gd name="T12" fmla="*/ 2147483647 w 15"/>
                <a:gd name="T13" fmla="*/ 2147483647 h 42"/>
                <a:gd name="T14" fmla="*/ 2147483647 w 15"/>
                <a:gd name="T15" fmla="*/ 2147483647 h 42"/>
                <a:gd name="T16" fmla="*/ 2147483647 w 15"/>
                <a:gd name="T17" fmla="*/ 0 h 42"/>
                <a:gd name="T18" fmla="*/ 2147483647 w 15"/>
                <a:gd name="T19" fmla="*/ 0 h 42"/>
                <a:gd name="T20" fmla="*/ 2147483647 w 15"/>
                <a:gd name="T21" fmla="*/ 2147483647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 h="42">
                  <a:moveTo>
                    <a:pt x="9" y="38"/>
                  </a:moveTo>
                  <a:lnTo>
                    <a:pt x="15" y="38"/>
                  </a:lnTo>
                  <a:lnTo>
                    <a:pt x="15" y="42"/>
                  </a:lnTo>
                  <a:lnTo>
                    <a:pt x="0" y="42"/>
                  </a:lnTo>
                  <a:lnTo>
                    <a:pt x="0" y="38"/>
                  </a:lnTo>
                  <a:lnTo>
                    <a:pt x="6" y="38"/>
                  </a:lnTo>
                  <a:lnTo>
                    <a:pt x="6" y="4"/>
                  </a:lnTo>
                  <a:lnTo>
                    <a:pt x="1" y="4"/>
                  </a:lnTo>
                  <a:lnTo>
                    <a:pt x="1" y="0"/>
                  </a:lnTo>
                  <a:lnTo>
                    <a:pt x="9" y="0"/>
                  </a:lnTo>
                  <a:lnTo>
                    <a:pt x="9" y="38"/>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9" name="Rectangle 40"/>
            <p:cNvSpPr>
              <a:spLocks noChangeArrowheads="1"/>
            </p:cNvSpPr>
            <p:nvPr userDrawn="1"/>
          </p:nvSpPr>
          <p:spPr bwMode="auto">
            <a:xfrm>
              <a:off x="8570913" y="6251575"/>
              <a:ext cx="6350" cy="9525"/>
            </a:xfrm>
            <a:prstGeom prst="rect">
              <a:avLst/>
            </a:prstGeom>
            <a:solidFill>
              <a:srgbClr val="75AF3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defRPr/>
              </a:pPr>
              <a:endParaRPr lang="en-GB" altLang="en-US" dirty="0" smtClean="0">
                <a:solidFill>
                  <a:srgbClr val="000000"/>
                </a:solidFill>
                <a:latin typeface="Calibri" pitchFamily="34" charset="0"/>
              </a:endParaRPr>
            </a:p>
          </p:txBody>
        </p:sp>
        <p:sp>
          <p:nvSpPr>
            <p:cNvPr id="30" name="Freeform 41"/>
            <p:cNvSpPr>
              <a:spLocks/>
            </p:cNvSpPr>
            <p:nvPr userDrawn="1"/>
          </p:nvSpPr>
          <p:spPr bwMode="auto">
            <a:xfrm>
              <a:off x="7450138" y="6337300"/>
              <a:ext cx="82550" cy="49213"/>
            </a:xfrm>
            <a:custGeom>
              <a:avLst/>
              <a:gdLst>
                <a:gd name="T0" fmla="*/ 2147483647 w 52"/>
                <a:gd name="T1" fmla="*/ 2147483647 h 31"/>
                <a:gd name="T2" fmla="*/ 2147483647 w 52"/>
                <a:gd name="T3" fmla="*/ 2147483647 h 31"/>
                <a:gd name="T4" fmla="*/ 2147483647 w 52"/>
                <a:gd name="T5" fmla="*/ 2147483647 h 31"/>
                <a:gd name="T6" fmla="*/ 2147483647 w 52"/>
                <a:gd name="T7" fmla="*/ 2147483647 h 31"/>
                <a:gd name="T8" fmla="*/ 2147483647 w 52"/>
                <a:gd name="T9" fmla="*/ 2147483647 h 31"/>
                <a:gd name="T10" fmla="*/ 2147483647 w 52"/>
                <a:gd name="T11" fmla="*/ 2147483647 h 31"/>
                <a:gd name="T12" fmla="*/ 0 w 52"/>
                <a:gd name="T13" fmla="*/ 2147483647 h 31"/>
                <a:gd name="T14" fmla="*/ 0 w 52"/>
                <a:gd name="T15" fmla="*/ 0 h 31"/>
                <a:gd name="T16" fmla="*/ 2147483647 w 52"/>
                <a:gd name="T17" fmla="*/ 0 h 31"/>
                <a:gd name="T18" fmla="*/ 2147483647 w 52"/>
                <a:gd name="T19" fmla="*/ 2147483647 h 31"/>
                <a:gd name="T20" fmla="*/ 2147483647 w 52"/>
                <a:gd name="T21" fmla="*/ 2147483647 h 31"/>
                <a:gd name="T22" fmla="*/ 2147483647 w 52"/>
                <a:gd name="T23" fmla="*/ 2147483647 h 31"/>
                <a:gd name="T24" fmla="*/ 2147483647 w 52"/>
                <a:gd name="T25" fmla="*/ 2147483647 h 31"/>
                <a:gd name="T26" fmla="*/ 2147483647 w 52"/>
                <a:gd name="T27" fmla="*/ 2147483647 h 31"/>
                <a:gd name="T28" fmla="*/ 2147483647 w 52"/>
                <a:gd name="T29" fmla="*/ 2147483647 h 31"/>
                <a:gd name="T30" fmla="*/ 2147483647 w 52"/>
                <a:gd name="T31" fmla="*/ 2147483647 h 31"/>
                <a:gd name="T32" fmla="*/ 2147483647 w 52"/>
                <a:gd name="T33" fmla="*/ 2147483647 h 31"/>
                <a:gd name="T34" fmla="*/ 2147483647 w 52"/>
                <a:gd name="T35" fmla="*/ 0 h 31"/>
                <a:gd name="T36" fmla="*/ 2147483647 w 52"/>
                <a:gd name="T37" fmla="*/ 0 h 31"/>
                <a:gd name="T38" fmla="*/ 2147483647 w 52"/>
                <a:gd name="T39" fmla="*/ 2147483647 h 31"/>
                <a:gd name="T40" fmla="*/ 2147483647 w 52"/>
                <a:gd name="T41" fmla="*/ 2147483647 h 31"/>
                <a:gd name="T42" fmla="*/ 2147483647 w 52"/>
                <a:gd name="T43" fmla="*/ 2147483647 h 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2" h="31">
                  <a:moveTo>
                    <a:pt x="38" y="31"/>
                  </a:moveTo>
                  <a:lnTo>
                    <a:pt x="33" y="31"/>
                  </a:lnTo>
                  <a:lnTo>
                    <a:pt x="27" y="9"/>
                  </a:lnTo>
                  <a:lnTo>
                    <a:pt x="18" y="31"/>
                  </a:lnTo>
                  <a:lnTo>
                    <a:pt x="15" y="31"/>
                  </a:lnTo>
                  <a:lnTo>
                    <a:pt x="6" y="3"/>
                  </a:lnTo>
                  <a:lnTo>
                    <a:pt x="0" y="3"/>
                  </a:lnTo>
                  <a:lnTo>
                    <a:pt x="0" y="0"/>
                  </a:lnTo>
                  <a:lnTo>
                    <a:pt x="14" y="0"/>
                  </a:lnTo>
                  <a:lnTo>
                    <a:pt x="14" y="3"/>
                  </a:lnTo>
                  <a:lnTo>
                    <a:pt x="9" y="3"/>
                  </a:lnTo>
                  <a:lnTo>
                    <a:pt x="17" y="25"/>
                  </a:lnTo>
                  <a:lnTo>
                    <a:pt x="25" y="3"/>
                  </a:lnTo>
                  <a:lnTo>
                    <a:pt x="28" y="3"/>
                  </a:lnTo>
                  <a:lnTo>
                    <a:pt x="35" y="25"/>
                  </a:lnTo>
                  <a:lnTo>
                    <a:pt x="43" y="3"/>
                  </a:lnTo>
                  <a:lnTo>
                    <a:pt x="38" y="3"/>
                  </a:lnTo>
                  <a:lnTo>
                    <a:pt x="38" y="0"/>
                  </a:lnTo>
                  <a:lnTo>
                    <a:pt x="52" y="0"/>
                  </a:lnTo>
                  <a:lnTo>
                    <a:pt x="52" y="3"/>
                  </a:lnTo>
                  <a:lnTo>
                    <a:pt x="47" y="3"/>
                  </a:lnTo>
                  <a:lnTo>
                    <a:pt x="38" y="31"/>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1" name="Freeform 42"/>
            <p:cNvSpPr>
              <a:spLocks/>
            </p:cNvSpPr>
            <p:nvPr userDrawn="1"/>
          </p:nvSpPr>
          <p:spPr bwMode="auto">
            <a:xfrm>
              <a:off x="7532688" y="6337300"/>
              <a:ext cx="82550" cy="49213"/>
            </a:xfrm>
            <a:custGeom>
              <a:avLst/>
              <a:gdLst>
                <a:gd name="T0" fmla="*/ 2147483647 w 52"/>
                <a:gd name="T1" fmla="*/ 2147483647 h 31"/>
                <a:gd name="T2" fmla="*/ 2147483647 w 52"/>
                <a:gd name="T3" fmla="*/ 2147483647 h 31"/>
                <a:gd name="T4" fmla="*/ 2147483647 w 52"/>
                <a:gd name="T5" fmla="*/ 2147483647 h 31"/>
                <a:gd name="T6" fmla="*/ 2147483647 w 52"/>
                <a:gd name="T7" fmla="*/ 2147483647 h 31"/>
                <a:gd name="T8" fmla="*/ 2147483647 w 52"/>
                <a:gd name="T9" fmla="*/ 2147483647 h 31"/>
                <a:gd name="T10" fmla="*/ 2147483647 w 52"/>
                <a:gd name="T11" fmla="*/ 2147483647 h 31"/>
                <a:gd name="T12" fmla="*/ 0 w 52"/>
                <a:gd name="T13" fmla="*/ 2147483647 h 31"/>
                <a:gd name="T14" fmla="*/ 0 w 52"/>
                <a:gd name="T15" fmla="*/ 0 h 31"/>
                <a:gd name="T16" fmla="*/ 2147483647 w 52"/>
                <a:gd name="T17" fmla="*/ 0 h 31"/>
                <a:gd name="T18" fmla="*/ 2147483647 w 52"/>
                <a:gd name="T19" fmla="*/ 2147483647 h 31"/>
                <a:gd name="T20" fmla="*/ 2147483647 w 52"/>
                <a:gd name="T21" fmla="*/ 2147483647 h 31"/>
                <a:gd name="T22" fmla="*/ 2147483647 w 52"/>
                <a:gd name="T23" fmla="*/ 2147483647 h 31"/>
                <a:gd name="T24" fmla="*/ 2147483647 w 52"/>
                <a:gd name="T25" fmla="*/ 2147483647 h 31"/>
                <a:gd name="T26" fmla="*/ 2147483647 w 52"/>
                <a:gd name="T27" fmla="*/ 2147483647 h 31"/>
                <a:gd name="T28" fmla="*/ 2147483647 w 52"/>
                <a:gd name="T29" fmla="*/ 2147483647 h 31"/>
                <a:gd name="T30" fmla="*/ 2147483647 w 52"/>
                <a:gd name="T31" fmla="*/ 2147483647 h 31"/>
                <a:gd name="T32" fmla="*/ 2147483647 w 52"/>
                <a:gd name="T33" fmla="*/ 2147483647 h 31"/>
                <a:gd name="T34" fmla="*/ 2147483647 w 52"/>
                <a:gd name="T35" fmla="*/ 0 h 31"/>
                <a:gd name="T36" fmla="*/ 2147483647 w 52"/>
                <a:gd name="T37" fmla="*/ 0 h 31"/>
                <a:gd name="T38" fmla="*/ 2147483647 w 52"/>
                <a:gd name="T39" fmla="*/ 2147483647 h 31"/>
                <a:gd name="T40" fmla="*/ 2147483647 w 52"/>
                <a:gd name="T41" fmla="*/ 2147483647 h 31"/>
                <a:gd name="T42" fmla="*/ 2147483647 w 52"/>
                <a:gd name="T43" fmla="*/ 2147483647 h 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2" h="31">
                  <a:moveTo>
                    <a:pt x="37" y="31"/>
                  </a:moveTo>
                  <a:lnTo>
                    <a:pt x="33" y="31"/>
                  </a:lnTo>
                  <a:lnTo>
                    <a:pt x="26" y="9"/>
                  </a:lnTo>
                  <a:lnTo>
                    <a:pt x="18" y="31"/>
                  </a:lnTo>
                  <a:lnTo>
                    <a:pt x="14" y="31"/>
                  </a:lnTo>
                  <a:lnTo>
                    <a:pt x="5" y="3"/>
                  </a:lnTo>
                  <a:lnTo>
                    <a:pt x="0" y="3"/>
                  </a:lnTo>
                  <a:lnTo>
                    <a:pt x="0" y="0"/>
                  </a:lnTo>
                  <a:lnTo>
                    <a:pt x="14" y="0"/>
                  </a:lnTo>
                  <a:lnTo>
                    <a:pt x="14" y="3"/>
                  </a:lnTo>
                  <a:lnTo>
                    <a:pt x="9" y="3"/>
                  </a:lnTo>
                  <a:lnTo>
                    <a:pt x="16" y="25"/>
                  </a:lnTo>
                  <a:lnTo>
                    <a:pt x="25" y="3"/>
                  </a:lnTo>
                  <a:lnTo>
                    <a:pt x="28" y="3"/>
                  </a:lnTo>
                  <a:lnTo>
                    <a:pt x="35" y="25"/>
                  </a:lnTo>
                  <a:lnTo>
                    <a:pt x="43" y="3"/>
                  </a:lnTo>
                  <a:lnTo>
                    <a:pt x="38" y="3"/>
                  </a:lnTo>
                  <a:lnTo>
                    <a:pt x="38" y="0"/>
                  </a:lnTo>
                  <a:lnTo>
                    <a:pt x="52" y="0"/>
                  </a:lnTo>
                  <a:lnTo>
                    <a:pt x="52" y="3"/>
                  </a:lnTo>
                  <a:lnTo>
                    <a:pt x="46" y="3"/>
                  </a:lnTo>
                  <a:lnTo>
                    <a:pt x="37" y="31"/>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2" name="Freeform 43"/>
            <p:cNvSpPr>
              <a:spLocks/>
            </p:cNvSpPr>
            <p:nvPr userDrawn="1"/>
          </p:nvSpPr>
          <p:spPr bwMode="auto">
            <a:xfrm>
              <a:off x="7613650" y="6337300"/>
              <a:ext cx="84138" cy="49213"/>
            </a:xfrm>
            <a:custGeom>
              <a:avLst/>
              <a:gdLst>
                <a:gd name="T0" fmla="*/ 2147483647 w 53"/>
                <a:gd name="T1" fmla="*/ 2147483647 h 31"/>
                <a:gd name="T2" fmla="*/ 2147483647 w 53"/>
                <a:gd name="T3" fmla="*/ 2147483647 h 31"/>
                <a:gd name="T4" fmla="*/ 2147483647 w 53"/>
                <a:gd name="T5" fmla="*/ 2147483647 h 31"/>
                <a:gd name="T6" fmla="*/ 2147483647 w 53"/>
                <a:gd name="T7" fmla="*/ 2147483647 h 31"/>
                <a:gd name="T8" fmla="*/ 2147483647 w 53"/>
                <a:gd name="T9" fmla="*/ 2147483647 h 31"/>
                <a:gd name="T10" fmla="*/ 2147483647 w 53"/>
                <a:gd name="T11" fmla="*/ 2147483647 h 31"/>
                <a:gd name="T12" fmla="*/ 0 w 53"/>
                <a:gd name="T13" fmla="*/ 2147483647 h 31"/>
                <a:gd name="T14" fmla="*/ 0 w 53"/>
                <a:gd name="T15" fmla="*/ 0 h 31"/>
                <a:gd name="T16" fmla="*/ 2147483647 w 53"/>
                <a:gd name="T17" fmla="*/ 0 h 31"/>
                <a:gd name="T18" fmla="*/ 2147483647 w 53"/>
                <a:gd name="T19" fmla="*/ 2147483647 h 31"/>
                <a:gd name="T20" fmla="*/ 2147483647 w 53"/>
                <a:gd name="T21" fmla="*/ 2147483647 h 31"/>
                <a:gd name="T22" fmla="*/ 2147483647 w 53"/>
                <a:gd name="T23" fmla="*/ 2147483647 h 31"/>
                <a:gd name="T24" fmla="*/ 2147483647 w 53"/>
                <a:gd name="T25" fmla="*/ 2147483647 h 31"/>
                <a:gd name="T26" fmla="*/ 2147483647 w 53"/>
                <a:gd name="T27" fmla="*/ 2147483647 h 31"/>
                <a:gd name="T28" fmla="*/ 2147483647 w 53"/>
                <a:gd name="T29" fmla="*/ 2147483647 h 31"/>
                <a:gd name="T30" fmla="*/ 2147483647 w 53"/>
                <a:gd name="T31" fmla="*/ 2147483647 h 31"/>
                <a:gd name="T32" fmla="*/ 2147483647 w 53"/>
                <a:gd name="T33" fmla="*/ 2147483647 h 31"/>
                <a:gd name="T34" fmla="*/ 2147483647 w 53"/>
                <a:gd name="T35" fmla="*/ 0 h 31"/>
                <a:gd name="T36" fmla="*/ 2147483647 w 53"/>
                <a:gd name="T37" fmla="*/ 0 h 31"/>
                <a:gd name="T38" fmla="*/ 2147483647 w 53"/>
                <a:gd name="T39" fmla="*/ 2147483647 h 31"/>
                <a:gd name="T40" fmla="*/ 2147483647 w 53"/>
                <a:gd name="T41" fmla="*/ 2147483647 h 31"/>
                <a:gd name="T42" fmla="*/ 2147483647 w 53"/>
                <a:gd name="T43" fmla="*/ 2147483647 h 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3" h="31">
                  <a:moveTo>
                    <a:pt x="37" y="31"/>
                  </a:moveTo>
                  <a:lnTo>
                    <a:pt x="33" y="31"/>
                  </a:lnTo>
                  <a:lnTo>
                    <a:pt x="26" y="9"/>
                  </a:lnTo>
                  <a:lnTo>
                    <a:pt x="19" y="31"/>
                  </a:lnTo>
                  <a:lnTo>
                    <a:pt x="15" y="31"/>
                  </a:lnTo>
                  <a:lnTo>
                    <a:pt x="6" y="3"/>
                  </a:lnTo>
                  <a:lnTo>
                    <a:pt x="0" y="3"/>
                  </a:lnTo>
                  <a:lnTo>
                    <a:pt x="0" y="0"/>
                  </a:lnTo>
                  <a:lnTo>
                    <a:pt x="14" y="0"/>
                  </a:lnTo>
                  <a:lnTo>
                    <a:pt x="14" y="3"/>
                  </a:lnTo>
                  <a:lnTo>
                    <a:pt x="10" y="3"/>
                  </a:lnTo>
                  <a:lnTo>
                    <a:pt x="17" y="25"/>
                  </a:lnTo>
                  <a:lnTo>
                    <a:pt x="25" y="3"/>
                  </a:lnTo>
                  <a:lnTo>
                    <a:pt x="28" y="3"/>
                  </a:lnTo>
                  <a:lnTo>
                    <a:pt x="35" y="25"/>
                  </a:lnTo>
                  <a:lnTo>
                    <a:pt x="44" y="3"/>
                  </a:lnTo>
                  <a:lnTo>
                    <a:pt x="38" y="3"/>
                  </a:lnTo>
                  <a:lnTo>
                    <a:pt x="38" y="0"/>
                  </a:lnTo>
                  <a:lnTo>
                    <a:pt x="53" y="0"/>
                  </a:lnTo>
                  <a:lnTo>
                    <a:pt x="53" y="3"/>
                  </a:lnTo>
                  <a:lnTo>
                    <a:pt x="47" y="3"/>
                  </a:lnTo>
                  <a:lnTo>
                    <a:pt x="37" y="31"/>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3" name="Rectangle 44"/>
            <p:cNvSpPr>
              <a:spLocks noChangeArrowheads="1"/>
            </p:cNvSpPr>
            <p:nvPr userDrawn="1"/>
          </p:nvSpPr>
          <p:spPr bwMode="auto">
            <a:xfrm>
              <a:off x="7705725" y="6375400"/>
              <a:ext cx="6350" cy="11113"/>
            </a:xfrm>
            <a:prstGeom prst="rect">
              <a:avLst/>
            </a:prstGeom>
            <a:solidFill>
              <a:srgbClr val="CCD8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defRPr/>
              </a:pPr>
              <a:endParaRPr lang="en-GB" altLang="en-US" dirty="0" smtClean="0">
                <a:solidFill>
                  <a:srgbClr val="000000"/>
                </a:solidFill>
                <a:latin typeface="Calibri" pitchFamily="34" charset="0"/>
              </a:endParaRPr>
            </a:p>
          </p:txBody>
        </p:sp>
        <p:sp>
          <p:nvSpPr>
            <p:cNvPr id="34" name="Freeform 45"/>
            <p:cNvSpPr>
              <a:spLocks noEditPoints="1"/>
            </p:cNvSpPr>
            <p:nvPr userDrawn="1"/>
          </p:nvSpPr>
          <p:spPr bwMode="auto">
            <a:xfrm>
              <a:off x="7723188" y="6318250"/>
              <a:ext cx="58737" cy="68263"/>
            </a:xfrm>
            <a:custGeom>
              <a:avLst/>
              <a:gdLst>
                <a:gd name="T0" fmla="*/ 2147483647 w 59"/>
                <a:gd name="T1" fmla="*/ 2147483647 h 67"/>
                <a:gd name="T2" fmla="*/ 2147483647 w 59"/>
                <a:gd name="T3" fmla="*/ 2147483647 h 67"/>
                <a:gd name="T4" fmla="*/ 2147483647 w 59"/>
                <a:gd name="T5" fmla="*/ 2147483647 h 67"/>
                <a:gd name="T6" fmla="*/ 0 w 59"/>
                <a:gd name="T7" fmla="*/ 2147483647 h 67"/>
                <a:gd name="T8" fmla="*/ 2147483647 w 59"/>
                <a:gd name="T9" fmla="*/ 2147483647 h 67"/>
                <a:gd name="T10" fmla="*/ 2147483647 w 59"/>
                <a:gd name="T11" fmla="*/ 2147483647 h 67"/>
                <a:gd name="T12" fmla="*/ 2147483647 w 59"/>
                <a:gd name="T13" fmla="*/ 2147483647 h 67"/>
                <a:gd name="T14" fmla="*/ 2147483647 w 59"/>
                <a:gd name="T15" fmla="*/ 2147483647 h 67"/>
                <a:gd name="T16" fmla="*/ 2147483647 w 59"/>
                <a:gd name="T17" fmla="*/ 0 h 67"/>
                <a:gd name="T18" fmla="*/ 2147483647 w 59"/>
                <a:gd name="T19" fmla="*/ 0 h 67"/>
                <a:gd name="T20" fmla="*/ 2147483647 w 59"/>
                <a:gd name="T21" fmla="*/ 2147483647 h 67"/>
                <a:gd name="T22" fmla="*/ 2147483647 w 59"/>
                <a:gd name="T23" fmla="*/ 2147483647 h 67"/>
                <a:gd name="T24" fmla="*/ 2147483647 w 59"/>
                <a:gd name="T25" fmla="*/ 2147483647 h 67"/>
                <a:gd name="T26" fmla="*/ 2147483647 w 59"/>
                <a:gd name="T27" fmla="*/ 2147483647 h 67"/>
                <a:gd name="T28" fmla="*/ 2147483647 w 59"/>
                <a:gd name="T29" fmla="*/ 2147483647 h 67"/>
                <a:gd name="T30" fmla="*/ 2147483647 w 59"/>
                <a:gd name="T31" fmla="*/ 2147483647 h 67"/>
                <a:gd name="T32" fmla="*/ 2147483647 w 59"/>
                <a:gd name="T33" fmla="*/ 2147483647 h 67"/>
                <a:gd name="T34" fmla="*/ 2147483647 w 59"/>
                <a:gd name="T35" fmla="*/ 2147483647 h 67"/>
                <a:gd name="T36" fmla="*/ 2147483647 w 59"/>
                <a:gd name="T37" fmla="*/ 2147483647 h 67"/>
                <a:gd name="T38" fmla="*/ 2147483647 w 59"/>
                <a:gd name="T39" fmla="*/ 2147483647 h 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9" h="67">
                  <a:moveTo>
                    <a:pt x="45" y="55"/>
                  </a:moveTo>
                  <a:cubicBezTo>
                    <a:pt x="40" y="63"/>
                    <a:pt x="33" y="67"/>
                    <a:pt x="25" y="67"/>
                  </a:cubicBezTo>
                  <a:cubicBezTo>
                    <a:pt x="17" y="67"/>
                    <a:pt x="9" y="62"/>
                    <a:pt x="4" y="55"/>
                  </a:cubicBezTo>
                  <a:cubicBezTo>
                    <a:pt x="2" y="51"/>
                    <a:pt x="0" y="46"/>
                    <a:pt x="0" y="42"/>
                  </a:cubicBezTo>
                  <a:cubicBezTo>
                    <a:pt x="0" y="28"/>
                    <a:pt x="11" y="17"/>
                    <a:pt x="25" y="17"/>
                  </a:cubicBezTo>
                  <a:cubicBezTo>
                    <a:pt x="33" y="17"/>
                    <a:pt x="41" y="21"/>
                    <a:pt x="45" y="29"/>
                  </a:cubicBezTo>
                  <a:cubicBezTo>
                    <a:pt x="45" y="6"/>
                    <a:pt x="45" y="6"/>
                    <a:pt x="45" y="6"/>
                  </a:cubicBezTo>
                  <a:cubicBezTo>
                    <a:pt x="37" y="6"/>
                    <a:pt x="37" y="6"/>
                    <a:pt x="37" y="6"/>
                  </a:cubicBezTo>
                  <a:cubicBezTo>
                    <a:pt x="37" y="0"/>
                    <a:pt x="37" y="0"/>
                    <a:pt x="37" y="0"/>
                  </a:cubicBezTo>
                  <a:cubicBezTo>
                    <a:pt x="51" y="0"/>
                    <a:pt x="51" y="0"/>
                    <a:pt x="51" y="0"/>
                  </a:cubicBezTo>
                  <a:cubicBezTo>
                    <a:pt x="51" y="60"/>
                    <a:pt x="51" y="60"/>
                    <a:pt x="51" y="60"/>
                  </a:cubicBezTo>
                  <a:cubicBezTo>
                    <a:pt x="59" y="60"/>
                    <a:pt x="59" y="60"/>
                    <a:pt x="59" y="60"/>
                  </a:cubicBezTo>
                  <a:cubicBezTo>
                    <a:pt x="59" y="66"/>
                    <a:pt x="59" y="66"/>
                    <a:pt x="59" y="66"/>
                  </a:cubicBezTo>
                  <a:cubicBezTo>
                    <a:pt x="45" y="66"/>
                    <a:pt x="45" y="66"/>
                    <a:pt x="45" y="66"/>
                  </a:cubicBezTo>
                  <a:lnTo>
                    <a:pt x="45" y="55"/>
                  </a:lnTo>
                  <a:close/>
                  <a:moveTo>
                    <a:pt x="45" y="42"/>
                  </a:moveTo>
                  <a:cubicBezTo>
                    <a:pt x="45" y="31"/>
                    <a:pt x="36" y="23"/>
                    <a:pt x="26" y="23"/>
                  </a:cubicBezTo>
                  <a:cubicBezTo>
                    <a:pt x="15" y="23"/>
                    <a:pt x="6" y="31"/>
                    <a:pt x="6" y="42"/>
                  </a:cubicBezTo>
                  <a:cubicBezTo>
                    <a:pt x="6" y="53"/>
                    <a:pt x="15" y="61"/>
                    <a:pt x="26" y="61"/>
                  </a:cubicBezTo>
                  <a:cubicBezTo>
                    <a:pt x="36" y="61"/>
                    <a:pt x="45" y="52"/>
                    <a:pt x="45" y="42"/>
                  </a:cubicBez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5" name="Freeform 46"/>
            <p:cNvSpPr>
              <a:spLocks noEditPoints="1"/>
            </p:cNvSpPr>
            <p:nvPr userDrawn="1"/>
          </p:nvSpPr>
          <p:spPr bwMode="auto">
            <a:xfrm>
              <a:off x="7781925" y="6335713"/>
              <a:ext cx="50800" cy="50800"/>
            </a:xfrm>
            <a:custGeom>
              <a:avLst/>
              <a:gdLst>
                <a:gd name="T0" fmla="*/ 2147483647 w 49"/>
                <a:gd name="T1" fmla="*/ 2147483647 h 50"/>
                <a:gd name="T2" fmla="*/ 2147483647 w 49"/>
                <a:gd name="T3" fmla="*/ 2147483647 h 50"/>
                <a:gd name="T4" fmla="*/ 0 w 49"/>
                <a:gd name="T5" fmla="*/ 2147483647 h 50"/>
                <a:gd name="T6" fmla="*/ 2147483647 w 49"/>
                <a:gd name="T7" fmla="*/ 0 h 50"/>
                <a:gd name="T8" fmla="*/ 2147483647 w 49"/>
                <a:gd name="T9" fmla="*/ 2147483647 h 50"/>
                <a:gd name="T10" fmla="*/ 2147483647 w 49"/>
                <a:gd name="T11" fmla="*/ 2147483647 h 50"/>
                <a:gd name="T12" fmla="*/ 2147483647 w 49"/>
                <a:gd name="T13" fmla="*/ 2147483647 h 50"/>
                <a:gd name="T14" fmla="*/ 2147483647 w 49"/>
                <a:gd name="T15" fmla="*/ 2147483647 h 50"/>
                <a:gd name="T16" fmla="*/ 2147483647 w 49"/>
                <a:gd name="T17" fmla="*/ 2147483647 h 50"/>
                <a:gd name="T18" fmla="*/ 2147483647 w 49"/>
                <a:gd name="T19" fmla="*/ 2147483647 h 50"/>
                <a:gd name="T20" fmla="*/ 2147483647 w 49"/>
                <a:gd name="T21" fmla="*/ 2147483647 h 50"/>
                <a:gd name="T22" fmla="*/ 2147483647 w 49"/>
                <a:gd name="T23" fmla="*/ 2147483647 h 50"/>
                <a:gd name="T24" fmla="*/ 2147483647 w 49"/>
                <a:gd name="T25" fmla="*/ 2147483647 h 50"/>
                <a:gd name="T26" fmla="*/ 2147483647 w 49"/>
                <a:gd name="T27" fmla="*/ 2147483647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9" h="50">
                  <a:moveTo>
                    <a:pt x="47" y="35"/>
                  </a:moveTo>
                  <a:cubicBezTo>
                    <a:pt x="43" y="44"/>
                    <a:pt x="34" y="50"/>
                    <a:pt x="25" y="50"/>
                  </a:cubicBezTo>
                  <a:cubicBezTo>
                    <a:pt x="11" y="50"/>
                    <a:pt x="0" y="39"/>
                    <a:pt x="0" y="25"/>
                  </a:cubicBezTo>
                  <a:cubicBezTo>
                    <a:pt x="0" y="11"/>
                    <a:pt x="10" y="0"/>
                    <a:pt x="24" y="0"/>
                  </a:cubicBezTo>
                  <a:cubicBezTo>
                    <a:pt x="39" y="0"/>
                    <a:pt x="49" y="11"/>
                    <a:pt x="49" y="25"/>
                  </a:cubicBezTo>
                  <a:cubicBezTo>
                    <a:pt x="49" y="27"/>
                    <a:pt x="49" y="27"/>
                    <a:pt x="49" y="27"/>
                  </a:cubicBezTo>
                  <a:cubicBezTo>
                    <a:pt x="6" y="27"/>
                    <a:pt x="6" y="27"/>
                    <a:pt x="6" y="27"/>
                  </a:cubicBezTo>
                  <a:cubicBezTo>
                    <a:pt x="6" y="37"/>
                    <a:pt x="15" y="44"/>
                    <a:pt x="24" y="44"/>
                  </a:cubicBezTo>
                  <a:cubicBezTo>
                    <a:pt x="31" y="44"/>
                    <a:pt x="38" y="41"/>
                    <a:pt x="41" y="35"/>
                  </a:cubicBezTo>
                  <a:lnTo>
                    <a:pt x="47" y="35"/>
                  </a:lnTo>
                  <a:close/>
                  <a:moveTo>
                    <a:pt x="44" y="22"/>
                  </a:moveTo>
                  <a:cubicBezTo>
                    <a:pt x="42" y="12"/>
                    <a:pt x="34" y="5"/>
                    <a:pt x="24" y="5"/>
                  </a:cubicBezTo>
                  <a:cubicBezTo>
                    <a:pt x="15" y="5"/>
                    <a:pt x="7" y="13"/>
                    <a:pt x="6" y="22"/>
                  </a:cubicBezTo>
                  <a:lnTo>
                    <a:pt x="44" y="22"/>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6" name="Freeform 47"/>
            <p:cNvSpPr>
              <a:spLocks/>
            </p:cNvSpPr>
            <p:nvPr userDrawn="1"/>
          </p:nvSpPr>
          <p:spPr bwMode="auto">
            <a:xfrm>
              <a:off x="7834313" y="6335713"/>
              <a:ext cx="58737" cy="50800"/>
            </a:xfrm>
            <a:custGeom>
              <a:avLst/>
              <a:gdLst>
                <a:gd name="T0" fmla="*/ 2147483647 w 57"/>
                <a:gd name="T1" fmla="*/ 2147483647 h 49"/>
                <a:gd name="T2" fmla="*/ 2147483647 w 57"/>
                <a:gd name="T3" fmla="*/ 0 h 49"/>
                <a:gd name="T4" fmla="*/ 2147483647 w 57"/>
                <a:gd name="T5" fmla="*/ 2147483647 h 49"/>
                <a:gd name="T6" fmla="*/ 2147483647 w 57"/>
                <a:gd name="T7" fmla="*/ 2147483647 h 49"/>
                <a:gd name="T8" fmla="*/ 2147483647 w 57"/>
                <a:gd name="T9" fmla="*/ 2147483647 h 49"/>
                <a:gd name="T10" fmla="*/ 2147483647 w 57"/>
                <a:gd name="T11" fmla="*/ 2147483647 h 49"/>
                <a:gd name="T12" fmla="*/ 2147483647 w 57"/>
                <a:gd name="T13" fmla="*/ 2147483647 h 49"/>
                <a:gd name="T14" fmla="*/ 2147483647 w 57"/>
                <a:gd name="T15" fmla="*/ 2147483647 h 49"/>
                <a:gd name="T16" fmla="*/ 2147483647 w 57"/>
                <a:gd name="T17" fmla="*/ 2147483647 h 49"/>
                <a:gd name="T18" fmla="*/ 2147483647 w 57"/>
                <a:gd name="T19" fmla="*/ 2147483647 h 49"/>
                <a:gd name="T20" fmla="*/ 2147483647 w 57"/>
                <a:gd name="T21" fmla="*/ 2147483647 h 49"/>
                <a:gd name="T22" fmla="*/ 2147483647 w 57"/>
                <a:gd name="T23" fmla="*/ 2147483647 h 49"/>
                <a:gd name="T24" fmla="*/ 2147483647 w 57"/>
                <a:gd name="T25" fmla="*/ 2147483647 h 49"/>
                <a:gd name="T26" fmla="*/ 2147483647 w 57"/>
                <a:gd name="T27" fmla="*/ 2147483647 h 49"/>
                <a:gd name="T28" fmla="*/ 2147483647 w 57"/>
                <a:gd name="T29" fmla="*/ 2147483647 h 49"/>
                <a:gd name="T30" fmla="*/ 2147483647 w 57"/>
                <a:gd name="T31" fmla="*/ 2147483647 h 49"/>
                <a:gd name="T32" fmla="*/ 2147483647 w 57"/>
                <a:gd name="T33" fmla="*/ 2147483647 h 49"/>
                <a:gd name="T34" fmla="*/ 2147483647 w 57"/>
                <a:gd name="T35" fmla="*/ 2147483647 h 49"/>
                <a:gd name="T36" fmla="*/ 0 w 57"/>
                <a:gd name="T37" fmla="*/ 2147483647 h 49"/>
                <a:gd name="T38" fmla="*/ 0 w 57"/>
                <a:gd name="T39" fmla="*/ 2147483647 h 49"/>
                <a:gd name="T40" fmla="*/ 2147483647 w 57"/>
                <a:gd name="T41" fmla="*/ 2147483647 h 49"/>
                <a:gd name="T42" fmla="*/ 2147483647 w 57"/>
                <a:gd name="T43" fmla="*/ 2147483647 h 49"/>
                <a:gd name="T44" fmla="*/ 0 w 57"/>
                <a:gd name="T45" fmla="*/ 2147483647 h 49"/>
                <a:gd name="T46" fmla="*/ 0 w 57"/>
                <a:gd name="T47" fmla="*/ 2147483647 h 49"/>
                <a:gd name="T48" fmla="*/ 2147483647 w 57"/>
                <a:gd name="T49" fmla="*/ 2147483647 h 49"/>
                <a:gd name="T50" fmla="*/ 2147483647 w 57"/>
                <a:gd name="T51" fmla="*/ 2147483647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7" h="49">
                  <a:moveTo>
                    <a:pt x="14" y="9"/>
                  </a:moveTo>
                  <a:cubicBezTo>
                    <a:pt x="17" y="3"/>
                    <a:pt x="24" y="0"/>
                    <a:pt x="30" y="0"/>
                  </a:cubicBezTo>
                  <a:cubicBezTo>
                    <a:pt x="35" y="0"/>
                    <a:pt x="44" y="3"/>
                    <a:pt x="47" y="9"/>
                  </a:cubicBezTo>
                  <a:cubicBezTo>
                    <a:pt x="48" y="11"/>
                    <a:pt x="49" y="16"/>
                    <a:pt x="49" y="22"/>
                  </a:cubicBezTo>
                  <a:cubicBezTo>
                    <a:pt x="49" y="43"/>
                    <a:pt x="49" y="43"/>
                    <a:pt x="49" y="43"/>
                  </a:cubicBezTo>
                  <a:cubicBezTo>
                    <a:pt x="57" y="43"/>
                    <a:pt x="57" y="43"/>
                    <a:pt x="57" y="43"/>
                  </a:cubicBezTo>
                  <a:cubicBezTo>
                    <a:pt x="57" y="49"/>
                    <a:pt x="57" y="49"/>
                    <a:pt x="57" y="49"/>
                  </a:cubicBezTo>
                  <a:cubicBezTo>
                    <a:pt x="35" y="49"/>
                    <a:pt x="35" y="49"/>
                    <a:pt x="35" y="49"/>
                  </a:cubicBezTo>
                  <a:cubicBezTo>
                    <a:pt x="35" y="43"/>
                    <a:pt x="35" y="43"/>
                    <a:pt x="35" y="43"/>
                  </a:cubicBezTo>
                  <a:cubicBezTo>
                    <a:pt x="43" y="43"/>
                    <a:pt x="43" y="43"/>
                    <a:pt x="43" y="43"/>
                  </a:cubicBezTo>
                  <a:cubicBezTo>
                    <a:pt x="43" y="24"/>
                    <a:pt x="43" y="24"/>
                    <a:pt x="43" y="24"/>
                  </a:cubicBezTo>
                  <a:cubicBezTo>
                    <a:pt x="43" y="19"/>
                    <a:pt x="43" y="15"/>
                    <a:pt x="41" y="12"/>
                  </a:cubicBezTo>
                  <a:cubicBezTo>
                    <a:pt x="38" y="7"/>
                    <a:pt x="33" y="6"/>
                    <a:pt x="28" y="6"/>
                  </a:cubicBezTo>
                  <a:cubicBezTo>
                    <a:pt x="24" y="6"/>
                    <a:pt x="20" y="8"/>
                    <a:pt x="17" y="11"/>
                  </a:cubicBezTo>
                  <a:cubicBezTo>
                    <a:pt x="14" y="14"/>
                    <a:pt x="14" y="18"/>
                    <a:pt x="14" y="23"/>
                  </a:cubicBezTo>
                  <a:cubicBezTo>
                    <a:pt x="14" y="43"/>
                    <a:pt x="14" y="43"/>
                    <a:pt x="14" y="43"/>
                  </a:cubicBezTo>
                  <a:cubicBezTo>
                    <a:pt x="22" y="43"/>
                    <a:pt x="22" y="43"/>
                    <a:pt x="22" y="43"/>
                  </a:cubicBezTo>
                  <a:cubicBezTo>
                    <a:pt x="22" y="49"/>
                    <a:pt x="22" y="49"/>
                    <a:pt x="22" y="49"/>
                  </a:cubicBezTo>
                  <a:cubicBezTo>
                    <a:pt x="0" y="49"/>
                    <a:pt x="0" y="49"/>
                    <a:pt x="0" y="49"/>
                  </a:cubicBezTo>
                  <a:cubicBezTo>
                    <a:pt x="0" y="43"/>
                    <a:pt x="0" y="43"/>
                    <a:pt x="0" y="43"/>
                  </a:cubicBezTo>
                  <a:cubicBezTo>
                    <a:pt x="8" y="43"/>
                    <a:pt x="8" y="43"/>
                    <a:pt x="8" y="43"/>
                  </a:cubicBezTo>
                  <a:cubicBezTo>
                    <a:pt x="8" y="6"/>
                    <a:pt x="8" y="6"/>
                    <a:pt x="8" y="6"/>
                  </a:cubicBezTo>
                  <a:cubicBezTo>
                    <a:pt x="0" y="6"/>
                    <a:pt x="0" y="6"/>
                    <a:pt x="0" y="6"/>
                  </a:cubicBezTo>
                  <a:cubicBezTo>
                    <a:pt x="0" y="1"/>
                    <a:pt x="0" y="1"/>
                    <a:pt x="0" y="1"/>
                  </a:cubicBezTo>
                  <a:cubicBezTo>
                    <a:pt x="14" y="1"/>
                    <a:pt x="14" y="1"/>
                    <a:pt x="14" y="1"/>
                  </a:cubicBezTo>
                  <a:lnTo>
                    <a:pt x="14" y="9"/>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7" name="Freeform 48"/>
            <p:cNvSpPr>
              <a:spLocks/>
            </p:cNvSpPr>
            <p:nvPr userDrawn="1"/>
          </p:nvSpPr>
          <p:spPr bwMode="auto">
            <a:xfrm>
              <a:off x="7893050" y="6318250"/>
              <a:ext cx="28575" cy="68263"/>
            </a:xfrm>
            <a:custGeom>
              <a:avLst/>
              <a:gdLst>
                <a:gd name="T0" fmla="*/ 2147483647 w 18"/>
                <a:gd name="T1" fmla="*/ 2147483647 h 43"/>
                <a:gd name="T2" fmla="*/ 2147483647 w 18"/>
                <a:gd name="T3" fmla="*/ 2147483647 h 43"/>
                <a:gd name="T4" fmla="*/ 2147483647 w 18"/>
                <a:gd name="T5" fmla="*/ 2147483647 h 43"/>
                <a:gd name="T6" fmla="*/ 2147483647 w 18"/>
                <a:gd name="T7" fmla="*/ 2147483647 h 43"/>
                <a:gd name="T8" fmla="*/ 2147483647 w 18"/>
                <a:gd name="T9" fmla="*/ 2147483647 h 43"/>
                <a:gd name="T10" fmla="*/ 0 w 18"/>
                <a:gd name="T11" fmla="*/ 2147483647 h 43"/>
                <a:gd name="T12" fmla="*/ 0 w 18"/>
                <a:gd name="T13" fmla="*/ 2147483647 h 43"/>
                <a:gd name="T14" fmla="*/ 2147483647 w 18"/>
                <a:gd name="T15" fmla="*/ 2147483647 h 43"/>
                <a:gd name="T16" fmla="*/ 2147483647 w 18"/>
                <a:gd name="T17" fmla="*/ 0 h 43"/>
                <a:gd name="T18" fmla="*/ 2147483647 w 18"/>
                <a:gd name="T19" fmla="*/ 0 h 43"/>
                <a:gd name="T20" fmla="*/ 2147483647 w 18"/>
                <a:gd name="T21" fmla="*/ 2147483647 h 43"/>
                <a:gd name="T22" fmla="*/ 2147483647 w 18"/>
                <a:gd name="T23" fmla="*/ 2147483647 h 43"/>
                <a:gd name="T24" fmla="*/ 2147483647 w 18"/>
                <a:gd name="T25" fmla="*/ 2147483647 h 43"/>
                <a:gd name="T26" fmla="*/ 2147483647 w 18"/>
                <a:gd name="T27" fmla="*/ 2147483647 h 43"/>
                <a:gd name="T28" fmla="*/ 2147483647 w 18"/>
                <a:gd name="T29" fmla="*/ 2147483647 h 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8" h="43">
                  <a:moveTo>
                    <a:pt x="10" y="39"/>
                  </a:moveTo>
                  <a:lnTo>
                    <a:pt x="18" y="39"/>
                  </a:lnTo>
                  <a:lnTo>
                    <a:pt x="18" y="43"/>
                  </a:lnTo>
                  <a:lnTo>
                    <a:pt x="6" y="43"/>
                  </a:lnTo>
                  <a:lnTo>
                    <a:pt x="6" y="15"/>
                  </a:lnTo>
                  <a:lnTo>
                    <a:pt x="0" y="15"/>
                  </a:lnTo>
                  <a:lnTo>
                    <a:pt x="0" y="12"/>
                  </a:lnTo>
                  <a:lnTo>
                    <a:pt x="6" y="12"/>
                  </a:lnTo>
                  <a:lnTo>
                    <a:pt x="6" y="0"/>
                  </a:lnTo>
                  <a:lnTo>
                    <a:pt x="10" y="0"/>
                  </a:lnTo>
                  <a:lnTo>
                    <a:pt x="10" y="12"/>
                  </a:lnTo>
                  <a:lnTo>
                    <a:pt x="17" y="12"/>
                  </a:lnTo>
                  <a:lnTo>
                    <a:pt x="17" y="15"/>
                  </a:lnTo>
                  <a:lnTo>
                    <a:pt x="10" y="15"/>
                  </a:lnTo>
                  <a:lnTo>
                    <a:pt x="10" y="39"/>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8" name="Freeform 49"/>
            <p:cNvSpPr>
              <a:spLocks noEditPoints="1"/>
            </p:cNvSpPr>
            <p:nvPr userDrawn="1"/>
          </p:nvSpPr>
          <p:spPr bwMode="auto">
            <a:xfrm>
              <a:off x="7921625" y="6335713"/>
              <a:ext cx="50800" cy="50800"/>
            </a:xfrm>
            <a:custGeom>
              <a:avLst/>
              <a:gdLst>
                <a:gd name="T0" fmla="*/ 0 w 50"/>
                <a:gd name="T1" fmla="*/ 2147483647 h 50"/>
                <a:gd name="T2" fmla="*/ 2147483647 w 50"/>
                <a:gd name="T3" fmla="*/ 0 h 50"/>
                <a:gd name="T4" fmla="*/ 2147483647 w 50"/>
                <a:gd name="T5" fmla="*/ 2147483647 h 50"/>
                <a:gd name="T6" fmla="*/ 2147483647 w 50"/>
                <a:gd name="T7" fmla="*/ 2147483647 h 50"/>
                <a:gd name="T8" fmla="*/ 0 w 50"/>
                <a:gd name="T9" fmla="*/ 2147483647 h 50"/>
                <a:gd name="T10" fmla="*/ 2147483647 w 50"/>
                <a:gd name="T11" fmla="*/ 2147483647 h 50"/>
                <a:gd name="T12" fmla="*/ 2147483647 w 50"/>
                <a:gd name="T13" fmla="*/ 2147483647 h 50"/>
                <a:gd name="T14" fmla="*/ 2147483647 w 50"/>
                <a:gd name="T15" fmla="*/ 2147483647 h 50"/>
                <a:gd name="T16" fmla="*/ 2147483647 w 50"/>
                <a:gd name="T17" fmla="*/ 2147483647 h 50"/>
                <a:gd name="T18" fmla="*/ 2147483647 w 50"/>
                <a:gd name="T19" fmla="*/ 2147483647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 h="50">
                  <a:moveTo>
                    <a:pt x="0" y="25"/>
                  </a:moveTo>
                  <a:cubicBezTo>
                    <a:pt x="0" y="11"/>
                    <a:pt x="11" y="0"/>
                    <a:pt x="25" y="0"/>
                  </a:cubicBezTo>
                  <a:cubicBezTo>
                    <a:pt x="39" y="0"/>
                    <a:pt x="50" y="11"/>
                    <a:pt x="50" y="24"/>
                  </a:cubicBezTo>
                  <a:cubicBezTo>
                    <a:pt x="50" y="38"/>
                    <a:pt x="39" y="50"/>
                    <a:pt x="25" y="50"/>
                  </a:cubicBezTo>
                  <a:cubicBezTo>
                    <a:pt x="11" y="50"/>
                    <a:pt x="0" y="39"/>
                    <a:pt x="0" y="25"/>
                  </a:cubicBezTo>
                  <a:close/>
                  <a:moveTo>
                    <a:pt x="44" y="25"/>
                  </a:moveTo>
                  <a:cubicBezTo>
                    <a:pt x="44" y="14"/>
                    <a:pt x="36" y="6"/>
                    <a:pt x="25" y="6"/>
                  </a:cubicBezTo>
                  <a:cubicBezTo>
                    <a:pt x="14" y="6"/>
                    <a:pt x="6" y="14"/>
                    <a:pt x="6" y="25"/>
                  </a:cubicBezTo>
                  <a:cubicBezTo>
                    <a:pt x="6" y="35"/>
                    <a:pt x="14" y="44"/>
                    <a:pt x="25" y="44"/>
                  </a:cubicBezTo>
                  <a:cubicBezTo>
                    <a:pt x="35" y="44"/>
                    <a:pt x="44" y="35"/>
                    <a:pt x="44" y="25"/>
                  </a:cubicBez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9" name="Freeform 50"/>
            <p:cNvSpPr>
              <a:spLocks/>
            </p:cNvSpPr>
            <p:nvPr userDrawn="1"/>
          </p:nvSpPr>
          <p:spPr bwMode="auto">
            <a:xfrm>
              <a:off x="7974013" y="6335713"/>
              <a:ext cx="57150" cy="50800"/>
            </a:xfrm>
            <a:custGeom>
              <a:avLst/>
              <a:gdLst>
                <a:gd name="T0" fmla="*/ 2147483647 w 57"/>
                <a:gd name="T1" fmla="*/ 2147483647 h 49"/>
                <a:gd name="T2" fmla="*/ 2147483647 w 57"/>
                <a:gd name="T3" fmla="*/ 0 h 49"/>
                <a:gd name="T4" fmla="*/ 2147483647 w 57"/>
                <a:gd name="T5" fmla="*/ 2147483647 h 49"/>
                <a:gd name="T6" fmla="*/ 2147483647 w 57"/>
                <a:gd name="T7" fmla="*/ 2147483647 h 49"/>
                <a:gd name="T8" fmla="*/ 2147483647 w 57"/>
                <a:gd name="T9" fmla="*/ 2147483647 h 49"/>
                <a:gd name="T10" fmla="*/ 2147483647 w 57"/>
                <a:gd name="T11" fmla="*/ 2147483647 h 49"/>
                <a:gd name="T12" fmla="*/ 2147483647 w 57"/>
                <a:gd name="T13" fmla="*/ 2147483647 h 49"/>
                <a:gd name="T14" fmla="*/ 2147483647 w 57"/>
                <a:gd name="T15" fmla="*/ 2147483647 h 49"/>
                <a:gd name="T16" fmla="*/ 2147483647 w 57"/>
                <a:gd name="T17" fmla="*/ 2147483647 h 49"/>
                <a:gd name="T18" fmla="*/ 2147483647 w 57"/>
                <a:gd name="T19" fmla="*/ 2147483647 h 49"/>
                <a:gd name="T20" fmla="*/ 2147483647 w 57"/>
                <a:gd name="T21" fmla="*/ 2147483647 h 49"/>
                <a:gd name="T22" fmla="*/ 2147483647 w 57"/>
                <a:gd name="T23" fmla="*/ 2147483647 h 49"/>
                <a:gd name="T24" fmla="*/ 2147483647 w 57"/>
                <a:gd name="T25" fmla="*/ 2147483647 h 49"/>
                <a:gd name="T26" fmla="*/ 2147483647 w 57"/>
                <a:gd name="T27" fmla="*/ 2147483647 h 49"/>
                <a:gd name="T28" fmla="*/ 2147483647 w 57"/>
                <a:gd name="T29" fmla="*/ 2147483647 h 49"/>
                <a:gd name="T30" fmla="*/ 2147483647 w 57"/>
                <a:gd name="T31" fmla="*/ 2147483647 h 49"/>
                <a:gd name="T32" fmla="*/ 2147483647 w 57"/>
                <a:gd name="T33" fmla="*/ 2147483647 h 49"/>
                <a:gd name="T34" fmla="*/ 2147483647 w 57"/>
                <a:gd name="T35" fmla="*/ 2147483647 h 49"/>
                <a:gd name="T36" fmla="*/ 0 w 57"/>
                <a:gd name="T37" fmla="*/ 2147483647 h 49"/>
                <a:gd name="T38" fmla="*/ 0 w 57"/>
                <a:gd name="T39" fmla="*/ 2147483647 h 49"/>
                <a:gd name="T40" fmla="*/ 2147483647 w 57"/>
                <a:gd name="T41" fmla="*/ 2147483647 h 49"/>
                <a:gd name="T42" fmla="*/ 2147483647 w 57"/>
                <a:gd name="T43" fmla="*/ 2147483647 h 49"/>
                <a:gd name="T44" fmla="*/ 0 w 57"/>
                <a:gd name="T45" fmla="*/ 2147483647 h 49"/>
                <a:gd name="T46" fmla="*/ 0 w 57"/>
                <a:gd name="T47" fmla="*/ 2147483647 h 49"/>
                <a:gd name="T48" fmla="*/ 2147483647 w 57"/>
                <a:gd name="T49" fmla="*/ 2147483647 h 49"/>
                <a:gd name="T50" fmla="*/ 2147483647 w 57"/>
                <a:gd name="T51" fmla="*/ 2147483647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7" h="49">
                  <a:moveTo>
                    <a:pt x="14" y="9"/>
                  </a:moveTo>
                  <a:cubicBezTo>
                    <a:pt x="17" y="3"/>
                    <a:pt x="24" y="0"/>
                    <a:pt x="30" y="0"/>
                  </a:cubicBezTo>
                  <a:cubicBezTo>
                    <a:pt x="36" y="0"/>
                    <a:pt x="44" y="3"/>
                    <a:pt x="47" y="9"/>
                  </a:cubicBezTo>
                  <a:cubicBezTo>
                    <a:pt x="48" y="11"/>
                    <a:pt x="49" y="16"/>
                    <a:pt x="49" y="22"/>
                  </a:cubicBezTo>
                  <a:cubicBezTo>
                    <a:pt x="49" y="43"/>
                    <a:pt x="49" y="43"/>
                    <a:pt x="49" y="43"/>
                  </a:cubicBezTo>
                  <a:cubicBezTo>
                    <a:pt x="57" y="43"/>
                    <a:pt x="57" y="43"/>
                    <a:pt x="57" y="43"/>
                  </a:cubicBezTo>
                  <a:cubicBezTo>
                    <a:pt x="57" y="49"/>
                    <a:pt x="57" y="49"/>
                    <a:pt x="57" y="49"/>
                  </a:cubicBezTo>
                  <a:cubicBezTo>
                    <a:pt x="35" y="49"/>
                    <a:pt x="35" y="49"/>
                    <a:pt x="35" y="49"/>
                  </a:cubicBezTo>
                  <a:cubicBezTo>
                    <a:pt x="35" y="43"/>
                    <a:pt x="35" y="43"/>
                    <a:pt x="35" y="43"/>
                  </a:cubicBezTo>
                  <a:cubicBezTo>
                    <a:pt x="43" y="43"/>
                    <a:pt x="43" y="43"/>
                    <a:pt x="43" y="43"/>
                  </a:cubicBezTo>
                  <a:cubicBezTo>
                    <a:pt x="43" y="24"/>
                    <a:pt x="43" y="24"/>
                    <a:pt x="43" y="24"/>
                  </a:cubicBezTo>
                  <a:cubicBezTo>
                    <a:pt x="43" y="19"/>
                    <a:pt x="43" y="15"/>
                    <a:pt x="41" y="12"/>
                  </a:cubicBezTo>
                  <a:cubicBezTo>
                    <a:pt x="39" y="7"/>
                    <a:pt x="33" y="6"/>
                    <a:pt x="29" y="6"/>
                  </a:cubicBezTo>
                  <a:cubicBezTo>
                    <a:pt x="24" y="6"/>
                    <a:pt x="20" y="8"/>
                    <a:pt x="17" y="11"/>
                  </a:cubicBezTo>
                  <a:cubicBezTo>
                    <a:pt x="14" y="14"/>
                    <a:pt x="14" y="18"/>
                    <a:pt x="14" y="23"/>
                  </a:cubicBezTo>
                  <a:cubicBezTo>
                    <a:pt x="14" y="43"/>
                    <a:pt x="14" y="43"/>
                    <a:pt x="14" y="43"/>
                  </a:cubicBezTo>
                  <a:cubicBezTo>
                    <a:pt x="22" y="43"/>
                    <a:pt x="22" y="43"/>
                    <a:pt x="22" y="43"/>
                  </a:cubicBezTo>
                  <a:cubicBezTo>
                    <a:pt x="22" y="49"/>
                    <a:pt x="22" y="49"/>
                    <a:pt x="22" y="49"/>
                  </a:cubicBezTo>
                  <a:cubicBezTo>
                    <a:pt x="0" y="49"/>
                    <a:pt x="0" y="49"/>
                    <a:pt x="0" y="49"/>
                  </a:cubicBezTo>
                  <a:cubicBezTo>
                    <a:pt x="0" y="43"/>
                    <a:pt x="0" y="43"/>
                    <a:pt x="0" y="43"/>
                  </a:cubicBezTo>
                  <a:cubicBezTo>
                    <a:pt x="8" y="43"/>
                    <a:pt x="8" y="43"/>
                    <a:pt x="8" y="43"/>
                  </a:cubicBezTo>
                  <a:cubicBezTo>
                    <a:pt x="8" y="6"/>
                    <a:pt x="8" y="6"/>
                    <a:pt x="8" y="6"/>
                  </a:cubicBezTo>
                  <a:cubicBezTo>
                    <a:pt x="0" y="6"/>
                    <a:pt x="0" y="6"/>
                    <a:pt x="0" y="6"/>
                  </a:cubicBezTo>
                  <a:cubicBezTo>
                    <a:pt x="0" y="1"/>
                    <a:pt x="0" y="1"/>
                    <a:pt x="0" y="1"/>
                  </a:cubicBezTo>
                  <a:cubicBezTo>
                    <a:pt x="14" y="1"/>
                    <a:pt x="14" y="1"/>
                    <a:pt x="14" y="1"/>
                  </a:cubicBezTo>
                  <a:lnTo>
                    <a:pt x="14" y="9"/>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0" name="Freeform 51"/>
            <p:cNvSpPr>
              <a:spLocks/>
            </p:cNvSpPr>
            <p:nvPr userDrawn="1"/>
          </p:nvSpPr>
          <p:spPr bwMode="auto">
            <a:xfrm>
              <a:off x="8034338" y="6335713"/>
              <a:ext cx="34925" cy="50800"/>
            </a:xfrm>
            <a:custGeom>
              <a:avLst/>
              <a:gdLst>
                <a:gd name="T0" fmla="*/ 2147483647 w 34"/>
                <a:gd name="T1" fmla="*/ 2147483647 h 50"/>
                <a:gd name="T2" fmla="*/ 2147483647 w 34"/>
                <a:gd name="T3" fmla="*/ 2147483647 h 50"/>
                <a:gd name="T4" fmla="*/ 2147483647 w 34"/>
                <a:gd name="T5" fmla="*/ 2147483647 h 50"/>
                <a:gd name="T6" fmla="*/ 2147483647 w 34"/>
                <a:gd name="T7" fmla="*/ 2147483647 h 50"/>
                <a:gd name="T8" fmla="*/ 2147483647 w 34"/>
                <a:gd name="T9" fmla="*/ 2147483647 h 50"/>
                <a:gd name="T10" fmla="*/ 2147483647 w 34"/>
                <a:gd name="T11" fmla="*/ 2147483647 h 50"/>
                <a:gd name="T12" fmla="*/ 2147483647 w 34"/>
                <a:gd name="T13" fmla="*/ 2147483647 h 50"/>
                <a:gd name="T14" fmla="*/ 2147483647 w 34"/>
                <a:gd name="T15" fmla="*/ 2147483647 h 50"/>
                <a:gd name="T16" fmla="*/ 2147483647 w 34"/>
                <a:gd name="T17" fmla="*/ 2147483647 h 50"/>
                <a:gd name="T18" fmla="*/ 2147483647 w 34"/>
                <a:gd name="T19" fmla="*/ 2147483647 h 50"/>
                <a:gd name="T20" fmla="*/ 0 w 34"/>
                <a:gd name="T21" fmla="*/ 2147483647 h 50"/>
                <a:gd name="T22" fmla="*/ 0 w 34"/>
                <a:gd name="T23" fmla="*/ 2147483647 h 50"/>
                <a:gd name="T24" fmla="*/ 2147483647 w 34"/>
                <a:gd name="T25" fmla="*/ 2147483647 h 50"/>
                <a:gd name="T26" fmla="*/ 2147483647 w 34"/>
                <a:gd name="T27" fmla="*/ 2147483647 h 50"/>
                <a:gd name="T28" fmla="*/ 2147483647 w 34"/>
                <a:gd name="T29" fmla="*/ 2147483647 h 50"/>
                <a:gd name="T30" fmla="*/ 2147483647 w 34"/>
                <a:gd name="T31" fmla="*/ 2147483647 h 50"/>
                <a:gd name="T32" fmla="*/ 2147483647 w 34"/>
                <a:gd name="T33" fmla="*/ 2147483647 h 50"/>
                <a:gd name="T34" fmla="*/ 0 w 34"/>
                <a:gd name="T35" fmla="*/ 2147483647 h 50"/>
                <a:gd name="T36" fmla="*/ 2147483647 w 34"/>
                <a:gd name="T37" fmla="*/ 2147483647 h 50"/>
                <a:gd name="T38" fmla="*/ 2147483647 w 34"/>
                <a:gd name="T39" fmla="*/ 0 h 50"/>
                <a:gd name="T40" fmla="*/ 2147483647 w 34"/>
                <a:gd name="T41" fmla="*/ 2147483647 h 50"/>
                <a:gd name="T42" fmla="*/ 2147483647 w 34"/>
                <a:gd name="T43" fmla="*/ 2147483647 h 50"/>
                <a:gd name="T44" fmla="*/ 2147483647 w 34"/>
                <a:gd name="T45" fmla="*/ 2147483647 h 50"/>
                <a:gd name="T46" fmla="*/ 2147483647 w 34"/>
                <a:gd name="T47" fmla="*/ 2147483647 h 50"/>
                <a:gd name="T48" fmla="*/ 2147483647 w 34"/>
                <a:gd name="T49" fmla="*/ 2147483647 h 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4" h="50">
                  <a:moveTo>
                    <a:pt x="26" y="13"/>
                  </a:moveTo>
                  <a:cubicBezTo>
                    <a:pt x="26" y="8"/>
                    <a:pt x="21" y="5"/>
                    <a:pt x="16" y="5"/>
                  </a:cubicBezTo>
                  <a:cubicBezTo>
                    <a:pt x="11" y="5"/>
                    <a:pt x="7" y="8"/>
                    <a:pt x="7" y="13"/>
                  </a:cubicBezTo>
                  <a:cubicBezTo>
                    <a:pt x="7" y="19"/>
                    <a:pt x="12" y="20"/>
                    <a:pt x="17" y="21"/>
                  </a:cubicBezTo>
                  <a:cubicBezTo>
                    <a:pt x="21" y="22"/>
                    <a:pt x="25" y="23"/>
                    <a:pt x="28" y="25"/>
                  </a:cubicBezTo>
                  <a:cubicBezTo>
                    <a:pt x="32" y="27"/>
                    <a:pt x="34" y="31"/>
                    <a:pt x="34" y="35"/>
                  </a:cubicBezTo>
                  <a:cubicBezTo>
                    <a:pt x="34" y="39"/>
                    <a:pt x="33" y="41"/>
                    <a:pt x="32" y="43"/>
                  </a:cubicBezTo>
                  <a:cubicBezTo>
                    <a:pt x="30" y="47"/>
                    <a:pt x="24" y="50"/>
                    <a:pt x="18" y="50"/>
                  </a:cubicBezTo>
                  <a:cubicBezTo>
                    <a:pt x="12" y="50"/>
                    <a:pt x="8" y="48"/>
                    <a:pt x="5" y="43"/>
                  </a:cubicBezTo>
                  <a:cubicBezTo>
                    <a:pt x="5" y="49"/>
                    <a:pt x="5" y="49"/>
                    <a:pt x="5" y="49"/>
                  </a:cubicBezTo>
                  <a:cubicBezTo>
                    <a:pt x="0" y="49"/>
                    <a:pt x="0" y="49"/>
                    <a:pt x="0" y="49"/>
                  </a:cubicBezTo>
                  <a:cubicBezTo>
                    <a:pt x="0" y="35"/>
                    <a:pt x="0" y="35"/>
                    <a:pt x="0" y="35"/>
                  </a:cubicBezTo>
                  <a:cubicBezTo>
                    <a:pt x="5" y="35"/>
                    <a:pt x="5" y="35"/>
                    <a:pt x="5" y="35"/>
                  </a:cubicBezTo>
                  <a:cubicBezTo>
                    <a:pt x="5" y="41"/>
                    <a:pt x="10" y="45"/>
                    <a:pt x="17" y="45"/>
                  </a:cubicBezTo>
                  <a:cubicBezTo>
                    <a:pt x="22" y="45"/>
                    <a:pt x="27" y="41"/>
                    <a:pt x="27" y="36"/>
                  </a:cubicBezTo>
                  <a:cubicBezTo>
                    <a:pt x="27" y="29"/>
                    <a:pt x="22" y="28"/>
                    <a:pt x="16" y="27"/>
                  </a:cubicBezTo>
                  <a:cubicBezTo>
                    <a:pt x="13" y="26"/>
                    <a:pt x="9" y="25"/>
                    <a:pt x="5" y="23"/>
                  </a:cubicBezTo>
                  <a:cubicBezTo>
                    <a:pt x="2" y="21"/>
                    <a:pt x="0" y="17"/>
                    <a:pt x="0" y="13"/>
                  </a:cubicBezTo>
                  <a:cubicBezTo>
                    <a:pt x="0" y="10"/>
                    <a:pt x="0" y="7"/>
                    <a:pt x="2" y="5"/>
                  </a:cubicBezTo>
                  <a:cubicBezTo>
                    <a:pt x="5" y="1"/>
                    <a:pt x="11" y="0"/>
                    <a:pt x="15" y="0"/>
                  </a:cubicBezTo>
                  <a:cubicBezTo>
                    <a:pt x="19" y="0"/>
                    <a:pt x="24" y="1"/>
                    <a:pt x="26" y="5"/>
                  </a:cubicBezTo>
                  <a:cubicBezTo>
                    <a:pt x="26" y="1"/>
                    <a:pt x="26" y="1"/>
                    <a:pt x="26" y="1"/>
                  </a:cubicBezTo>
                  <a:cubicBezTo>
                    <a:pt x="31" y="1"/>
                    <a:pt x="31" y="1"/>
                    <a:pt x="31" y="1"/>
                  </a:cubicBezTo>
                  <a:cubicBezTo>
                    <a:pt x="31" y="13"/>
                    <a:pt x="31" y="13"/>
                    <a:pt x="31" y="13"/>
                  </a:cubicBezTo>
                  <a:lnTo>
                    <a:pt x="26" y="13"/>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1" name="Freeform 52"/>
            <p:cNvSpPr>
              <a:spLocks noEditPoints="1"/>
            </p:cNvSpPr>
            <p:nvPr userDrawn="1"/>
          </p:nvSpPr>
          <p:spPr bwMode="auto">
            <a:xfrm>
              <a:off x="8070850" y="6335713"/>
              <a:ext cx="60325" cy="66675"/>
            </a:xfrm>
            <a:custGeom>
              <a:avLst/>
              <a:gdLst>
                <a:gd name="T0" fmla="*/ 2147483647 w 59"/>
                <a:gd name="T1" fmla="*/ 2147483647 h 66"/>
                <a:gd name="T2" fmla="*/ 2147483647 w 59"/>
                <a:gd name="T3" fmla="*/ 0 h 66"/>
                <a:gd name="T4" fmla="*/ 2147483647 w 59"/>
                <a:gd name="T5" fmla="*/ 2147483647 h 66"/>
                <a:gd name="T6" fmla="*/ 2147483647 w 59"/>
                <a:gd name="T7" fmla="*/ 2147483647 h 66"/>
                <a:gd name="T8" fmla="*/ 2147483647 w 59"/>
                <a:gd name="T9" fmla="*/ 2147483647 h 66"/>
                <a:gd name="T10" fmla="*/ 2147483647 w 59"/>
                <a:gd name="T11" fmla="*/ 2147483647 h 66"/>
                <a:gd name="T12" fmla="*/ 2147483647 w 59"/>
                <a:gd name="T13" fmla="*/ 2147483647 h 66"/>
                <a:gd name="T14" fmla="*/ 2147483647 w 59"/>
                <a:gd name="T15" fmla="*/ 2147483647 h 66"/>
                <a:gd name="T16" fmla="*/ 2147483647 w 59"/>
                <a:gd name="T17" fmla="*/ 2147483647 h 66"/>
                <a:gd name="T18" fmla="*/ 0 w 59"/>
                <a:gd name="T19" fmla="*/ 2147483647 h 66"/>
                <a:gd name="T20" fmla="*/ 0 w 59"/>
                <a:gd name="T21" fmla="*/ 2147483647 h 66"/>
                <a:gd name="T22" fmla="*/ 2147483647 w 59"/>
                <a:gd name="T23" fmla="*/ 2147483647 h 66"/>
                <a:gd name="T24" fmla="*/ 2147483647 w 59"/>
                <a:gd name="T25" fmla="*/ 2147483647 h 66"/>
                <a:gd name="T26" fmla="*/ 0 w 59"/>
                <a:gd name="T27" fmla="*/ 2147483647 h 66"/>
                <a:gd name="T28" fmla="*/ 0 w 59"/>
                <a:gd name="T29" fmla="*/ 2147483647 h 66"/>
                <a:gd name="T30" fmla="*/ 2147483647 w 59"/>
                <a:gd name="T31" fmla="*/ 2147483647 h 66"/>
                <a:gd name="T32" fmla="*/ 2147483647 w 59"/>
                <a:gd name="T33" fmla="*/ 2147483647 h 66"/>
                <a:gd name="T34" fmla="*/ 2147483647 w 59"/>
                <a:gd name="T35" fmla="*/ 2147483647 h 66"/>
                <a:gd name="T36" fmla="*/ 2147483647 w 59"/>
                <a:gd name="T37" fmla="*/ 2147483647 h 66"/>
                <a:gd name="T38" fmla="*/ 2147483647 w 59"/>
                <a:gd name="T39" fmla="*/ 2147483647 h 66"/>
                <a:gd name="T40" fmla="*/ 2147483647 w 59"/>
                <a:gd name="T41" fmla="*/ 2147483647 h 66"/>
                <a:gd name="T42" fmla="*/ 2147483647 w 59"/>
                <a:gd name="T43" fmla="*/ 2147483647 h 6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9" h="66">
                  <a:moveTo>
                    <a:pt x="14" y="11"/>
                  </a:moveTo>
                  <a:cubicBezTo>
                    <a:pt x="18" y="4"/>
                    <a:pt x="25" y="0"/>
                    <a:pt x="34" y="0"/>
                  </a:cubicBezTo>
                  <a:cubicBezTo>
                    <a:pt x="42" y="0"/>
                    <a:pt x="50" y="3"/>
                    <a:pt x="55" y="11"/>
                  </a:cubicBezTo>
                  <a:cubicBezTo>
                    <a:pt x="57" y="14"/>
                    <a:pt x="59" y="19"/>
                    <a:pt x="59" y="25"/>
                  </a:cubicBezTo>
                  <a:cubicBezTo>
                    <a:pt x="59" y="39"/>
                    <a:pt x="48" y="50"/>
                    <a:pt x="34" y="50"/>
                  </a:cubicBezTo>
                  <a:cubicBezTo>
                    <a:pt x="26" y="50"/>
                    <a:pt x="18" y="46"/>
                    <a:pt x="14" y="38"/>
                  </a:cubicBezTo>
                  <a:cubicBezTo>
                    <a:pt x="14" y="61"/>
                    <a:pt x="14" y="61"/>
                    <a:pt x="14" y="61"/>
                  </a:cubicBezTo>
                  <a:cubicBezTo>
                    <a:pt x="22" y="61"/>
                    <a:pt x="22" y="61"/>
                    <a:pt x="22" y="61"/>
                  </a:cubicBezTo>
                  <a:cubicBezTo>
                    <a:pt x="22" y="66"/>
                    <a:pt x="22" y="66"/>
                    <a:pt x="22" y="66"/>
                  </a:cubicBezTo>
                  <a:cubicBezTo>
                    <a:pt x="0" y="66"/>
                    <a:pt x="0" y="66"/>
                    <a:pt x="0" y="66"/>
                  </a:cubicBezTo>
                  <a:cubicBezTo>
                    <a:pt x="0" y="61"/>
                    <a:pt x="0" y="61"/>
                    <a:pt x="0" y="61"/>
                  </a:cubicBezTo>
                  <a:cubicBezTo>
                    <a:pt x="8" y="61"/>
                    <a:pt x="8" y="61"/>
                    <a:pt x="8" y="61"/>
                  </a:cubicBezTo>
                  <a:cubicBezTo>
                    <a:pt x="8" y="6"/>
                    <a:pt x="8" y="6"/>
                    <a:pt x="8" y="6"/>
                  </a:cubicBezTo>
                  <a:cubicBezTo>
                    <a:pt x="0" y="6"/>
                    <a:pt x="0" y="6"/>
                    <a:pt x="0" y="6"/>
                  </a:cubicBezTo>
                  <a:cubicBezTo>
                    <a:pt x="0" y="1"/>
                    <a:pt x="0" y="1"/>
                    <a:pt x="0" y="1"/>
                  </a:cubicBezTo>
                  <a:cubicBezTo>
                    <a:pt x="14" y="1"/>
                    <a:pt x="14" y="1"/>
                    <a:pt x="14" y="1"/>
                  </a:cubicBezTo>
                  <a:lnTo>
                    <a:pt x="14" y="11"/>
                  </a:lnTo>
                  <a:close/>
                  <a:moveTo>
                    <a:pt x="53" y="25"/>
                  </a:moveTo>
                  <a:cubicBezTo>
                    <a:pt x="53" y="13"/>
                    <a:pt x="44" y="5"/>
                    <a:pt x="34" y="5"/>
                  </a:cubicBezTo>
                  <a:cubicBezTo>
                    <a:pt x="23" y="6"/>
                    <a:pt x="14" y="13"/>
                    <a:pt x="14" y="25"/>
                  </a:cubicBezTo>
                  <a:cubicBezTo>
                    <a:pt x="14" y="35"/>
                    <a:pt x="23" y="44"/>
                    <a:pt x="33" y="44"/>
                  </a:cubicBezTo>
                  <a:cubicBezTo>
                    <a:pt x="44" y="44"/>
                    <a:pt x="53" y="35"/>
                    <a:pt x="53" y="25"/>
                  </a:cubicBez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2" name="Freeform 53"/>
            <p:cNvSpPr>
              <a:spLocks noEditPoints="1"/>
            </p:cNvSpPr>
            <p:nvPr userDrawn="1"/>
          </p:nvSpPr>
          <p:spPr bwMode="auto">
            <a:xfrm>
              <a:off x="8129588" y="6335713"/>
              <a:ext cx="50800" cy="50800"/>
            </a:xfrm>
            <a:custGeom>
              <a:avLst/>
              <a:gdLst>
                <a:gd name="T0" fmla="*/ 2147483647 w 50"/>
                <a:gd name="T1" fmla="*/ 2147483647 h 50"/>
                <a:gd name="T2" fmla="*/ 2147483647 w 50"/>
                <a:gd name="T3" fmla="*/ 2147483647 h 50"/>
                <a:gd name="T4" fmla="*/ 0 w 50"/>
                <a:gd name="T5" fmla="*/ 2147483647 h 50"/>
                <a:gd name="T6" fmla="*/ 2147483647 w 50"/>
                <a:gd name="T7" fmla="*/ 0 h 50"/>
                <a:gd name="T8" fmla="*/ 2147483647 w 50"/>
                <a:gd name="T9" fmla="*/ 2147483647 h 50"/>
                <a:gd name="T10" fmla="*/ 2147483647 w 50"/>
                <a:gd name="T11" fmla="*/ 2147483647 h 50"/>
                <a:gd name="T12" fmla="*/ 2147483647 w 50"/>
                <a:gd name="T13" fmla="*/ 2147483647 h 50"/>
                <a:gd name="T14" fmla="*/ 2147483647 w 50"/>
                <a:gd name="T15" fmla="*/ 2147483647 h 50"/>
                <a:gd name="T16" fmla="*/ 2147483647 w 50"/>
                <a:gd name="T17" fmla="*/ 2147483647 h 50"/>
                <a:gd name="T18" fmla="*/ 2147483647 w 50"/>
                <a:gd name="T19" fmla="*/ 2147483647 h 50"/>
                <a:gd name="T20" fmla="*/ 2147483647 w 50"/>
                <a:gd name="T21" fmla="*/ 2147483647 h 50"/>
                <a:gd name="T22" fmla="*/ 2147483647 w 50"/>
                <a:gd name="T23" fmla="*/ 2147483647 h 50"/>
                <a:gd name="T24" fmla="*/ 2147483647 w 50"/>
                <a:gd name="T25" fmla="*/ 2147483647 h 50"/>
                <a:gd name="T26" fmla="*/ 2147483647 w 50"/>
                <a:gd name="T27" fmla="*/ 2147483647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0" h="50">
                  <a:moveTo>
                    <a:pt x="48" y="35"/>
                  </a:moveTo>
                  <a:cubicBezTo>
                    <a:pt x="44" y="44"/>
                    <a:pt x="35" y="50"/>
                    <a:pt x="25" y="50"/>
                  </a:cubicBezTo>
                  <a:cubicBezTo>
                    <a:pt x="12" y="50"/>
                    <a:pt x="0" y="39"/>
                    <a:pt x="0" y="25"/>
                  </a:cubicBezTo>
                  <a:cubicBezTo>
                    <a:pt x="0" y="11"/>
                    <a:pt x="11" y="0"/>
                    <a:pt x="25" y="0"/>
                  </a:cubicBezTo>
                  <a:cubicBezTo>
                    <a:pt x="39" y="0"/>
                    <a:pt x="50" y="11"/>
                    <a:pt x="50" y="25"/>
                  </a:cubicBezTo>
                  <a:cubicBezTo>
                    <a:pt x="50" y="27"/>
                    <a:pt x="50" y="27"/>
                    <a:pt x="50" y="27"/>
                  </a:cubicBezTo>
                  <a:cubicBezTo>
                    <a:pt x="6" y="27"/>
                    <a:pt x="6" y="27"/>
                    <a:pt x="6" y="27"/>
                  </a:cubicBezTo>
                  <a:cubicBezTo>
                    <a:pt x="7" y="37"/>
                    <a:pt x="15" y="44"/>
                    <a:pt x="25" y="44"/>
                  </a:cubicBezTo>
                  <a:cubicBezTo>
                    <a:pt x="32" y="44"/>
                    <a:pt x="38" y="41"/>
                    <a:pt x="42" y="35"/>
                  </a:cubicBezTo>
                  <a:lnTo>
                    <a:pt x="48" y="35"/>
                  </a:lnTo>
                  <a:close/>
                  <a:moveTo>
                    <a:pt x="45" y="22"/>
                  </a:moveTo>
                  <a:cubicBezTo>
                    <a:pt x="43" y="12"/>
                    <a:pt x="35" y="5"/>
                    <a:pt x="25" y="5"/>
                  </a:cubicBezTo>
                  <a:cubicBezTo>
                    <a:pt x="16" y="5"/>
                    <a:pt x="8" y="13"/>
                    <a:pt x="6" y="22"/>
                  </a:cubicBezTo>
                  <a:lnTo>
                    <a:pt x="45" y="22"/>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3" name="Freeform 54"/>
            <p:cNvSpPr>
              <a:spLocks/>
            </p:cNvSpPr>
            <p:nvPr userDrawn="1"/>
          </p:nvSpPr>
          <p:spPr bwMode="auto">
            <a:xfrm>
              <a:off x="8181975" y="6335713"/>
              <a:ext cx="58738" cy="50800"/>
            </a:xfrm>
            <a:custGeom>
              <a:avLst/>
              <a:gdLst>
                <a:gd name="T0" fmla="*/ 2147483647 w 57"/>
                <a:gd name="T1" fmla="*/ 2147483647 h 49"/>
                <a:gd name="T2" fmla="*/ 2147483647 w 57"/>
                <a:gd name="T3" fmla="*/ 0 h 49"/>
                <a:gd name="T4" fmla="*/ 2147483647 w 57"/>
                <a:gd name="T5" fmla="*/ 2147483647 h 49"/>
                <a:gd name="T6" fmla="*/ 2147483647 w 57"/>
                <a:gd name="T7" fmla="*/ 2147483647 h 49"/>
                <a:gd name="T8" fmla="*/ 2147483647 w 57"/>
                <a:gd name="T9" fmla="*/ 2147483647 h 49"/>
                <a:gd name="T10" fmla="*/ 2147483647 w 57"/>
                <a:gd name="T11" fmla="*/ 2147483647 h 49"/>
                <a:gd name="T12" fmla="*/ 2147483647 w 57"/>
                <a:gd name="T13" fmla="*/ 2147483647 h 49"/>
                <a:gd name="T14" fmla="*/ 2147483647 w 57"/>
                <a:gd name="T15" fmla="*/ 2147483647 h 49"/>
                <a:gd name="T16" fmla="*/ 2147483647 w 57"/>
                <a:gd name="T17" fmla="*/ 2147483647 h 49"/>
                <a:gd name="T18" fmla="*/ 2147483647 w 57"/>
                <a:gd name="T19" fmla="*/ 2147483647 h 49"/>
                <a:gd name="T20" fmla="*/ 2147483647 w 57"/>
                <a:gd name="T21" fmla="*/ 2147483647 h 49"/>
                <a:gd name="T22" fmla="*/ 2147483647 w 57"/>
                <a:gd name="T23" fmla="*/ 2147483647 h 49"/>
                <a:gd name="T24" fmla="*/ 2147483647 w 57"/>
                <a:gd name="T25" fmla="*/ 2147483647 h 49"/>
                <a:gd name="T26" fmla="*/ 2147483647 w 57"/>
                <a:gd name="T27" fmla="*/ 2147483647 h 49"/>
                <a:gd name="T28" fmla="*/ 2147483647 w 57"/>
                <a:gd name="T29" fmla="*/ 2147483647 h 49"/>
                <a:gd name="T30" fmla="*/ 2147483647 w 57"/>
                <a:gd name="T31" fmla="*/ 2147483647 h 49"/>
                <a:gd name="T32" fmla="*/ 2147483647 w 57"/>
                <a:gd name="T33" fmla="*/ 2147483647 h 49"/>
                <a:gd name="T34" fmla="*/ 2147483647 w 57"/>
                <a:gd name="T35" fmla="*/ 2147483647 h 49"/>
                <a:gd name="T36" fmla="*/ 0 w 57"/>
                <a:gd name="T37" fmla="*/ 2147483647 h 49"/>
                <a:gd name="T38" fmla="*/ 0 w 57"/>
                <a:gd name="T39" fmla="*/ 2147483647 h 49"/>
                <a:gd name="T40" fmla="*/ 2147483647 w 57"/>
                <a:gd name="T41" fmla="*/ 2147483647 h 49"/>
                <a:gd name="T42" fmla="*/ 2147483647 w 57"/>
                <a:gd name="T43" fmla="*/ 2147483647 h 49"/>
                <a:gd name="T44" fmla="*/ 0 w 57"/>
                <a:gd name="T45" fmla="*/ 2147483647 h 49"/>
                <a:gd name="T46" fmla="*/ 0 w 57"/>
                <a:gd name="T47" fmla="*/ 2147483647 h 49"/>
                <a:gd name="T48" fmla="*/ 2147483647 w 57"/>
                <a:gd name="T49" fmla="*/ 2147483647 h 49"/>
                <a:gd name="T50" fmla="*/ 2147483647 w 57"/>
                <a:gd name="T51" fmla="*/ 2147483647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7" h="49">
                  <a:moveTo>
                    <a:pt x="14" y="9"/>
                  </a:moveTo>
                  <a:cubicBezTo>
                    <a:pt x="17" y="3"/>
                    <a:pt x="23" y="0"/>
                    <a:pt x="30" y="0"/>
                  </a:cubicBezTo>
                  <a:cubicBezTo>
                    <a:pt x="35" y="0"/>
                    <a:pt x="43" y="3"/>
                    <a:pt x="47" y="9"/>
                  </a:cubicBezTo>
                  <a:cubicBezTo>
                    <a:pt x="48" y="11"/>
                    <a:pt x="49" y="16"/>
                    <a:pt x="49" y="22"/>
                  </a:cubicBezTo>
                  <a:cubicBezTo>
                    <a:pt x="49" y="43"/>
                    <a:pt x="49" y="43"/>
                    <a:pt x="49" y="43"/>
                  </a:cubicBezTo>
                  <a:cubicBezTo>
                    <a:pt x="57" y="43"/>
                    <a:pt x="57" y="43"/>
                    <a:pt x="57" y="43"/>
                  </a:cubicBezTo>
                  <a:cubicBezTo>
                    <a:pt x="57" y="49"/>
                    <a:pt x="57" y="49"/>
                    <a:pt x="57" y="49"/>
                  </a:cubicBezTo>
                  <a:cubicBezTo>
                    <a:pt x="35" y="49"/>
                    <a:pt x="35" y="49"/>
                    <a:pt x="35" y="49"/>
                  </a:cubicBezTo>
                  <a:cubicBezTo>
                    <a:pt x="35" y="43"/>
                    <a:pt x="35" y="43"/>
                    <a:pt x="35" y="43"/>
                  </a:cubicBezTo>
                  <a:cubicBezTo>
                    <a:pt x="43" y="43"/>
                    <a:pt x="43" y="43"/>
                    <a:pt x="43" y="43"/>
                  </a:cubicBezTo>
                  <a:cubicBezTo>
                    <a:pt x="43" y="24"/>
                    <a:pt x="43" y="24"/>
                    <a:pt x="43" y="24"/>
                  </a:cubicBezTo>
                  <a:cubicBezTo>
                    <a:pt x="43" y="19"/>
                    <a:pt x="43" y="15"/>
                    <a:pt x="41" y="12"/>
                  </a:cubicBezTo>
                  <a:cubicBezTo>
                    <a:pt x="38" y="7"/>
                    <a:pt x="33" y="6"/>
                    <a:pt x="28" y="6"/>
                  </a:cubicBezTo>
                  <a:cubicBezTo>
                    <a:pt x="24" y="6"/>
                    <a:pt x="20" y="8"/>
                    <a:pt x="17" y="11"/>
                  </a:cubicBezTo>
                  <a:cubicBezTo>
                    <a:pt x="14" y="14"/>
                    <a:pt x="14" y="18"/>
                    <a:pt x="14" y="23"/>
                  </a:cubicBezTo>
                  <a:cubicBezTo>
                    <a:pt x="14" y="43"/>
                    <a:pt x="14" y="43"/>
                    <a:pt x="14" y="43"/>
                  </a:cubicBezTo>
                  <a:cubicBezTo>
                    <a:pt x="22" y="43"/>
                    <a:pt x="22" y="43"/>
                    <a:pt x="22" y="43"/>
                  </a:cubicBezTo>
                  <a:cubicBezTo>
                    <a:pt x="22" y="49"/>
                    <a:pt x="22" y="49"/>
                    <a:pt x="22" y="49"/>
                  </a:cubicBezTo>
                  <a:cubicBezTo>
                    <a:pt x="0" y="49"/>
                    <a:pt x="0" y="49"/>
                    <a:pt x="0" y="49"/>
                  </a:cubicBezTo>
                  <a:cubicBezTo>
                    <a:pt x="0" y="43"/>
                    <a:pt x="0" y="43"/>
                    <a:pt x="0" y="43"/>
                  </a:cubicBezTo>
                  <a:cubicBezTo>
                    <a:pt x="8" y="43"/>
                    <a:pt x="8" y="43"/>
                    <a:pt x="8" y="43"/>
                  </a:cubicBezTo>
                  <a:cubicBezTo>
                    <a:pt x="8" y="6"/>
                    <a:pt x="8" y="6"/>
                    <a:pt x="8" y="6"/>
                  </a:cubicBezTo>
                  <a:cubicBezTo>
                    <a:pt x="0" y="6"/>
                    <a:pt x="0" y="6"/>
                    <a:pt x="0" y="6"/>
                  </a:cubicBezTo>
                  <a:cubicBezTo>
                    <a:pt x="0" y="1"/>
                    <a:pt x="0" y="1"/>
                    <a:pt x="0" y="1"/>
                  </a:cubicBezTo>
                  <a:cubicBezTo>
                    <a:pt x="14" y="1"/>
                    <a:pt x="14" y="1"/>
                    <a:pt x="14" y="1"/>
                  </a:cubicBezTo>
                  <a:lnTo>
                    <a:pt x="14" y="9"/>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4" name="Freeform 55"/>
            <p:cNvSpPr>
              <a:spLocks/>
            </p:cNvSpPr>
            <p:nvPr userDrawn="1"/>
          </p:nvSpPr>
          <p:spPr bwMode="auto">
            <a:xfrm>
              <a:off x="8242300" y="6335713"/>
              <a:ext cx="34925" cy="50800"/>
            </a:xfrm>
            <a:custGeom>
              <a:avLst/>
              <a:gdLst>
                <a:gd name="T0" fmla="*/ 2147483647 w 35"/>
                <a:gd name="T1" fmla="*/ 2147483647 h 50"/>
                <a:gd name="T2" fmla="*/ 2147483647 w 35"/>
                <a:gd name="T3" fmla="*/ 2147483647 h 50"/>
                <a:gd name="T4" fmla="*/ 2147483647 w 35"/>
                <a:gd name="T5" fmla="*/ 2147483647 h 50"/>
                <a:gd name="T6" fmla="*/ 2147483647 w 35"/>
                <a:gd name="T7" fmla="*/ 2147483647 h 50"/>
                <a:gd name="T8" fmla="*/ 2147483647 w 35"/>
                <a:gd name="T9" fmla="*/ 2147483647 h 50"/>
                <a:gd name="T10" fmla="*/ 2147483647 w 35"/>
                <a:gd name="T11" fmla="*/ 2147483647 h 50"/>
                <a:gd name="T12" fmla="*/ 2147483647 w 35"/>
                <a:gd name="T13" fmla="*/ 2147483647 h 50"/>
                <a:gd name="T14" fmla="*/ 2147483647 w 35"/>
                <a:gd name="T15" fmla="*/ 2147483647 h 50"/>
                <a:gd name="T16" fmla="*/ 2147483647 w 35"/>
                <a:gd name="T17" fmla="*/ 2147483647 h 50"/>
                <a:gd name="T18" fmla="*/ 2147483647 w 35"/>
                <a:gd name="T19" fmla="*/ 2147483647 h 50"/>
                <a:gd name="T20" fmla="*/ 0 w 35"/>
                <a:gd name="T21" fmla="*/ 2147483647 h 50"/>
                <a:gd name="T22" fmla="*/ 0 w 35"/>
                <a:gd name="T23" fmla="*/ 2147483647 h 50"/>
                <a:gd name="T24" fmla="*/ 2147483647 w 35"/>
                <a:gd name="T25" fmla="*/ 2147483647 h 50"/>
                <a:gd name="T26" fmla="*/ 2147483647 w 35"/>
                <a:gd name="T27" fmla="*/ 2147483647 h 50"/>
                <a:gd name="T28" fmla="*/ 2147483647 w 35"/>
                <a:gd name="T29" fmla="*/ 2147483647 h 50"/>
                <a:gd name="T30" fmla="*/ 2147483647 w 35"/>
                <a:gd name="T31" fmla="*/ 2147483647 h 50"/>
                <a:gd name="T32" fmla="*/ 2147483647 w 35"/>
                <a:gd name="T33" fmla="*/ 2147483647 h 50"/>
                <a:gd name="T34" fmla="*/ 2147483647 w 35"/>
                <a:gd name="T35" fmla="*/ 2147483647 h 50"/>
                <a:gd name="T36" fmla="*/ 2147483647 w 35"/>
                <a:gd name="T37" fmla="*/ 2147483647 h 50"/>
                <a:gd name="T38" fmla="*/ 2147483647 w 35"/>
                <a:gd name="T39" fmla="*/ 0 h 50"/>
                <a:gd name="T40" fmla="*/ 2147483647 w 35"/>
                <a:gd name="T41" fmla="*/ 2147483647 h 50"/>
                <a:gd name="T42" fmla="*/ 2147483647 w 35"/>
                <a:gd name="T43" fmla="*/ 2147483647 h 50"/>
                <a:gd name="T44" fmla="*/ 2147483647 w 35"/>
                <a:gd name="T45" fmla="*/ 2147483647 h 50"/>
                <a:gd name="T46" fmla="*/ 2147483647 w 35"/>
                <a:gd name="T47" fmla="*/ 2147483647 h 50"/>
                <a:gd name="T48" fmla="*/ 2147483647 w 35"/>
                <a:gd name="T49" fmla="*/ 2147483647 h 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5" h="50">
                  <a:moveTo>
                    <a:pt x="27" y="13"/>
                  </a:moveTo>
                  <a:cubicBezTo>
                    <a:pt x="26" y="8"/>
                    <a:pt x="22" y="5"/>
                    <a:pt x="17" y="5"/>
                  </a:cubicBezTo>
                  <a:cubicBezTo>
                    <a:pt x="12" y="5"/>
                    <a:pt x="7" y="8"/>
                    <a:pt x="7" y="13"/>
                  </a:cubicBezTo>
                  <a:cubicBezTo>
                    <a:pt x="7" y="19"/>
                    <a:pt x="13" y="20"/>
                    <a:pt x="18" y="21"/>
                  </a:cubicBezTo>
                  <a:cubicBezTo>
                    <a:pt x="22" y="22"/>
                    <a:pt x="26" y="23"/>
                    <a:pt x="29" y="25"/>
                  </a:cubicBezTo>
                  <a:cubicBezTo>
                    <a:pt x="33" y="27"/>
                    <a:pt x="35" y="31"/>
                    <a:pt x="35" y="35"/>
                  </a:cubicBezTo>
                  <a:cubicBezTo>
                    <a:pt x="35" y="39"/>
                    <a:pt x="34" y="41"/>
                    <a:pt x="33" y="43"/>
                  </a:cubicBezTo>
                  <a:cubicBezTo>
                    <a:pt x="30" y="47"/>
                    <a:pt x="24" y="50"/>
                    <a:pt x="19" y="50"/>
                  </a:cubicBezTo>
                  <a:cubicBezTo>
                    <a:pt x="13" y="50"/>
                    <a:pt x="8" y="48"/>
                    <a:pt x="5" y="43"/>
                  </a:cubicBezTo>
                  <a:cubicBezTo>
                    <a:pt x="5" y="49"/>
                    <a:pt x="5" y="49"/>
                    <a:pt x="5" y="49"/>
                  </a:cubicBezTo>
                  <a:cubicBezTo>
                    <a:pt x="0" y="49"/>
                    <a:pt x="0" y="49"/>
                    <a:pt x="0" y="49"/>
                  </a:cubicBezTo>
                  <a:cubicBezTo>
                    <a:pt x="0" y="35"/>
                    <a:pt x="0" y="35"/>
                    <a:pt x="0" y="35"/>
                  </a:cubicBezTo>
                  <a:cubicBezTo>
                    <a:pt x="5" y="35"/>
                    <a:pt x="5" y="35"/>
                    <a:pt x="5" y="35"/>
                  </a:cubicBezTo>
                  <a:cubicBezTo>
                    <a:pt x="6" y="41"/>
                    <a:pt x="11" y="45"/>
                    <a:pt x="18" y="45"/>
                  </a:cubicBezTo>
                  <a:cubicBezTo>
                    <a:pt x="23" y="45"/>
                    <a:pt x="28" y="41"/>
                    <a:pt x="28" y="36"/>
                  </a:cubicBezTo>
                  <a:cubicBezTo>
                    <a:pt x="28" y="29"/>
                    <a:pt x="22" y="28"/>
                    <a:pt x="17" y="27"/>
                  </a:cubicBezTo>
                  <a:cubicBezTo>
                    <a:pt x="13" y="26"/>
                    <a:pt x="10" y="25"/>
                    <a:pt x="6" y="23"/>
                  </a:cubicBezTo>
                  <a:cubicBezTo>
                    <a:pt x="3" y="21"/>
                    <a:pt x="1" y="17"/>
                    <a:pt x="1" y="13"/>
                  </a:cubicBezTo>
                  <a:cubicBezTo>
                    <a:pt x="1" y="10"/>
                    <a:pt x="1" y="7"/>
                    <a:pt x="3" y="5"/>
                  </a:cubicBezTo>
                  <a:cubicBezTo>
                    <a:pt x="6" y="1"/>
                    <a:pt x="11" y="0"/>
                    <a:pt x="16" y="0"/>
                  </a:cubicBezTo>
                  <a:cubicBezTo>
                    <a:pt x="20" y="0"/>
                    <a:pt x="24" y="1"/>
                    <a:pt x="27" y="5"/>
                  </a:cubicBezTo>
                  <a:cubicBezTo>
                    <a:pt x="27" y="1"/>
                    <a:pt x="27" y="1"/>
                    <a:pt x="27" y="1"/>
                  </a:cubicBezTo>
                  <a:cubicBezTo>
                    <a:pt x="32" y="1"/>
                    <a:pt x="32" y="1"/>
                    <a:pt x="32" y="1"/>
                  </a:cubicBezTo>
                  <a:cubicBezTo>
                    <a:pt x="32" y="13"/>
                    <a:pt x="32" y="13"/>
                    <a:pt x="32" y="13"/>
                  </a:cubicBezTo>
                  <a:lnTo>
                    <a:pt x="27" y="13"/>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5" name="Freeform 56"/>
            <p:cNvSpPr>
              <a:spLocks noEditPoints="1"/>
            </p:cNvSpPr>
            <p:nvPr userDrawn="1"/>
          </p:nvSpPr>
          <p:spPr bwMode="auto">
            <a:xfrm>
              <a:off x="8278813" y="6318250"/>
              <a:ext cx="22225" cy="68263"/>
            </a:xfrm>
            <a:custGeom>
              <a:avLst/>
              <a:gdLst>
                <a:gd name="T0" fmla="*/ 2147483647 w 14"/>
                <a:gd name="T1" fmla="*/ 2147483647 h 43"/>
                <a:gd name="T2" fmla="*/ 2147483647 w 14"/>
                <a:gd name="T3" fmla="*/ 2147483647 h 43"/>
                <a:gd name="T4" fmla="*/ 2147483647 w 14"/>
                <a:gd name="T5" fmla="*/ 2147483647 h 43"/>
                <a:gd name="T6" fmla="*/ 0 w 14"/>
                <a:gd name="T7" fmla="*/ 2147483647 h 43"/>
                <a:gd name="T8" fmla="*/ 0 w 14"/>
                <a:gd name="T9" fmla="*/ 2147483647 h 43"/>
                <a:gd name="T10" fmla="*/ 2147483647 w 14"/>
                <a:gd name="T11" fmla="*/ 2147483647 h 43"/>
                <a:gd name="T12" fmla="*/ 2147483647 w 14"/>
                <a:gd name="T13" fmla="*/ 2147483647 h 43"/>
                <a:gd name="T14" fmla="*/ 0 w 14"/>
                <a:gd name="T15" fmla="*/ 2147483647 h 43"/>
                <a:gd name="T16" fmla="*/ 0 w 14"/>
                <a:gd name="T17" fmla="*/ 2147483647 h 43"/>
                <a:gd name="T18" fmla="*/ 2147483647 w 14"/>
                <a:gd name="T19" fmla="*/ 2147483647 h 43"/>
                <a:gd name="T20" fmla="*/ 2147483647 w 14"/>
                <a:gd name="T21" fmla="*/ 2147483647 h 43"/>
                <a:gd name="T22" fmla="*/ 2147483647 w 14"/>
                <a:gd name="T23" fmla="*/ 2147483647 h 43"/>
                <a:gd name="T24" fmla="*/ 2147483647 w 14"/>
                <a:gd name="T25" fmla="*/ 2147483647 h 43"/>
                <a:gd name="T26" fmla="*/ 2147483647 w 14"/>
                <a:gd name="T27" fmla="*/ 0 h 43"/>
                <a:gd name="T28" fmla="*/ 2147483647 w 14"/>
                <a:gd name="T29" fmla="*/ 0 h 43"/>
                <a:gd name="T30" fmla="*/ 2147483647 w 14"/>
                <a:gd name="T31" fmla="*/ 2147483647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 h="43">
                  <a:moveTo>
                    <a:pt x="9" y="39"/>
                  </a:moveTo>
                  <a:lnTo>
                    <a:pt x="14" y="39"/>
                  </a:lnTo>
                  <a:lnTo>
                    <a:pt x="14" y="43"/>
                  </a:lnTo>
                  <a:lnTo>
                    <a:pt x="0" y="43"/>
                  </a:lnTo>
                  <a:lnTo>
                    <a:pt x="0" y="39"/>
                  </a:lnTo>
                  <a:lnTo>
                    <a:pt x="5" y="39"/>
                  </a:lnTo>
                  <a:lnTo>
                    <a:pt x="5" y="15"/>
                  </a:lnTo>
                  <a:lnTo>
                    <a:pt x="0" y="15"/>
                  </a:lnTo>
                  <a:lnTo>
                    <a:pt x="0" y="12"/>
                  </a:lnTo>
                  <a:lnTo>
                    <a:pt x="9" y="12"/>
                  </a:lnTo>
                  <a:lnTo>
                    <a:pt x="9" y="39"/>
                  </a:lnTo>
                  <a:close/>
                  <a:moveTo>
                    <a:pt x="9" y="7"/>
                  </a:moveTo>
                  <a:lnTo>
                    <a:pt x="5" y="7"/>
                  </a:lnTo>
                  <a:lnTo>
                    <a:pt x="5" y="0"/>
                  </a:lnTo>
                  <a:lnTo>
                    <a:pt x="9" y="0"/>
                  </a:lnTo>
                  <a:lnTo>
                    <a:pt x="9" y="7"/>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6" name="Freeform 57"/>
            <p:cNvSpPr>
              <a:spLocks noEditPoints="1"/>
            </p:cNvSpPr>
            <p:nvPr userDrawn="1"/>
          </p:nvSpPr>
          <p:spPr bwMode="auto">
            <a:xfrm>
              <a:off x="8301038" y="6335713"/>
              <a:ext cx="50800" cy="50800"/>
            </a:xfrm>
            <a:custGeom>
              <a:avLst/>
              <a:gdLst>
                <a:gd name="T0" fmla="*/ 0 w 50"/>
                <a:gd name="T1" fmla="*/ 2147483647 h 50"/>
                <a:gd name="T2" fmla="*/ 2147483647 w 50"/>
                <a:gd name="T3" fmla="*/ 0 h 50"/>
                <a:gd name="T4" fmla="*/ 2147483647 w 50"/>
                <a:gd name="T5" fmla="*/ 2147483647 h 50"/>
                <a:gd name="T6" fmla="*/ 2147483647 w 50"/>
                <a:gd name="T7" fmla="*/ 2147483647 h 50"/>
                <a:gd name="T8" fmla="*/ 0 w 50"/>
                <a:gd name="T9" fmla="*/ 2147483647 h 50"/>
                <a:gd name="T10" fmla="*/ 2147483647 w 50"/>
                <a:gd name="T11" fmla="*/ 2147483647 h 50"/>
                <a:gd name="T12" fmla="*/ 2147483647 w 50"/>
                <a:gd name="T13" fmla="*/ 2147483647 h 50"/>
                <a:gd name="T14" fmla="*/ 2147483647 w 50"/>
                <a:gd name="T15" fmla="*/ 2147483647 h 50"/>
                <a:gd name="T16" fmla="*/ 2147483647 w 50"/>
                <a:gd name="T17" fmla="*/ 2147483647 h 50"/>
                <a:gd name="T18" fmla="*/ 2147483647 w 50"/>
                <a:gd name="T19" fmla="*/ 2147483647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 h="50">
                  <a:moveTo>
                    <a:pt x="0" y="25"/>
                  </a:moveTo>
                  <a:cubicBezTo>
                    <a:pt x="0" y="11"/>
                    <a:pt x="11" y="0"/>
                    <a:pt x="25" y="0"/>
                  </a:cubicBezTo>
                  <a:cubicBezTo>
                    <a:pt x="39" y="0"/>
                    <a:pt x="50" y="11"/>
                    <a:pt x="50" y="24"/>
                  </a:cubicBezTo>
                  <a:cubicBezTo>
                    <a:pt x="50" y="38"/>
                    <a:pt x="39" y="50"/>
                    <a:pt x="25" y="50"/>
                  </a:cubicBezTo>
                  <a:cubicBezTo>
                    <a:pt x="11" y="50"/>
                    <a:pt x="0" y="39"/>
                    <a:pt x="0" y="25"/>
                  </a:cubicBezTo>
                  <a:close/>
                  <a:moveTo>
                    <a:pt x="44" y="25"/>
                  </a:moveTo>
                  <a:cubicBezTo>
                    <a:pt x="44" y="14"/>
                    <a:pt x="35" y="6"/>
                    <a:pt x="25" y="6"/>
                  </a:cubicBezTo>
                  <a:cubicBezTo>
                    <a:pt x="14" y="6"/>
                    <a:pt x="6" y="14"/>
                    <a:pt x="6" y="25"/>
                  </a:cubicBezTo>
                  <a:cubicBezTo>
                    <a:pt x="6" y="35"/>
                    <a:pt x="14" y="44"/>
                    <a:pt x="25" y="44"/>
                  </a:cubicBezTo>
                  <a:cubicBezTo>
                    <a:pt x="35" y="44"/>
                    <a:pt x="44" y="35"/>
                    <a:pt x="44" y="25"/>
                  </a:cubicBez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7" name="Freeform 58"/>
            <p:cNvSpPr>
              <a:spLocks/>
            </p:cNvSpPr>
            <p:nvPr userDrawn="1"/>
          </p:nvSpPr>
          <p:spPr bwMode="auto">
            <a:xfrm>
              <a:off x="8353425" y="6335713"/>
              <a:ext cx="57150" cy="50800"/>
            </a:xfrm>
            <a:custGeom>
              <a:avLst/>
              <a:gdLst>
                <a:gd name="T0" fmla="*/ 2147483647 w 57"/>
                <a:gd name="T1" fmla="*/ 2147483647 h 49"/>
                <a:gd name="T2" fmla="*/ 2147483647 w 57"/>
                <a:gd name="T3" fmla="*/ 0 h 49"/>
                <a:gd name="T4" fmla="*/ 2147483647 w 57"/>
                <a:gd name="T5" fmla="*/ 2147483647 h 49"/>
                <a:gd name="T6" fmla="*/ 2147483647 w 57"/>
                <a:gd name="T7" fmla="*/ 2147483647 h 49"/>
                <a:gd name="T8" fmla="*/ 2147483647 w 57"/>
                <a:gd name="T9" fmla="*/ 2147483647 h 49"/>
                <a:gd name="T10" fmla="*/ 2147483647 w 57"/>
                <a:gd name="T11" fmla="*/ 2147483647 h 49"/>
                <a:gd name="T12" fmla="*/ 2147483647 w 57"/>
                <a:gd name="T13" fmla="*/ 2147483647 h 49"/>
                <a:gd name="T14" fmla="*/ 2147483647 w 57"/>
                <a:gd name="T15" fmla="*/ 2147483647 h 49"/>
                <a:gd name="T16" fmla="*/ 2147483647 w 57"/>
                <a:gd name="T17" fmla="*/ 2147483647 h 49"/>
                <a:gd name="T18" fmla="*/ 2147483647 w 57"/>
                <a:gd name="T19" fmla="*/ 2147483647 h 49"/>
                <a:gd name="T20" fmla="*/ 2147483647 w 57"/>
                <a:gd name="T21" fmla="*/ 2147483647 h 49"/>
                <a:gd name="T22" fmla="*/ 2147483647 w 57"/>
                <a:gd name="T23" fmla="*/ 2147483647 h 49"/>
                <a:gd name="T24" fmla="*/ 2147483647 w 57"/>
                <a:gd name="T25" fmla="*/ 2147483647 h 49"/>
                <a:gd name="T26" fmla="*/ 2147483647 w 57"/>
                <a:gd name="T27" fmla="*/ 2147483647 h 49"/>
                <a:gd name="T28" fmla="*/ 2147483647 w 57"/>
                <a:gd name="T29" fmla="*/ 2147483647 h 49"/>
                <a:gd name="T30" fmla="*/ 2147483647 w 57"/>
                <a:gd name="T31" fmla="*/ 2147483647 h 49"/>
                <a:gd name="T32" fmla="*/ 2147483647 w 57"/>
                <a:gd name="T33" fmla="*/ 2147483647 h 49"/>
                <a:gd name="T34" fmla="*/ 2147483647 w 57"/>
                <a:gd name="T35" fmla="*/ 2147483647 h 49"/>
                <a:gd name="T36" fmla="*/ 0 w 57"/>
                <a:gd name="T37" fmla="*/ 2147483647 h 49"/>
                <a:gd name="T38" fmla="*/ 0 w 57"/>
                <a:gd name="T39" fmla="*/ 2147483647 h 49"/>
                <a:gd name="T40" fmla="*/ 2147483647 w 57"/>
                <a:gd name="T41" fmla="*/ 2147483647 h 49"/>
                <a:gd name="T42" fmla="*/ 2147483647 w 57"/>
                <a:gd name="T43" fmla="*/ 2147483647 h 49"/>
                <a:gd name="T44" fmla="*/ 0 w 57"/>
                <a:gd name="T45" fmla="*/ 2147483647 h 49"/>
                <a:gd name="T46" fmla="*/ 0 w 57"/>
                <a:gd name="T47" fmla="*/ 2147483647 h 49"/>
                <a:gd name="T48" fmla="*/ 2147483647 w 57"/>
                <a:gd name="T49" fmla="*/ 2147483647 h 49"/>
                <a:gd name="T50" fmla="*/ 2147483647 w 57"/>
                <a:gd name="T51" fmla="*/ 2147483647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7" h="49">
                  <a:moveTo>
                    <a:pt x="14" y="9"/>
                  </a:moveTo>
                  <a:cubicBezTo>
                    <a:pt x="17" y="3"/>
                    <a:pt x="24" y="0"/>
                    <a:pt x="30" y="0"/>
                  </a:cubicBezTo>
                  <a:cubicBezTo>
                    <a:pt x="36" y="0"/>
                    <a:pt x="44" y="3"/>
                    <a:pt x="47" y="9"/>
                  </a:cubicBezTo>
                  <a:cubicBezTo>
                    <a:pt x="48" y="11"/>
                    <a:pt x="49" y="16"/>
                    <a:pt x="49" y="22"/>
                  </a:cubicBezTo>
                  <a:cubicBezTo>
                    <a:pt x="49" y="43"/>
                    <a:pt x="49" y="43"/>
                    <a:pt x="49" y="43"/>
                  </a:cubicBezTo>
                  <a:cubicBezTo>
                    <a:pt x="57" y="43"/>
                    <a:pt x="57" y="43"/>
                    <a:pt x="57" y="43"/>
                  </a:cubicBezTo>
                  <a:cubicBezTo>
                    <a:pt x="57" y="49"/>
                    <a:pt x="57" y="49"/>
                    <a:pt x="57" y="49"/>
                  </a:cubicBezTo>
                  <a:cubicBezTo>
                    <a:pt x="35" y="49"/>
                    <a:pt x="35" y="49"/>
                    <a:pt x="35" y="49"/>
                  </a:cubicBezTo>
                  <a:cubicBezTo>
                    <a:pt x="35" y="43"/>
                    <a:pt x="35" y="43"/>
                    <a:pt x="35" y="43"/>
                  </a:cubicBezTo>
                  <a:cubicBezTo>
                    <a:pt x="43" y="43"/>
                    <a:pt x="43" y="43"/>
                    <a:pt x="43" y="43"/>
                  </a:cubicBezTo>
                  <a:cubicBezTo>
                    <a:pt x="43" y="24"/>
                    <a:pt x="43" y="24"/>
                    <a:pt x="43" y="24"/>
                  </a:cubicBezTo>
                  <a:cubicBezTo>
                    <a:pt x="43" y="19"/>
                    <a:pt x="43" y="15"/>
                    <a:pt x="41" y="12"/>
                  </a:cubicBezTo>
                  <a:cubicBezTo>
                    <a:pt x="38" y="7"/>
                    <a:pt x="33" y="6"/>
                    <a:pt x="29" y="6"/>
                  </a:cubicBezTo>
                  <a:cubicBezTo>
                    <a:pt x="24" y="6"/>
                    <a:pt x="20" y="8"/>
                    <a:pt x="17" y="11"/>
                  </a:cubicBezTo>
                  <a:cubicBezTo>
                    <a:pt x="14" y="14"/>
                    <a:pt x="14" y="18"/>
                    <a:pt x="14" y="23"/>
                  </a:cubicBezTo>
                  <a:cubicBezTo>
                    <a:pt x="14" y="43"/>
                    <a:pt x="14" y="43"/>
                    <a:pt x="14" y="43"/>
                  </a:cubicBezTo>
                  <a:cubicBezTo>
                    <a:pt x="22" y="43"/>
                    <a:pt x="22" y="43"/>
                    <a:pt x="22" y="43"/>
                  </a:cubicBezTo>
                  <a:cubicBezTo>
                    <a:pt x="22" y="49"/>
                    <a:pt x="22" y="49"/>
                    <a:pt x="22" y="49"/>
                  </a:cubicBezTo>
                  <a:cubicBezTo>
                    <a:pt x="0" y="49"/>
                    <a:pt x="0" y="49"/>
                    <a:pt x="0" y="49"/>
                  </a:cubicBezTo>
                  <a:cubicBezTo>
                    <a:pt x="0" y="43"/>
                    <a:pt x="0" y="43"/>
                    <a:pt x="0" y="43"/>
                  </a:cubicBezTo>
                  <a:cubicBezTo>
                    <a:pt x="8" y="43"/>
                    <a:pt x="8" y="43"/>
                    <a:pt x="8" y="43"/>
                  </a:cubicBezTo>
                  <a:cubicBezTo>
                    <a:pt x="8" y="6"/>
                    <a:pt x="8" y="6"/>
                    <a:pt x="8" y="6"/>
                  </a:cubicBezTo>
                  <a:cubicBezTo>
                    <a:pt x="0" y="6"/>
                    <a:pt x="0" y="6"/>
                    <a:pt x="0" y="6"/>
                  </a:cubicBezTo>
                  <a:cubicBezTo>
                    <a:pt x="0" y="1"/>
                    <a:pt x="0" y="1"/>
                    <a:pt x="0" y="1"/>
                  </a:cubicBezTo>
                  <a:cubicBezTo>
                    <a:pt x="14" y="1"/>
                    <a:pt x="14" y="1"/>
                    <a:pt x="14" y="1"/>
                  </a:cubicBezTo>
                  <a:lnTo>
                    <a:pt x="14" y="9"/>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8" name="Freeform 59"/>
            <p:cNvSpPr>
              <a:spLocks/>
            </p:cNvSpPr>
            <p:nvPr userDrawn="1"/>
          </p:nvSpPr>
          <p:spPr bwMode="auto">
            <a:xfrm>
              <a:off x="8413750" y="6335713"/>
              <a:ext cx="34925" cy="50800"/>
            </a:xfrm>
            <a:custGeom>
              <a:avLst/>
              <a:gdLst>
                <a:gd name="T0" fmla="*/ 2147483647 w 34"/>
                <a:gd name="T1" fmla="*/ 2147483647 h 50"/>
                <a:gd name="T2" fmla="*/ 2147483647 w 34"/>
                <a:gd name="T3" fmla="*/ 2147483647 h 50"/>
                <a:gd name="T4" fmla="*/ 2147483647 w 34"/>
                <a:gd name="T5" fmla="*/ 2147483647 h 50"/>
                <a:gd name="T6" fmla="*/ 2147483647 w 34"/>
                <a:gd name="T7" fmla="*/ 2147483647 h 50"/>
                <a:gd name="T8" fmla="*/ 2147483647 w 34"/>
                <a:gd name="T9" fmla="*/ 2147483647 h 50"/>
                <a:gd name="T10" fmla="*/ 2147483647 w 34"/>
                <a:gd name="T11" fmla="*/ 2147483647 h 50"/>
                <a:gd name="T12" fmla="*/ 2147483647 w 34"/>
                <a:gd name="T13" fmla="*/ 2147483647 h 50"/>
                <a:gd name="T14" fmla="*/ 2147483647 w 34"/>
                <a:gd name="T15" fmla="*/ 2147483647 h 50"/>
                <a:gd name="T16" fmla="*/ 2147483647 w 34"/>
                <a:gd name="T17" fmla="*/ 2147483647 h 50"/>
                <a:gd name="T18" fmla="*/ 2147483647 w 34"/>
                <a:gd name="T19" fmla="*/ 2147483647 h 50"/>
                <a:gd name="T20" fmla="*/ 0 w 34"/>
                <a:gd name="T21" fmla="*/ 2147483647 h 50"/>
                <a:gd name="T22" fmla="*/ 0 w 34"/>
                <a:gd name="T23" fmla="*/ 2147483647 h 50"/>
                <a:gd name="T24" fmla="*/ 2147483647 w 34"/>
                <a:gd name="T25" fmla="*/ 2147483647 h 50"/>
                <a:gd name="T26" fmla="*/ 2147483647 w 34"/>
                <a:gd name="T27" fmla="*/ 2147483647 h 50"/>
                <a:gd name="T28" fmla="*/ 2147483647 w 34"/>
                <a:gd name="T29" fmla="*/ 2147483647 h 50"/>
                <a:gd name="T30" fmla="*/ 2147483647 w 34"/>
                <a:gd name="T31" fmla="*/ 2147483647 h 50"/>
                <a:gd name="T32" fmla="*/ 2147483647 w 34"/>
                <a:gd name="T33" fmla="*/ 2147483647 h 50"/>
                <a:gd name="T34" fmla="*/ 0 w 34"/>
                <a:gd name="T35" fmla="*/ 2147483647 h 50"/>
                <a:gd name="T36" fmla="*/ 2147483647 w 34"/>
                <a:gd name="T37" fmla="*/ 2147483647 h 50"/>
                <a:gd name="T38" fmla="*/ 2147483647 w 34"/>
                <a:gd name="T39" fmla="*/ 0 h 50"/>
                <a:gd name="T40" fmla="*/ 2147483647 w 34"/>
                <a:gd name="T41" fmla="*/ 2147483647 h 50"/>
                <a:gd name="T42" fmla="*/ 2147483647 w 34"/>
                <a:gd name="T43" fmla="*/ 2147483647 h 50"/>
                <a:gd name="T44" fmla="*/ 2147483647 w 34"/>
                <a:gd name="T45" fmla="*/ 2147483647 h 50"/>
                <a:gd name="T46" fmla="*/ 2147483647 w 34"/>
                <a:gd name="T47" fmla="*/ 2147483647 h 50"/>
                <a:gd name="T48" fmla="*/ 2147483647 w 34"/>
                <a:gd name="T49" fmla="*/ 2147483647 h 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4" h="50">
                  <a:moveTo>
                    <a:pt x="26" y="13"/>
                  </a:moveTo>
                  <a:cubicBezTo>
                    <a:pt x="26" y="8"/>
                    <a:pt x="21" y="5"/>
                    <a:pt x="16" y="5"/>
                  </a:cubicBezTo>
                  <a:cubicBezTo>
                    <a:pt x="11" y="5"/>
                    <a:pt x="7" y="8"/>
                    <a:pt x="7" y="13"/>
                  </a:cubicBezTo>
                  <a:cubicBezTo>
                    <a:pt x="7" y="19"/>
                    <a:pt x="12" y="20"/>
                    <a:pt x="17" y="21"/>
                  </a:cubicBezTo>
                  <a:cubicBezTo>
                    <a:pt x="21" y="22"/>
                    <a:pt x="25" y="23"/>
                    <a:pt x="28" y="25"/>
                  </a:cubicBezTo>
                  <a:cubicBezTo>
                    <a:pt x="32" y="27"/>
                    <a:pt x="34" y="31"/>
                    <a:pt x="34" y="35"/>
                  </a:cubicBezTo>
                  <a:cubicBezTo>
                    <a:pt x="34" y="39"/>
                    <a:pt x="33" y="41"/>
                    <a:pt x="32" y="43"/>
                  </a:cubicBezTo>
                  <a:cubicBezTo>
                    <a:pt x="30" y="47"/>
                    <a:pt x="23" y="50"/>
                    <a:pt x="18" y="50"/>
                  </a:cubicBezTo>
                  <a:cubicBezTo>
                    <a:pt x="12" y="50"/>
                    <a:pt x="7" y="48"/>
                    <a:pt x="5" y="43"/>
                  </a:cubicBezTo>
                  <a:cubicBezTo>
                    <a:pt x="5" y="49"/>
                    <a:pt x="5" y="49"/>
                    <a:pt x="5" y="49"/>
                  </a:cubicBezTo>
                  <a:cubicBezTo>
                    <a:pt x="0" y="49"/>
                    <a:pt x="0" y="49"/>
                    <a:pt x="0" y="49"/>
                  </a:cubicBezTo>
                  <a:cubicBezTo>
                    <a:pt x="0" y="35"/>
                    <a:pt x="0" y="35"/>
                    <a:pt x="0" y="35"/>
                  </a:cubicBezTo>
                  <a:cubicBezTo>
                    <a:pt x="5" y="35"/>
                    <a:pt x="5" y="35"/>
                    <a:pt x="5" y="35"/>
                  </a:cubicBezTo>
                  <a:cubicBezTo>
                    <a:pt x="5" y="41"/>
                    <a:pt x="10" y="45"/>
                    <a:pt x="17" y="45"/>
                  </a:cubicBezTo>
                  <a:cubicBezTo>
                    <a:pt x="22" y="45"/>
                    <a:pt x="27" y="41"/>
                    <a:pt x="27" y="36"/>
                  </a:cubicBezTo>
                  <a:cubicBezTo>
                    <a:pt x="27" y="29"/>
                    <a:pt x="22" y="28"/>
                    <a:pt x="16" y="27"/>
                  </a:cubicBezTo>
                  <a:cubicBezTo>
                    <a:pt x="12" y="26"/>
                    <a:pt x="9" y="25"/>
                    <a:pt x="5" y="23"/>
                  </a:cubicBezTo>
                  <a:cubicBezTo>
                    <a:pt x="2" y="21"/>
                    <a:pt x="0" y="17"/>
                    <a:pt x="0" y="13"/>
                  </a:cubicBezTo>
                  <a:cubicBezTo>
                    <a:pt x="0" y="10"/>
                    <a:pt x="0" y="7"/>
                    <a:pt x="2" y="5"/>
                  </a:cubicBezTo>
                  <a:cubicBezTo>
                    <a:pt x="5" y="1"/>
                    <a:pt x="10" y="0"/>
                    <a:pt x="15" y="0"/>
                  </a:cubicBezTo>
                  <a:cubicBezTo>
                    <a:pt x="19" y="0"/>
                    <a:pt x="23" y="1"/>
                    <a:pt x="26" y="5"/>
                  </a:cubicBezTo>
                  <a:cubicBezTo>
                    <a:pt x="26" y="1"/>
                    <a:pt x="26" y="1"/>
                    <a:pt x="26" y="1"/>
                  </a:cubicBezTo>
                  <a:cubicBezTo>
                    <a:pt x="31" y="1"/>
                    <a:pt x="31" y="1"/>
                    <a:pt x="31" y="1"/>
                  </a:cubicBezTo>
                  <a:cubicBezTo>
                    <a:pt x="31" y="13"/>
                    <a:pt x="31" y="13"/>
                    <a:pt x="31" y="13"/>
                  </a:cubicBezTo>
                  <a:lnTo>
                    <a:pt x="26" y="13"/>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9" name="Rectangle 60"/>
            <p:cNvSpPr>
              <a:spLocks noChangeArrowheads="1"/>
            </p:cNvSpPr>
            <p:nvPr userDrawn="1"/>
          </p:nvSpPr>
          <p:spPr bwMode="auto">
            <a:xfrm>
              <a:off x="8459788" y="6375400"/>
              <a:ext cx="6350" cy="11113"/>
            </a:xfrm>
            <a:prstGeom prst="rect">
              <a:avLst/>
            </a:prstGeom>
            <a:solidFill>
              <a:srgbClr val="CCD8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defRPr/>
              </a:pPr>
              <a:endParaRPr lang="en-GB" altLang="en-US" dirty="0" smtClean="0">
                <a:solidFill>
                  <a:srgbClr val="000000"/>
                </a:solidFill>
                <a:latin typeface="Calibri" pitchFamily="34" charset="0"/>
              </a:endParaRPr>
            </a:p>
          </p:txBody>
        </p:sp>
        <p:sp>
          <p:nvSpPr>
            <p:cNvPr id="50" name="Freeform 61"/>
            <p:cNvSpPr>
              <a:spLocks/>
            </p:cNvSpPr>
            <p:nvPr userDrawn="1"/>
          </p:nvSpPr>
          <p:spPr bwMode="auto">
            <a:xfrm>
              <a:off x="8475663" y="6335713"/>
              <a:ext cx="49212" cy="50800"/>
            </a:xfrm>
            <a:custGeom>
              <a:avLst/>
              <a:gdLst>
                <a:gd name="T0" fmla="*/ 2147483647 w 48"/>
                <a:gd name="T1" fmla="*/ 2147483647 h 50"/>
                <a:gd name="T2" fmla="*/ 2147483647 w 48"/>
                <a:gd name="T3" fmla="*/ 2147483647 h 50"/>
                <a:gd name="T4" fmla="*/ 2147483647 w 48"/>
                <a:gd name="T5" fmla="*/ 2147483647 h 50"/>
                <a:gd name="T6" fmla="*/ 2147483647 w 48"/>
                <a:gd name="T7" fmla="*/ 2147483647 h 50"/>
                <a:gd name="T8" fmla="*/ 2147483647 w 48"/>
                <a:gd name="T9" fmla="*/ 2147483647 h 50"/>
                <a:gd name="T10" fmla="*/ 2147483647 w 48"/>
                <a:gd name="T11" fmla="*/ 2147483647 h 50"/>
                <a:gd name="T12" fmla="*/ 2147483647 w 48"/>
                <a:gd name="T13" fmla="*/ 2147483647 h 50"/>
                <a:gd name="T14" fmla="*/ 2147483647 w 48"/>
                <a:gd name="T15" fmla="*/ 2147483647 h 50"/>
                <a:gd name="T16" fmla="*/ 0 w 48"/>
                <a:gd name="T17" fmla="*/ 2147483647 h 50"/>
                <a:gd name="T18" fmla="*/ 2147483647 w 48"/>
                <a:gd name="T19" fmla="*/ 2147483647 h 50"/>
                <a:gd name="T20" fmla="*/ 2147483647 w 48"/>
                <a:gd name="T21" fmla="*/ 0 h 50"/>
                <a:gd name="T22" fmla="*/ 2147483647 w 48"/>
                <a:gd name="T23" fmla="*/ 2147483647 h 50"/>
                <a:gd name="T24" fmla="*/ 2147483647 w 48"/>
                <a:gd name="T25" fmla="*/ 2147483647 h 50"/>
                <a:gd name="T26" fmla="*/ 2147483647 w 48"/>
                <a:gd name="T27" fmla="*/ 2147483647 h 50"/>
                <a:gd name="T28" fmla="*/ 2147483647 w 48"/>
                <a:gd name="T29" fmla="*/ 2147483647 h 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50">
                  <a:moveTo>
                    <a:pt x="47" y="15"/>
                  </a:moveTo>
                  <a:cubicBezTo>
                    <a:pt x="41" y="15"/>
                    <a:pt x="41" y="15"/>
                    <a:pt x="41" y="15"/>
                  </a:cubicBezTo>
                  <a:cubicBezTo>
                    <a:pt x="38" y="9"/>
                    <a:pt x="31" y="6"/>
                    <a:pt x="25" y="6"/>
                  </a:cubicBezTo>
                  <a:cubicBezTo>
                    <a:pt x="14" y="6"/>
                    <a:pt x="6" y="14"/>
                    <a:pt x="6" y="25"/>
                  </a:cubicBezTo>
                  <a:cubicBezTo>
                    <a:pt x="6" y="36"/>
                    <a:pt x="14" y="44"/>
                    <a:pt x="25" y="44"/>
                  </a:cubicBezTo>
                  <a:cubicBezTo>
                    <a:pt x="32" y="44"/>
                    <a:pt x="39" y="40"/>
                    <a:pt x="41" y="34"/>
                  </a:cubicBezTo>
                  <a:cubicBezTo>
                    <a:pt x="48" y="34"/>
                    <a:pt x="48" y="34"/>
                    <a:pt x="48" y="34"/>
                  </a:cubicBezTo>
                  <a:cubicBezTo>
                    <a:pt x="45" y="44"/>
                    <a:pt x="35" y="50"/>
                    <a:pt x="24" y="50"/>
                  </a:cubicBezTo>
                  <a:cubicBezTo>
                    <a:pt x="11" y="50"/>
                    <a:pt x="0" y="39"/>
                    <a:pt x="0" y="25"/>
                  </a:cubicBezTo>
                  <a:cubicBezTo>
                    <a:pt x="0" y="18"/>
                    <a:pt x="2" y="12"/>
                    <a:pt x="7" y="7"/>
                  </a:cubicBezTo>
                  <a:cubicBezTo>
                    <a:pt x="11" y="3"/>
                    <a:pt x="17" y="0"/>
                    <a:pt x="24" y="0"/>
                  </a:cubicBezTo>
                  <a:cubicBezTo>
                    <a:pt x="31" y="0"/>
                    <a:pt x="37" y="2"/>
                    <a:pt x="41" y="7"/>
                  </a:cubicBezTo>
                  <a:cubicBezTo>
                    <a:pt x="41" y="1"/>
                    <a:pt x="41" y="1"/>
                    <a:pt x="41" y="1"/>
                  </a:cubicBezTo>
                  <a:cubicBezTo>
                    <a:pt x="47" y="1"/>
                    <a:pt x="47" y="1"/>
                    <a:pt x="47" y="1"/>
                  </a:cubicBezTo>
                  <a:lnTo>
                    <a:pt x="47" y="15"/>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51" name="Freeform 62"/>
            <p:cNvSpPr>
              <a:spLocks noEditPoints="1"/>
            </p:cNvSpPr>
            <p:nvPr userDrawn="1"/>
          </p:nvSpPr>
          <p:spPr bwMode="auto">
            <a:xfrm>
              <a:off x="8526463" y="6335713"/>
              <a:ext cx="50800" cy="50800"/>
            </a:xfrm>
            <a:custGeom>
              <a:avLst/>
              <a:gdLst>
                <a:gd name="T0" fmla="*/ 0 w 50"/>
                <a:gd name="T1" fmla="*/ 2147483647 h 50"/>
                <a:gd name="T2" fmla="*/ 2147483647 w 50"/>
                <a:gd name="T3" fmla="*/ 0 h 50"/>
                <a:gd name="T4" fmla="*/ 2147483647 w 50"/>
                <a:gd name="T5" fmla="*/ 2147483647 h 50"/>
                <a:gd name="T6" fmla="*/ 2147483647 w 50"/>
                <a:gd name="T7" fmla="*/ 2147483647 h 50"/>
                <a:gd name="T8" fmla="*/ 0 w 50"/>
                <a:gd name="T9" fmla="*/ 2147483647 h 50"/>
                <a:gd name="T10" fmla="*/ 2147483647 w 50"/>
                <a:gd name="T11" fmla="*/ 2147483647 h 50"/>
                <a:gd name="T12" fmla="*/ 2147483647 w 50"/>
                <a:gd name="T13" fmla="*/ 2147483647 h 50"/>
                <a:gd name="T14" fmla="*/ 2147483647 w 50"/>
                <a:gd name="T15" fmla="*/ 2147483647 h 50"/>
                <a:gd name="T16" fmla="*/ 2147483647 w 50"/>
                <a:gd name="T17" fmla="*/ 2147483647 h 50"/>
                <a:gd name="T18" fmla="*/ 2147483647 w 50"/>
                <a:gd name="T19" fmla="*/ 2147483647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 h="50">
                  <a:moveTo>
                    <a:pt x="0" y="25"/>
                  </a:moveTo>
                  <a:cubicBezTo>
                    <a:pt x="0" y="11"/>
                    <a:pt x="11" y="0"/>
                    <a:pt x="25" y="0"/>
                  </a:cubicBezTo>
                  <a:cubicBezTo>
                    <a:pt x="39" y="0"/>
                    <a:pt x="50" y="11"/>
                    <a:pt x="50" y="24"/>
                  </a:cubicBezTo>
                  <a:cubicBezTo>
                    <a:pt x="50" y="38"/>
                    <a:pt x="39" y="50"/>
                    <a:pt x="25" y="50"/>
                  </a:cubicBezTo>
                  <a:cubicBezTo>
                    <a:pt x="11" y="50"/>
                    <a:pt x="0" y="39"/>
                    <a:pt x="0" y="25"/>
                  </a:cubicBezTo>
                  <a:close/>
                  <a:moveTo>
                    <a:pt x="44" y="25"/>
                  </a:moveTo>
                  <a:cubicBezTo>
                    <a:pt x="44" y="14"/>
                    <a:pt x="36" y="6"/>
                    <a:pt x="25" y="6"/>
                  </a:cubicBezTo>
                  <a:cubicBezTo>
                    <a:pt x="14" y="6"/>
                    <a:pt x="6" y="14"/>
                    <a:pt x="6" y="25"/>
                  </a:cubicBezTo>
                  <a:cubicBezTo>
                    <a:pt x="6" y="35"/>
                    <a:pt x="14" y="44"/>
                    <a:pt x="25" y="44"/>
                  </a:cubicBezTo>
                  <a:cubicBezTo>
                    <a:pt x="36" y="44"/>
                    <a:pt x="44" y="35"/>
                    <a:pt x="44" y="25"/>
                  </a:cubicBez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52" name="Rectangle 63"/>
            <p:cNvSpPr>
              <a:spLocks noChangeArrowheads="1"/>
            </p:cNvSpPr>
            <p:nvPr userDrawn="1"/>
          </p:nvSpPr>
          <p:spPr bwMode="auto">
            <a:xfrm>
              <a:off x="8586788" y="6375400"/>
              <a:ext cx="7937" cy="11113"/>
            </a:xfrm>
            <a:prstGeom prst="rect">
              <a:avLst/>
            </a:prstGeom>
            <a:solidFill>
              <a:srgbClr val="CCD8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defRPr/>
              </a:pPr>
              <a:endParaRPr lang="en-GB" altLang="en-US" dirty="0" smtClean="0">
                <a:solidFill>
                  <a:srgbClr val="000000"/>
                </a:solidFill>
                <a:latin typeface="Calibri" pitchFamily="34" charset="0"/>
              </a:endParaRPr>
            </a:p>
          </p:txBody>
        </p:sp>
        <p:sp>
          <p:nvSpPr>
            <p:cNvPr id="53" name="Freeform 64"/>
            <p:cNvSpPr>
              <a:spLocks/>
            </p:cNvSpPr>
            <p:nvPr userDrawn="1"/>
          </p:nvSpPr>
          <p:spPr bwMode="auto">
            <a:xfrm>
              <a:off x="8604250" y="6337300"/>
              <a:ext cx="57150" cy="49213"/>
            </a:xfrm>
            <a:custGeom>
              <a:avLst/>
              <a:gdLst>
                <a:gd name="T0" fmla="*/ 2147483647 w 57"/>
                <a:gd name="T1" fmla="*/ 2147483647 h 49"/>
                <a:gd name="T2" fmla="*/ 2147483647 w 57"/>
                <a:gd name="T3" fmla="*/ 2147483647 h 49"/>
                <a:gd name="T4" fmla="*/ 2147483647 w 57"/>
                <a:gd name="T5" fmla="*/ 2147483647 h 49"/>
                <a:gd name="T6" fmla="*/ 2147483647 w 57"/>
                <a:gd name="T7" fmla="*/ 2147483647 h 49"/>
                <a:gd name="T8" fmla="*/ 2147483647 w 57"/>
                <a:gd name="T9" fmla="*/ 2147483647 h 49"/>
                <a:gd name="T10" fmla="*/ 0 w 57"/>
                <a:gd name="T11" fmla="*/ 2147483647 h 49"/>
                <a:gd name="T12" fmla="*/ 0 w 57"/>
                <a:gd name="T13" fmla="*/ 0 h 49"/>
                <a:gd name="T14" fmla="*/ 2147483647 w 57"/>
                <a:gd name="T15" fmla="*/ 0 h 49"/>
                <a:gd name="T16" fmla="*/ 2147483647 w 57"/>
                <a:gd name="T17" fmla="*/ 2147483647 h 49"/>
                <a:gd name="T18" fmla="*/ 2147483647 w 57"/>
                <a:gd name="T19" fmla="*/ 2147483647 h 49"/>
                <a:gd name="T20" fmla="*/ 2147483647 w 57"/>
                <a:gd name="T21" fmla="*/ 2147483647 h 49"/>
                <a:gd name="T22" fmla="*/ 2147483647 w 57"/>
                <a:gd name="T23" fmla="*/ 2147483647 h 49"/>
                <a:gd name="T24" fmla="*/ 2147483647 w 57"/>
                <a:gd name="T25" fmla="*/ 2147483647 h 49"/>
                <a:gd name="T26" fmla="*/ 2147483647 w 57"/>
                <a:gd name="T27" fmla="*/ 2147483647 h 49"/>
                <a:gd name="T28" fmla="*/ 2147483647 w 57"/>
                <a:gd name="T29" fmla="*/ 2147483647 h 49"/>
                <a:gd name="T30" fmla="*/ 2147483647 w 57"/>
                <a:gd name="T31" fmla="*/ 0 h 49"/>
                <a:gd name="T32" fmla="*/ 2147483647 w 57"/>
                <a:gd name="T33" fmla="*/ 0 h 49"/>
                <a:gd name="T34" fmla="*/ 2147483647 w 57"/>
                <a:gd name="T35" fmla="*/ 2147483647 h 49"/>
                <a:gd name="T36" fmla="*/ 2147483647 w 57"/>
                <a:gd name="T37" fmla="*/ 2147483647 h 49"/>
                <a:gd name="T38" fmla="*/ 2147483647 w 57"/>
                <a:gd name="T39" fmla="*/ 2147483647 h 49"/>
                <a:gd name="T40" fmla="*/ 2147483647 w 57"/>
                <a:gd name="T41" fmla="*/ 2147483647 h 49"/>
                <a:gd name="T42" fmla="*/ 2147483647 w 57"/>
                <a:gd name="T43" fmla="*/ 2147483647 h 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7" h="49">
                  <a:moveTo>
                    <a:pt x="43" y="40"/>
                  </a:moveTo>
                  <a:cubicBezTo>
                    <a:pt x="40" y="45"/>
                    <a:pt x="34" y="49"/>
                    <a:pt x="27" y="49"/>
                  </a:cubicBezTo>
                  <a:cubicBezTo>
                    <a:pt x="20" y="49"/>
                    <a:pt x="14" y="44"/>
                    <a:pt x="11" y="40"/>
                  </a:cubicBezTo>
                  <a:cubicBezTo>
                    <a:pt x="9" y="37"/>
                    <a:pt x="8" y="33"/>
                    <a:pt x="8" y="28"/>
                  </a:cubicBezTo>
                  <a:cubicBezTo>
                    <a:pt x="8" y="5"/>
                    <a:pt x="8" y="5"/>
                    <a:pt x="8" y="5"/>
                  </a:cubicBezTo>
                  <a:cubicBezTo>
                    <a:pt x="0" y="5"/>
                    <a:pt x="0" y="5"/>
                    <a:pt x="0" y="5"/>
                  </a:cubicBezTo>
                  <a:cubicBezTo>
                    <a:pt x="0" y="0"/>
                    <a:pt x="0" y="0"/>
                    <a:pt x="0" y="0"/>
                  </a:cubicBezTo>
                  <a:cubicBezTo>
                    <a:pt x="14" y="0"/>
                    <a:pt x="14" y="0"/>
                    <a:pt x="14" y="0"/>
                  </a:cubicBezTo>
                  <a:cubicBezTo>
                    <a:pt x="14" y="25"/>
                    <a:pt x="14" y="25"/>
                    <a:pt x="14" y="25"/>
                  </a:cubicBezTo>
                  <a:cubicBezTo>
                    <a:pt x="14" y="30"/>
                    <a:pt x="14" y="34"/>
                    <a:pt x="17" y="38"/>
                  </a:cubicBezTo>
                  <a:cubicBezTo>
                    <a:pt x="20" y="42"/>
                    <a:pt x="24" y="44"/>
                    <a:pt x="29" y="43"/>
                  </a:cubicBezTo>
                  <a:cubicBezTo>
                    <a:pt x="34" y="43"/>
                    <a:pt x="37" y="41"/>
                    <a:pt x="40" y="38"/>
                  </a:cubicBezTo>
                  <a:cubicBezTo>
                    <a:pt x="43" y="34"/>
                    <a:pt x="43" y="31"/>
                    <a:pt x="43" y="26"/>
                  </a:cubicBezTo>
                  <a:cubicBezTo>
                    <a:pt x="43" y="5"/>
                    <a:pt x="43" y="5"/>
                    <a:pt x="43" y="5"/>
                  </a:cubicBezTo>
                  <a:cubicBezTo>
                    <a:pt x="35" y="5"/>
                    <a:pt x="35" y="5"/>
                    <a:pt x="35" y="5"/>
                  </a:cubicBezTo>
                  <a:cubicBezTo>
                    <a:pt x="35" y="0"/>
                    <a:pt x="35" y="0"/>
                    <a:pt x="35" y="0"/>
                  </a:cubicBezTo>
                  <a:cubicBezTo>
                    <a:pt x="49" y="0"/>
                    <a:pt x="49" y="0"/>
                    <a:pt x="49" y="0"/>
                  </a:cubicBezTo>
                  <a:cubicBezTo>
                    <a:pt x="49" y="42"/>
                    <a:pt x="49" y="42"/>
                    <a:pt x="49" y="42"/>
                  </a:cubicBezTo>
                  <a:cubicBezTo>
                    <a:pt x="57" y="42"/>
                    <a:pt x="57" y="42"/>
                    <a:pt x="57" y="42"/>
                  </a:cubicBezTo>
                  <a:cubicBezTo>
                    <a:pt x="57" y="48"/>
                    <a:pt x="57" y="48"/>
                    <a:pt x="57" y="48"/>
                  </a:cubicBezTo>
                  <a:cubicBezTo>
                    <a:pt x="43" y="48"/>
                    <a:pt x="43" y="48"/>
                    <a:pt x="43" y="48"/>
                  </a:cubicBezTo>
                  <a:lnTo>
                    <a:pt x="43" y="40"/>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54" name="Freeform 65"/>
            <p:cNvSpPr>
              <a:spLocks/>
            </p:cNvSpPr>
            <p:nvPr userDrawn="1"/>
          </p:nvSpPr>
          <p:spPr bwMode="auto">
            <a:xfrm>
              <a:off x="8661400" y="6318250"/>
              <a:ext cx="52388" cy="68263"/>
            </a:xfrm>
            <a:custGeom>
              <a:avLst/>
              <a:gdLst>
                <a:gd name="T0" fmla="*/ 2147483647 w 33"/>
                <a:gd name="T1" fmla="*/ 2147483647 h 43"/>
                <a:gd name="T2" fmla="*/ 2147483647 w 33"/>
                <a:gd name="T3" fmla="*/ 2147483647 h 43"/>
                <a:gd name="T4" fmla="*/ 2147483647 w 33"/>
                <a:gd name="T5" fmla="*/ 2147483647 h 43"/>
                <a:gd name="T6" fmla="*/ 2147483647 w 33"/>
                <a:gd name="T7" fmla="*/ 2147483647 h 43"/>
                <a:gd name="T8" fmla="*/ 2147483647 w 33"/>
                <a:gd name="T9" fmla="*/ 2147483647 h 43"/>
                <a:gd name="T10" fmla="*/ 2147483647 w 33"/>
                <a:gd name="T11" fmla="*/ 2147483647 h 43"/>
                <a:gd name="T12" fmla="*/ 2147483647 w 33"/>
                <a:gd name="T13" fmla="*/ 2147483647 h 43"/>
                <a:gd name="T14" fmla="*/ 2147483647 w 33"/>
                <a:gd name="T15" fmla="*/ 2147483647 h 43"/>
                <a:gd name="T16" fmla="*/ 2147483647 w 33"/>
                <a:gd name="T17" fmla="*/ 2147483647 h 43"/>
                <a:gd name="T18" fmla="*/ 2147483647 w 33"/>
                <a:gd name="T19" fmla="*/ 2147483647 h 43"/>
                <a:gd name="T20" fmla="*/ 2147483647 w 33"/>
                <a:gd name="T21" fmla="*/ 2147483647 h 43"/>
                <a:gd name="T22" fmla="*/ 2147483647 w 33"/>
                <a:gd name="T23" fmla="*/ 2147483647 h 43"/>
                <a:gd name="T24" fmla="*/ 2147483647 w 33"/>
                <a:gd name="T25" fmla="*/ 2147483647 h 43"/>
                <a:gd name="T26" fmla="*/ 2147483647 w 33"/>
                <a:gd name="T27" fmla="*/ 2147483647 h 43"/>
                <a:gd name="T28" fmla="*/ 2147483647 w 33"/>
                <a:gd name="T29" fmla="*/ 2147483647 h 43"/>
                <a:gd name="T30" fmla="*/ 2147483647 w 33"/>
                <a:gd name="T31" fmla="*/ 2147483647 h 43"/>
                <a:gd name="T32" fmla="*/ 2147483647 w 33"/>
                <a:gd name="T33" fmla="*/ 2147483647 h 43"/>
                <a:gd name="T34" fmla="*/ 2147483647 w 33"/>
                <a:gd name="T35" fmla="*/ 2147483647 h 43"/>
                <a:gd name="T36" fmla="*/ 0 w 33"/>
                <a:gd name="T37" fmla="*/ 2147483647 h 43"/>
                <a:gd name="T38" fmla="*/ 0 w 33"/>
                <a:gd name="T39" fmla="*/ 2147483647 h 43"/>
                <a:gd name="T40" fmla="*/ 2147483647 w 33"/>
                <a:gd name="T41" fmla="*/ 2147483647 h 43"/>
                <a:gd name="T42" fmla="*/ 2147483647 w 33"/>
                <a:gd name="T43" fmla="*/ 2147483647 h 43"/>
                <a:gd name="T44" fmla="*/ 0 w 33"/>
                <a:gd name="T45" fmla="*/ 2147483647 h 43"/>
                <a:gd name="T46" fmla="*/ 0 w 33"/>
                <a:gd name="T47" fmla="*/ 0 h 43"/>
                <a:gd name="T48" fmla="*/ 2147483647 w 33"/>
                <a:gd name="T49" fmla="*/ 0 h 43"/>
                <a:gd name="T50" fmla="*/ 2147483647 w 33"/>
                <a:gd name="T51" fmla="*/ 2147483647 h 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3" h="43">
                  <a:moveTo>
                    <a:pt x="10" y="25"/>
                  </a:moveTo>
                  <a:lnTo>
                    <a:pt x="21" y="15"/>
                  </a:lnTo>
                  <a:lnTo>
                    <a:pt x="16" y="15"/>
                  </a:lnTo>
                  <a:lnTo>
                    <a:pt x="16" y="12"/>
                  </a:lnTo>
                  <a:lnTo>
                    <a:pt x="31" y="12"/>
                  </a:lnTo>
                  <a:lnTo>
                    <a:pt x="31" y="15"/>
                  </a:lnTo>
                  <a:lnTo>
                    <a:pt x="26" y="15"/>
                  </a:lnTo>
                  <a:lnTo>
                    <a:pt x="14" y="26"/>
                  </a:lnTo>
                  <a:lnTo>
                    <a:pt x="27" y="39"/>
                  </a:lnTo>
                  <a:lnTo>
                    <a:pt x="33" y="39"/>
                  </a:lnTo>
                  <a:lnTo>
                    <a:pt x="33" y="43"/>
                  </a:lnTo>
                  <a:lnTo>
                    <a:pt x="17" y="43"/>
                  </a:lnTo>
                  <a:lnTo>
                    <a:pt x="17" y="39"/>
                  </a:lnTo>
                  <a:lnTo>
                    <a:pt x="22" y="39"/>
                  </a:lnTo>
                  <a:lnTo>
                    <a:pt x="10" y="27"/>
                  </a:lnTo>
                  <a:lnTo>
                    <a:pt x="10" y="39"/>
                  </a:lnTo>
                  <a:lnTo>
                    <a:pt x="14" y="39"/>
                  </a:lnTo>
                  <a:lnTo>
                    <a:pt x="14" y="43"/>
                  </a:lnTo>
                  <a:lnTo>
                    <a:pt x="0" y="43"/>
                  </a:lnTo>
                  <a:lnTo>
                    <a:pt x="0" y="39"/>
                  </a:lnTo>
                  <a:lnTo>
                    <a:pt x="6" y="39"/>
                  </a:lnTo>
                  <a:lnTo>
                    <a:pt x="6" y="4"/>
                  </a:lnTo>
                  <a:lnTo>
                    <a:pt x="0" y="4"/>
                  </a:lnTo>
                  <a:lnTo>
                    <a:pt x="0" y="0"/>
                  </a:lnTo>
                  <a:lnTo>
                    <a:pt x="10" y="0"/>
                  </a:lnTo>
                  <a:lnTo>
                    <a:pt x="10" y="25"/>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grpSp>
      <p:pic>
        <p:nvPicPr>
          <p:cNvPr id="5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8315" y="6092825"/>
            <a:ext cx="1439862"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634678"/>
            <a:ext cx="8229600" cy="850106"/>
          </a:xfrm>
        </p:spPr>
        <p:txBody>
          <a:bodyPr>
            <a:normAutofit/>
          </a:bodyPr>
          <a:lstStyle>
            <a:lvl1pPr algn="l">
              <a:defRPr sz="3200">
                <a:solidFill>
                  <a:schemeClr val="bg1"/>
                </a:solidFill>
                <a:latin typeface="Arial" pitchFamily="34" charset="0"/>
                <a:cs typeface="Arial" pitchFamily="34" charset="0"/>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00206"/>
            <a:ext cx="4038600" cy="4525963"/>
          </a:xfrm>
        </p:spPr>
        <p:txBody>
          <a:bodyPr>
            <a:normAutofit/>
          </a:bodyPr>
          <a:lstStyle>
            <a:lvl1pPr marL="342900" indent="-342900">
              <a:buClr>
                <a:srgbClr val="75AF32"/>
              </a:buClr>
              <a:buFont typeface="Trebuchet MS" pitchFamily="34" charset="0"/>
              <a:buChar char="&gt;"/>
              <a:defRPr sz="1800">
                <a:solidFill>
                  <a:srgbClr val="CCD8DE"/>
                </a:solidFill>
                <a:latin typeface="Arial" pitchFamily="34" charset="0"/>
                <a:cs typeface="Arial" pitchFamily="34" charset="0"/>
              </a:defRPr>
            </a:lvl1pPr>
            <a:lvl2pPr marL="742950" indent="-285750">
              <a:buClr>
                <a:srgbClr val="75AF32"/>
              </a:buClr>
              <a:buFont typeface="Trebuchet MS" pitchFamily="34" charset="0"/>
              <a:buChar char="&gt;"/>
              <a:defRPr sz="1800">
                <a:solidFill>
                  <a:srgbClr val="CCD8DE"/>
                </a:solidFill>
                <a:latin typeface="Arial" pitchFamily="34" charset="0"/>
                <a:cs typeface="Arial" pitchFamily="34" charset="0"/>
              </a:defRPr>
            </a:lvl2pPr>
            <a:lvl3pPr marL="1143000" indent="-228600">
              <a:buClr>
                <a:srgbClr val="75AF32"/>
              </a:buClr>
              <a:buFont typeface="Trebuchet MS" pitchFamily="34" charset="0"/>
              <a:buChar char="&gt;"/>
              <a:defRPr sz="1800">
                <a:solidFill>
                  <a:srgbClr val="CCD8DE"/>
                </a:solidFill>
                <a:latin typeface="Arial" pitchFamily="34" charset="0"/>
                <a:cs typeface="Arial" pitchFamily="34" charset="0"/>
              </a:defRPr>
            </a:lvl3pPr>
            <a:lvl4pPr marL="1600200" indent="-228600">
              <a:buClr>
                <a:srgbClr val="75AF32"/>
              </a:buClr>
              <a:buFont typeface="Trebuchet MS" pitchFamily="34" charset="0"/>
              <a:buChar char="&gt;"/>
              <a:defRPr sz="1800">
                <a:solidFill>
                  <a:srgbClr val="CCD8DE"/>
                </a:solidFill>
                <a:latin typeface="Arial" pitchFamily="34" charset="0"/>
                <a:cs typeface="Arial" pitchFamily="34" charset="0"/>
              </a:defRPr>
            </a:lvl4pPr>
            <a:lvl5pPr marL="2057400" indent="-228600">
              <a:buClr>
                <a:srgbClr val="75AF32"/>
              </a:buClr>
              <a:buFont typeface="Trebuchet MS" pitchFamily="34" charset="0"/>
              <a:buChar char="&gt;"/>
              <a:defRPr sz="1800">
                <a:solidFill>
                  <a:srgbClr val="CCD8DE"/>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6"/>
            <a:ext cx="4038600" cy="4525963"/>
          </a:xfrm>
        </p:spPr>
        <p:txBody>
          <a:bodyPr>
            <a:normAutofit/>
          </a:bodyPr>
          <a:lstStyle>
            <a:lvl1pPr marL="342900" indent="-342900">
              <a:buClr>
                <a:srgbClr val="75AF32"/>
              </a:buClr>
              <a:buFont typeface="Trebuchet MS" pitchFamily="34" charset="0"/>
              <a:buChar char="&gt;"/>
              <a:defRPr sz="1800">
                <a:solidFill>
                  <a:srgbClr val="CCD8DE"/>
                </a:solidFill>
                <a:latin typeface="Arial" pitchFamily="34" charset="0"/>
                <a:cs typeface="Arial" pitchFamily="34" charset="0"/>
              </a:defRPr>
            </a:lvl1pPr>
            <a:lvl2pPr marL="742950" indent="-285750">
              <a:buClr>
                <a:srgbClr val="75AF32"/>
              </a:buClr>
              <a:buFont typeface="Trebuchet MS" pitchFamily="34" charset="0"/>
              <a:buChar char="&gt;"/>
              <a:defRPr sz="1800">
                <a:solidFill>
                  <a:srgbClr val="CCD8DE"/>
                </a:solidFill>
                <a:latin typeface="Arial" pitchFamily="34" charset="0"/>
                <a:cs typeface="Arial" pitchFamily="34" charset="0"/>
              </a:defRPr>
            </a:lvl2pPr>
            <a:lvl3pPr marL="1143000" indent="-228600">
              <a:buClr>
                <a:srgbClr val="75AF32"/>
              </a:buClr>
              <a:buFont typeface="Trebuchet MS" pitchFamily="34" charset="0"/>
              <a:buChar char="&gt;"/>
              <a:defRPr sz="1800">
                <a:solidFill>
                  <a:srgbClr val="CCD8DE"/>
                </a:solidFill>
                <a:latin typeface="Arial" pitchFamily="34" charset="0"/>
                <a:cs typeface="Arial" pitchFamily="34" charset="0"/>
              </a:defRPr>
            </a:lvl3pPr>
            <a:lvl4pPr marL="1600200" indent="-228600">
              <a:buClr>
                <a:srgbClr val="75AF32"/>
              </a:buClr>
              <a:buFont typeface="Trebuchet MS" pitchFamily="34" charset="0"/>
              <a:buChar char="&gt;"/>
              <a:defRPr sz="1800">
                <a:solidFill>
                  <a:srgbClr val="CCD8DE"/>
                </a:solidFill>
                <a:latin typeface="Arial" pitchFamily="34" charset="0"/>
                <a:cs typeface="Arial" pitchFamily="34" charset="0"/>
              </a:defRPr>
            </a:lvl4pPr>
            <a:lvl5pPr marL="2057400" indent="-228600">
              <a:buClr>
                <a:srgbClr val="75AF32"/>
              </a:buClr>
              <a:buFont typeface="Trebuchet MS" pitchFamily="34" charset="0"/>
              <a:buChar char="&gt;"/>
              <a:defRPr sz="1800">
                <a:solidFill>
                  <a:srgbClr val="CCD8DE"/>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87286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468319" y="6524625"/>
            <a:ext cx="8245475" cy="0"/>
          </a:xfrm>
          <a:prstGeom prst="line">
            <a:avLst/>
          </a:prstGeom>
          <a:ln>
            <a:solidFill>
              <a:srgbClr val="75AF32"/>
            </a:solidFill>
          </a:ln>
        </p:spPr>
        <p:style>
          <a:lnRef idx="1">
            <a:schemeClr val="accent1"/>
          </a:lnRef>
          <a:fillRef idx="0">
            <a:schemeClr val="accent1"/>
          </a:fillRef>
          <a:effectRef idx="0">
            <a:schemeClr val="accent1"/>
          </a:effectRef>
          <a:fontRef idx="minor">
            <a:schemeClr val="tx1"/>
          </a:fontRef>
        </p:style>
      </p:cxnSp>
      <p:grpSp>
        <p:nvGrpSpPr>
          <p:cNvPr id="4" name="Group 6"/>
          <p:cNvGrpSpPr>
            <a:grpSpLocks/>
          </p:cNvGrpSpPr>
          <p:nvPr userDrawn="1"/>
        </p:nvGrpSpPr>
        <p:grpSpPr bwMode="auto">
          <a:xfrm>
            <a:off x="7450138" y="6192838"/>
            <a:ext cx="1263650" cy="209550"/>
            <a:chOff x="7450138" y="6192838"/>
            <a:chExt cx="1263650" cy="209550"/>
          </a:xfrm>
        </p:grpSpPr>
        <p:sp>
          <p:nvSpPr>
            <p:cNvPr id="5" name="Freeform 18"/>
            <p:cNvSpPr>
              <a:spLocks/>
            </p:cNvSpPr>
            <p:nvPr userDrawn="1"/>
          </p:nvSpPr>
          <p:spPr bwMode="auto">
            <a:xfrm>
              <a:off x="7451725" y="6192838"/>
              <a:ext cx="65088" cy="69850"/>
            </a:xfrm>
            <a:custGeom>
              <a:avLst/>
              <a:gdLst>
                <a:gd name="T0" fmla="*/ 2147483647 w 64"/>
                <a:gd name="T1" fmla="*/ 2147483647 h 68"/>
                <a:gd name="T2" fmla="*/ 2147483647 w 64"/>
                <a:gd name="T3" fmla="*/ 2147483647 h 68"/>
                <a:gd name="T4" fmla="*/ 2147483647 w 64"/>
                <a:gd name="T5" fmla="*/ 2147483647 h 68"/>
                <a:gd name="T6" fmla="*/ 2147483647 w 64"/>
                <a:gd name="T7" fmla="*/ 2147483647 h 68"/>
                <a:gd name="T8" fmla="*/ 2147483647 w 64"/>
                <a:gd name="T9" fmla="*/ 2147483647 h 68"/>
                <a:gd name="T10" fmla="*/ 2147483647 w 64"/>
                <a:gd name="T11" fmla="*/ 2147483647 h 68"/>
                <a:gd name="T12" fmla="*/ 2147483647 w 64"/>
                <a:gd name="T13" fmla="*/ 2147483647 h 68"/>
                <a:gd name="T14" fmla="*/ 2147483647 w 64"/>
                <a:gd name="T15" fmla="*/ 2147483647 h 68"/>
                <a:gd name="T16" fmla="*/ 0 w 64"/>
                <a:gd name="T17" fmla="*/ 2147483647 h 68"/>
                <a:gd name="T18" fmla="*/ 2147483647 w 64"/>
                <a:gd name="T19" fmla="*/ 2147483647 h 68"/>
                <a:gd name="T20" fmla="*/ 2147483647 w 64"/>
                <a:gd name="T21" fmla="*/ 0 h 68"/>
                <a:gd name="T22" fmla="*/ 2147483647 w 64"/>
                <a:gd name="T23" fmla="*/ 2147483647 h 68"/>
                <a:gd name="T24" fmla="*/ 2147483647 w 64"/>
                <a:gd name="T25" fmla="*/ 2147483647 h 68"/>
                <a:gd name="T26" fmla="*/ 2147483647 w 64"/>
                <a:gd name="T27" fmla="*/ 2147483647 h 68"/>
                <a:gd name="T28" fmla="*/ 2147483647 w 64"/>
                <a:gd name="T29" fmla="*/ 2147483647 h 68"/>
                <a:gd name="T30" fmla="*/ 2147483647 w 64"/>
                <a:gd name="T31" fmla="*/ 2147483647 h 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4" h="68">
                  <a:moveTo>
                    <a:pt x="57" y="17"/>
                  </a:moveTo>
                  <a:cubicBezTo>
                    <a:pt x="52" y="10"/>
                    <a:pt x="43" y="6"/>
                    <a:pt x="34" y="6"/>
                  </a:cubicBezTo>
                  <a:cubicBezTo>
                    <a:pt x="19" y="6"/>
                    <a:pt x="7" y="18"/>
                    <a:pt x="7" y="33"/>
                  </a:cubicBezTo>
                  <a:cubicBezTo>
                    <a:pt x="7" y="48"/>
                    <a:pt x="18" y="61"/>
                    <a:pt x="34" y="61"/>
                  </a:cubicBezTo>
                  <a:cubicBezTo>
                    <a:pt x="43" y="61"/>
                    <a:pt x="52" y="57"/>
                    <a:pt x="57" y="49"/>
                  </a:cubicBezTo>
                  <a:cubicBezTo>
                    <a:pt x="64" y="49"/>
                    <a:pt x="64" y="49"/>
                    <a:pt x="64" y="49"/>
                  </a:cubicBezTo>
                  <a:cubicBezTo>
                    <a:pt x="59" y="61"/>
                    <a:pt x="47" y="68"/>
                    <a:pt x="34" y="68"/>
                  </a:cubicBezTo>
                  <a:cubicBezTo>
                    <a:pt x="25" y="68"/>
                    <a:pt x="16" y="64"/>
                    <a:pt x="10" y="58"/>
                  </a:cubicBezTo>
                  <a:cubicBezTo>
                    <a:pt x="3" y="51"/>
                    <a:pt x="0" y="43"/>
                    <a:pt x="0" y="33"/>
                  </a:cubicBezTo>
                  <a:cubicBezTo>
                    <a:pt x="0" y="24"/>
                    <a:pt x="4" y="16"/>
                    <a:pt x="10" y="9"/>
                  </a:cubicBezTo>
                  <a:cubicBezTo>
                    <a:pt x="16" y="3"/>
                    <a:pt x="25" y="0"/>
                    <a:pt x="34" y="0"/>
                  </a:cubicBezTo>
                  <a:cubicBezTo>
                    <a:pt x="43" y="0"/>
                    <a:pt x="51" y="3"/>
                    <a:pt x="57" y="9"/>
                  </a:cubicBezTo>
                  <a:cubicBezTo>
                    <a:pt x="57" y="1"/>
                    <a:pt x="57" y="1"/>
                    <a:pt x="57" y="1"/>
                  </a:cubicBezTo>
                  <a:cubicBezTo>
                    <a:pt x="63" y="1"/>
                    <a:pt x="63" y="1"/>
                    <a:pt x="63" y="1"/>
                  </a:cubicBezTo>
                  <a:cubicBezTo>
                    <a:pt x="63" y="17"/>
                    <a:pt x="63" y="17"/>
                    <a:pt x="63" y="17"/>
                  </a:cubicBezTo>
                  <a:lnTo>
                    <a:pt x="57" y="17"/>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6" name="Freeform 19"/>
            <p:cNvSpPr>
              <a:spLocks noEditPoints="1"/>
            </p:cNvSpPr>
            <p:nvPr userDrawn="1"/>
          </p:nvSpPr>
          <p:spPr bwMode="auto">
            <a:xfrm>
              <a:off x="7518400" y="6211888"/>
              <a:ext cx="58738" cy="50800"/>
            </a:xfrm>
            <a:custGeom>
              <a:avLst/>
              <a:gdLst>
                <a:gd name="T0" fmla="*/ 2147483647 w 58"/>
                <a:gd name="T1" fmla="*/ 2147483647 h 50"/>
                <a:gd name="T2" fmla="*/ 2147483647 w 58"/>
                <a:gd name="T3" fmla="*/ 2147483647 h 50"/>
                <a:gd name="T4" fmla="*/ 2147483647 w 58"/>
                <a:gd name="T5" fmla="*/ 2147483647 h 50"/>
                <a:gd name="T6" fmla="*/ 0 w 58"/>
                <a:gd name="T7" fmla="*/ 2147483647 h 50"/>
                <a:gd name="T8" fmla="*/ 2147483647 w 58"/>
                <a:gd name="T9" fmla="*/ 2147483647 h 50"/>
                <a:gd name="T10" fmla="*/ 2147483647 w 58"/>
                <a:gd name="T11" fmla="*/ 0 h 50"/>
                <a:gd name="T12" fmla="*/ 2147483647 w 58"/>
                <a:gd name="T13" fmla="*/ 2147483647 h 50"/>
                <a:gd name="T14" fmla="*/ 2147483647 w 58"/>
                <a:gd name="T15" fmla="*/ 2147483647 h 50"/>
                <a:gd name="T16" fmla="*/ 2147483647 w 58"/>
                <a:gd name="T17" fmla="*/ 2147483647 h 50"/>
                <a:gd name="T18" fmla="*/ 2147483647 w 58"/>
                <a:gd name="T19" fmla="*/ 2147483647 h 50"/>
                <a:gd name="T20" fmla="*/ 2147483647 w 58"/>
                <a:gd name="T21" fmla="*/ 2147483647 h 50"/>
                <a:gd name="T22" fmla="*/ 2147483647 w 58"/>
                <a:gd name="T23" fmla="*/ 2147483647 h 50"/>
                <a:gd name="T24" fmla="*/ 2147483647 w 58"/>
                <a:gd name="T25" fmla="*/ 2147483647 h 50"/>
                <a:gd name="T26" fmla="*/ 2147483647 w 58"/>
                <a:gd name="T27" fmla="*/ 2147483647 h 50"/>
                <a:gd name="T28" fmla="*/ 2147483647 w 58"/>
                <a:gd name="T29" fmla="*/ 2147483647 h 50"/>
                <a:gd name="T30" fmla="*/ 2147483647 w 58"/>
                <a:gd name="T31" fmla="*/ 2147483647 h 50"/>
                <a:gd name="T32" fmla="*/ 2147483647 w 58"/>
                <a:gd name="T33" fmla="*/ 2147483647 h 50"/>
                <a:gd name="T34" fmla="*/ 2147483647 w 58"/>
                <a:gd name="T35" fmla="*/ 2147483647 h 50"/>
                <a:gd name="T36" fmla="*/ 2147483647 w 58"/>
                <a:gd name="T37" fmla="*/ 2147483647 h 50"/>
                <a:gd name="T38" fmla="*/ 2147483647 w 58"/>
                <a:gd name="T39" fmla="*/ 2147483647 h 50"/>
                <a:gd name="T40" fmla="*/ 2147483647 w 58"/>
                <a:gd name="T41" fmla="*/ 2147483647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8" h="50">
                  <a:moveTo>
                    <a:pt x="44" y="39"/>
                  </a:moveTo>
                  <a:cubicBezTo>
                    <a:pt x="40" y="46"/>
                    <a:pt x="33" y="50"/>
                    <a:pt x="25" y="50"/>
                  </a:cubicBezTo>
                  <a:cubicBezTo>
                    <a:pt x="16" y="50"/>
                    <a:pt x="8" y="45"/>
                    <a:pt x="4" y="39"/>
                  </a:cubicBezTo>
                  <a:cubicBezTo>
                    <a:pt x="2" y="35"/>
                    <a:pt x="0" y="30"/>
                    <a:pt x="0" y="25"/>
                  </a:cubicBezTo>
                  <a:cubicBezTo>
                    <a:pt x="0" y="18"/>
                    <a:pt x="2" y="15"/>
                    <a:pt x="4" y="11"/>
                  </a:cubicBezTo>
                  <a:cubicBezTo>
                    <a:pt x="8" y="4"/>
                    <a:pt x="16" y="0"/>
                    <a:pt x="25" y="0"/>
                  </a:cubicBezTo>
                  <a:cubicBezTo>
                    <a:pt x="33" y="0"/>
                    <a:pt x="40" y="4"/>
                    <a:pt x="44" y="11"/>
                  </a:cubicBezTo>
                  <a:cubicBezTo>
                    <a:pt x="44" y="1"/>
                    <a:pt x="44" y="1"/>
                    <a:pt x="44" y="1"/>
                  </a:cubicBezTo>
                  <a:cubicBezTo>
                    <a:pt x="58" y="1"/>
                    <a:pt x="58" y="1"/>
                    <a:pt x="58" y="1"/>
                  </a:cubicBezTo>
                  <a:cubicBezTo>
                    <a:pt x="58" y="6"/>
                    <a:pt x="58" y="6"/>
                    <a:pt x="58" y="6"/>
                  </a:cubicBezTo>
                  <a:cubicBezTo>
                    <a:pt x="51" y="6"/>
                    <a:pt x="51" y="6"/>
                    <a:pt x="51" y="6"/>
                  </a:cubicBezTo>
                  <a:cubicBezTo>
                    <a:pt x="51" y="43"/>
                    <a:pt x="51" y="43"/>
                    <a:pt x="51" y="43"/>
                  </a:cubicBezTo>
                  <a:cubicBezTo>
                    <a:pt x="58" y="43"/>
                    <a:pt x="58" y="43"/>
                    <a:pt x="58" y="43"/>
                  </a:cubicBezTo>
                  <a:cubicBezTo>
                    <a:pt x="58" y="49"/>
                    <a:pt x="58" y="49"/>
                    <a:pt x="58" y="49"/>
                  </a:cubicBezTo>
                  <a:cubicBezTo>
                    <a:pt x="44" y="49"/>
                    <a:pt x="44" y="49"/>
                    <a:pt x="44" y="49"/>
                  </a:cubicBezTo>
                  <a:lnTo>
                    <a:pt x="44" y="39"/>
                  </a:lnTo>
                  <a:close/>
                  <a:moveTo>
                    <a:pt x="6" y="25"/>
                  </a:moveTo>
                  <a:cubicBezTo>
                    <a:pt x="6" y="35"/>
                    <a:pt x="15" y="44"/>
                    <a:pt x="25" y="44"/>
                  </a:cubicBezTo>
                  <a:cubicBezTo>
                    <a:pt x="36" y="44"/>
                    <a:pt x="45" y="35"/>
                    <a:pt x="45" y="25"/>
                  </a:cubicBezTo>
                  <a:cubicBezTo>
                    <a:pt x="45" y="14"/>
                    <a:pt x="36" y="6"/>
                    <a:pt x="25" y="6"/>
                  </a:cubicBezTo>
                  <a:cubicBezTo>
                    <a:pt x="15" y="6"/>
                    <a:pt x="6" y="14"/>
                    <a:pt x="6" y="25"/>
                  </a:cubicBez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7" name="Freeform 20"/>
            <p:cNvSpPr>
              <a:spLocks noEditPoints="1"/>
            </p:cNvSpPr>
            <p:nvPr userDrawn="1"/>
          </p:nvSpPr>
          <p:spPr bwMode="auto">
            <a:xfrm>
              <a:off x="7578725" y="6211888"/>
              <a:ext cx="58738" cy="66675"/>
            </a:xfrm>
            <a:custGeom>
              <a:avLst/>
              <a:gdLst>
                <a:gd name="T0" fmla="*/ 2147483647 w 58"/>
                <a:gd name="T1" fmla="*/ 2147483647 h 66"/>
                <a:gd name="T2" fmla="*/ 2147483647 w 58"/>
                <a:gd name="T3" fmla="*/ 0 h 66"/>
                <a:gd name="T4" fmla="*/ 2147483647 w 58"/>
                <a:gd name="T5" fmla="*/ 2147483647 h 66"/>
                <a:gd name="T6" fmla="*/ 2147483647 w 58"/>
                <a:gd name="T7" fmla="*/ 2147483647 h 66"/>
                <a:gd name="T8" fmla="*/ 2147483647 w 58"/>
                <a:gd name="T9" fmla="*/ 2147483647 h 66"/>
                <a:gd name="T10" fmla="*/ 2147483647 w 58"/>
                <a:gd name="T11" fmla="*/ 2147483647 h 66"/>
                <a:gd name="T12" fmla="*/ 2147483647 w 58"/>
                <a:gd name="T13" fmla="*/ 2147483647 h 66"/>
                <a:gd name="T14" fmla="*/ 2147483647 w 58"/>
                <a:gd name="T15" fmla="*/ 2147483647 h 66"/>
                <a:gd name="T16" fmla="*/ 2147483647 w 58"/>
                <a:gd name="T17" fmla="*/ 2147483647 h 66"/>
                <a:gd name="T18" fmla="*/ 0 w 58"/>
                <a:gd name="T19" fmla="*/ 2147483647 h 66"/>
                <a:gd name="T20" fmla="*/ 0 w 58"/>
                <a:gd name="T21" fmla="*/ 2147483647 h 66"/>
                <a:gd name="T22" fmla="*/ 2147483647 w 58"/>
                <a:gd name="T23" fmla="*/ 2147483647 h 66"/>
                <a:gd name="T24" fmla="*/ 2147483647 w 58"/>
                <a:gd name="T25" fmla="*/ 2147483647 h 66"/>
                <a:gd name="T26" fmla="*/ 0 w 58"/>
                <a:gd name="T27" fmla="*/ 2147483647 h 66"/>
                <a:gd name="T28" fmla="*/ 0 w 58"/>
                <a:gd name="T29" fmla="*/ 2147483647 h 66"/>
                <a:gd name="T30" fmla="*/ 2147483647 w 58"/>
                <a:gd name="T31" fmla="*/ 2147483647 h 66"/>
                <a:gd name="T32" fmla="*/ 2147483647 w 58"/>
                <a:gd name="T33" fmla="*/ 2147483647 h 66"/>
                <a:gd name="T34" fmla="*/ 2147483647 w 58"/>
                <a:gd name="T35" fmla="*/ 2147483647 h 66"/>
                <a:gd name="T36" fmla="*/ 2147483647 w 58"/>
                <a:gd name="T37" fmla="*/ 2147483647 h 66"/>
                <a:gd name="T38" fmla="*/ 2147483647 w 58"/>
                <a:gd name="T39" fmla="*/ 2147483647 h 66"/>
                <a:gd name="T40" fmla="*/ 2147483647 w 58"/>
                <a:gd name="T41" fmla="*/ 2147483647 h 66"/>
                <a:gd name="T42" fmla="*/ 2147483647 w 58"/>
                <a:gd name="T43" fmla="*/ 2147483647 h 6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8" h="66">
                  <a:moveTo>
                    <a:pt x="14" y="11"/>
                  </a:moveTo>
                  <a:cubicBezTo>
                    <a:pt x="18" y="4"/>
                    <a:pt x="25" y="0"/>
                    <a:pt x="34" y="0"/>
                  </a:cubicBezTo>
                  <a:cubicBezTo>
                    <a:pt x="41" y="0"/>
                    <a:pt x="50" y="3"/>
                    <a:pt x="54" y="11"/>
                  </a:cubicBezTo>
                  <a:cubicBezTo>
                    <a:pt x="56" y="14"/>
                    <a:pt x="58" y="19"/>
                    <a:pt x="58" y="25"/>
                  </a:cubicBezTo>
                  <a:cubicBezTo>
                    <a:pt x="58" y="39"/>
                    <a:pt x="47" y="50"/>
                    <a:pt x="34" y="50"/>
                  </a:cubicBezTo>
                  <a:cubicBezTo>
                    <a:pt x="25" y="50"/>
                    <a:pt x="18" y="46"/>
                    <a:pt x="14" y="38"/>
                  </a:cubicBezTo>
                  <a:cubicBezTo>
                    <a:pt x="14" y="61"/>
                    <a:pt x="14" y="61"/>
                    <a:pt x="14" y="61"/>
                  </a:cubicBezTo>
                  <a:cubicBezTo>
                    <a:pt x="22" y="61"/>
                    <a:pt x="22" y="61"/>
                    <a:pt x="22" y="61"/>
                  </a:cubicBezTo>
                  <a:cubicBezTo>
                    <a:pt x="22" y="66"/>
                    <a:pt x="22" y="66"/>
                    <a:pt x="22" y="66"/>
                  </a:cubicBezTo>
                  <a:cubicBezTo>
                    <a:pt x="0" y="66"/>
                    <a:pt x="0" y="66"/>
                    <a:pt x="0" y="66"/>
                  </a:cubicBezTo>
                  <a:cubicBezTo>
                    <a:pt x="0" y="61"/>
                    <a:pt x="0" y="61"/>
                    <a:pt x="0" y="61"/>
                  </a:cubicBezTo>
                  <a:cubicBezTo>
                    <a:pt x="8" y="61"/>
                    <a:pt x="8" y="61"/>
                    <a:pt x="8" y="61"/>
                  </a:cubicBezTo>
                  <a:cubicBezTo>
                    <a:pt x="8" y="6"/>
                    <a:pt x="8" y="6"/>
                    <a:pt x="8" y="6"/>
                  </a:cubicBezTo>
                  <a:cubicBezTo>
                    <a:pt x="0" y="6"/>
                    <a:pt x="0" y="6"/>
                    <a:pt x="0" y="6"/>
                  </a:cubicBezTo>
                  <a:cubicBezTo>
                    <a:pt x="0" y="1"/>
                    <a:pt x="0" y="1"/>
                    <a:pt x="0" y="1"/>
                  </a:cubicBezTo>
                  <a:cubicBezTo>
                    <a:pt x="14" y="1"/>
                    <a:pt x="14" y="1"/>
                    <a:pt x="14" y="1"/>
                  </a:cubicBezTo>
                  <a:lnTo>
                    <a:pt x="14" y="11"/>
                  </a:lnTo>
                  <a:close/>
                  <a:moveTo>
                    <a:pt x="52" y="25"/>
                  </a:moveTo>
                  <a:cubicBezTo>
                    <a:pt x="52" y="13"/>
                    <a:pt x="43" y="5"/>
                    <a:pt x="33" y="5"/>
                  </a:cubicBezTo>
                  <a:cubicBezTo>
                    <a:pt x="23" y="6"/>
                    <a:pt x="14" y="13"/>
                    <a:pt x="14" y="25"/>
                  </a:cubicBezTo>
                  <a:cubicBezTo>
                    <a:pt x="14" y="35"/>
                    <a:pt x="22" y="44"/>
                    <a:pt x="33" y="44"/>
                  </a:cubicBezTo>
                  <a:cubicBezTo>
                    <a:pt x="43" y="44"/>
                    <a:pt x="52" y="35"/>
                    <a:pt x="52" y="25"/>
                  </a:cubicBez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8" name="Freeform 21"/>
            <p:cNvSpPr>
              <a:spLocks noEditPoints="1"/>
            </p:cNvSpPr>
            <p:nvPr userDrawn="1"/>
          </p:nvSpPr>
          <p:spPr bwMode="auto">
            <a:xfrm>
              <a:off x="7637463" y="6211888"/>
              <a:ext cx="58737" cy="50800"/>
            </a:xfrm>
            <a:custGeom>
              <a:avLst/>
              <a:gdLst>
                <a:gd name="T0" fmla="*/ 2147483647 w 58"/>
                <a:gd name="T1" fmla="*/ 2147483647 h 50"/>
                <a:gd name="T2" fmla="*/ 2147483647 w 58"/>
                <a:gd name="T3" fmla="*/ 2147483647 h 50"/>
                <a:gd name="T4" fmla="*/ 2147483647 w 58"/>
                <a:gd name="T5" fmla="*/ 2147483647 h 50"/>
                <a:gd name="T6" fmla="*/ 0 w 58"/>
                <a:gd name="T7" fmla="*/ 2147483647 h 50"/>
                <a:gd name="T8" fmla="*/ 2147483647 w 58"/>
                <a:gd name="T9" fmla="*/ 2147483647 h 50"/>
                <a:gd name="T10" fmla="*/ 2147483647 w 58"/>
                <a:gd name="T11" fmla="*/ 0 h 50"/>
                <a:gd name="T12" fmla="*/ 2147483647 w 58"/>
                <a:gd name="T13" fmla="*/ 2147483647 h 50"/>
                <a:gd name="T14" fmla="*/ 2147483647 w 58"/>
                <a:gd name="T15" fmla="*/ 2147483647 h 50"/>
                <a:gd name="T16" fmla="*/ 2147483647 w 58"/>
                <a:gd name="T17" fmla="*/ 2147483647 h 50"/>
                <a:gd name="T18" fmla="*/ 2147483647 w 58"/>
                <a:gd name="T19" fmla="*/ 2147483647 h 50"/>
                <a:gd name="T20" fmla="*/ 2147483647 w 58"/>
                <a:gd name="T21" fmla="*/ 2147483647 h 50"/>
                <a:gd name="T22" fmla="*/ 2147483647 w 58"/>
                <a:gd name="T23" fmla="*/ 2147483647 h 50"/>
                <a:gd name="T24" fmla="*/ 2147483647 w 58"/>
                <a:gd name="T25" fmla="*/ 2147483647 h 50"/>
                <a:gd name="T26" fmla="*/ 2147483647 w 58"/>
                <a:gd name="T27" fmla="*/ 2147483647 h 50"/>
                <a:gd name="T28" fmla="*/ 2147483647 w 58"/>
                <a:gd name="T29" fmla="*/ 2147483647 h 50"/>
                <a:gd name="T30" fmla="*/ 2147483647 w 58"/>
                <a:gd name="T31" fmla="*/ 2147483647 h 50"/>
                <a:gd name="T32" fmla="*/ 2147483647 w 58"/>
                <a:gd name="T33" fmla="*/ 2147483647 h 50"/>
                <a:gd name="T34" fmla="*/ 2147483647 w 58"/>
                <a:gd name="T35" fmla="*/ 2147483647 h 50"/>
                <a:gd name="T36" fmla="*/ 2147483647 w 58"/>
                <a:gd name="T37" fmla="*/ 2147483647 h 50"/>
                <a:gd name="T38" fmla="*/ 2147483647 w 58"/>
                <a:gd name="T39" fmla="*/ 2147483647 h 50"/>
                <a:gd name="T40" fmla="*/ 2147483647 w 58"/>
                <a:gd name="T41" fmla="*/ 2147483647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8" h="50">
                  <a:moveTo>
                    <a:pt x="44" y="39"/>
                  </a:moveTo>
                  <a:cubicBezTo>
                    <a:pt x="40" y="46"/>
                    <a:pt x="33" y="50"/>
                    <a:pt x="25" y="50"/>
                  </a:cubicBezTo>
                  <a:cubicBezTo>
                    <a:pt x="16" y="50"/>
                    <a:pt x="8" y="45"/>
                    <a:pt x="4" y="39"/>
                  </a:cubicBezTo>
                  <a:cubicBezTo>
                    <a:pt x="2" y="35"/>
                    <a:pt x="0" y="30"/>
                    <a:pt x="0" y="25"/>
                  </a:cubicBezTo>
                  <a:cubicBezTo>
                    <a:pt x="0" y="18"/>
                    <a:pt x="2" y="15"/>
                    <a:pt x="4" y="11"/>
                  </a:cubicBezTo>
                  <a:cubicBezTo>
                    <a:pt x="8" y="4"/>
                    <a:pt x="16" y="0"/>
                    <a:pt x="25" y="0"/>
                  </a:cubicBezTo>
                  <a:cubicBezTo>
                    <a:pt x="34" y="0"/>
                    <a:pt x="40" y="4"/>
                    <a:pt x="44" y="11"/>
                  </a:cubicBezTo>
                  <a:cubicBezTo>
                    <a:pt x="44" y="1"/>
                    <a:pt x="44" y="1"/>
                    <a:pt x="44" y="1"/>
                  </a:cubicBezTo>
                  <a:cubicBezTo>
                    <a:pt x="58" y="1"/>
                    <a:pt x="58" y="1"/>
                    <a:pt x="58" y="1"/>
                  </a:cubicBezTo>
                  <a:cubicBezTo>
                    <a:pt x="58" y="6"/>
                    <a:pt x="58" y="6"/>
                    <a:pt x="58" y="6"/>
                  </a:cubicBezTo>
                  <a:cubicBezTo>
                    <a:pt x="51" y="6"/>
                    <a:pt x="51" y="6"/>
                    <a:pt x="51" y="6"/>
                  </a:cubicBezTo>
                  <a:cubicBezTo>
                    <a:pt x="51" y="43"/>
                    <a:pt x="51" y="43"/>
                    <a:pt x="51" y="43"/>
                  </a:cubicBezTo>
                  <a:cubicBezTo>
                    <a:pt x="58" y="43"/>
                    <a:pt x="58" y="43"/>
                    <a:pt x="58" y="43"/>
                  </a:cubicBezTo>
                  <a:cubicBezTo>
                    <a:pt x="58" y="49"/>
                    <a:pt x="58" y="49"/>
                    <a:pt x="58" y="49"/>
                  </a:cubicBezTo>
                  <a:cubicBezTo>
                    <a:pt x="44" y="49"/>
                    <a:pt x="44" y="49"/>
                    <a:pt x="44" y="49"/>
                  </a:cubicBezTo>
                  <a:lnTo>
                    <a:pt x="44" y="39"/>
                  </a:lnTo>
                  <a:close/>
                  <a:moveTo>
                    <a:pt x="6" y="25"/>
                  </a:moveTo>
                  <a:cubicBezTo>
                    <a:pt x="6" y="35"/>
                    <a:pt x="15" y="44"/>
                    <a:pt x="25" y="44"/>
                  </a:cubicBezTo>
                  <a:cubicBezTo>
                    <a:pt x="36" y="44"/>
                    <a:pt x="45" y="35"/>
                    <a:pt x="45" y="25"/>
                  </a:cubicBezTo>
                  <a:cubicBezTo>
                    <a:pt x="45" y="14"/>
                    <a:pt x="36" y="6"/>
                    <a:pt x="25" y="6"/>
                  </a:cubicBezTo>
                  <a:cubicBezTo>
                    <a:pt x="15" y="6"/>
                    <a:pt x="6" y="14"/>
                    <a:pt x="6" y="25"/>
                  </a:cubicBez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9" name="Freeform 22"/>
            <p:cNvSpPr>
              <a:spLocks noEditPoints="1"/>
            </p:cNvSpPr>
            <p:nvPr userDrawn="1"/>
          </p:nvSpPr>
          <p:spPr bwMode="auto">
            <a:xfrm>
              <a:off x="7697788" y="6194425"/>
              <a:ext cx="58737" cy="68263"/>
            </a:xfrm>
            <a:custGeom>
              <a:avLst/>
              <a:gdLst>
                <a:gd name="T0" fmla="*/ 2147483647 w 58"/>
                <a:gd name="T1" fmla="*/ 2147483647 h 67"/>
                <a:gd name="T2" fmla="*/ 2147483647 w 58"/>
                <a:gd name="T3" fmla="*/ 2147483647 h 67"/>
                <a:gd name="T4" fmla="*/ 2147483647 w 58"/>
                <a:gd name="T5" fmla="*/ 2147483647 h 67"/>
                <a:gd name="T6" fmla="*/ 2147483647 w 58"/>
                <a:gd name="T7" fmla="*/ 2147483647 h 67"/>
                <a:gd name="T8" fmla="*/ 2147483647 w 58"/>
                <a:gd name="T9" fmla="*/ 2147483647 h 67"/>
                <a:gd name="T10" fmla="*/ 2147483647 w 58"/>
                <a:gd name="T11" fmla="*/ 2147483647 h 67"/>
                <a:gd name="T12" fmla="*/ 2147483647 w 58"/>
                <a:gd name="T13" fmla="*/ 2147483647 h 67"/>
                <a:gd name="T14" fmla="*/ 0 w 58"/>
                <a:gd name="T15" fmla="*/ 2147483647 h 67"/>
                <a:gd name="T16" fmla="*/ 0 w 58"/>
                <a:gd name="T17" fmla="*/ 2147483647 h 67"/>
                <a:gd name="T18" fmla="*/ 2147483647 w 58"/>
                <a:gd name="T19" fmla="*/ 2147483647 h 67"/>
                <a:gd name="T20" fmla="*/ 2147483647 w 58"/>
                <a:gd name="T21" fmla="*/ 2147483647 h 67"/>
                <a:gd name="T22" fmla="*/ 0 w 58"/>
                <a:gd name="T23" fmla="*/ 2147483647 h 67"/>
                <a:gd name="T24" fmla="*/ 0 w 58"/>
                <a:gd name="T25" fmla="*/ 0 h 67"/>
                <a:gd name="T26" fmla="*/ 2147483647 w 58"/>
                <a:gd name="T27" fmla="*/ 0 h 67"/>
                <a:gd name="T28" fmla="*/ 2147483647 w 58"/>
                <a:gd name="T29" fmla="*/ 2147483647 h 67"/>
                <a:gd name="T30" fmla="*/ 2147483647 w 58"/>
                <a:gd name="T31" fmla="*/ 2147483647 h 67"/>
                <a:gd name="T32" fmla="*/ 2147483647 w 58"/>
                <a:gd name="T33" fmla="*/ 2147483647 h 67"/>
                <a:gd name="T34" fmla="*/ 2147483647 w 58"/>
                <a:gd name="T35" fmla="*/ 2147483647 h 67"/>
                <a:gd name="T36" fmla="*/ 2147483647 w 58"/>
                <a:gd name="T37" fmla="*/ 2147483647 h 67"/>
                <a:gd name="T38" fmla="*/ 2147483647 w 58"/>
                <a:gd name="T39" fmla="*/ 2147483647 h 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8" h="67">
                  <a:moveTo>
                    <a:pt x="14" y="28"/>
                  </a:moveTo>
                  <a:cubicBezTo>
                    <a:pt x="18" y="21"/>
                    <a:pt x="25" y="17"/>
                    <a:pt x="33" y="17"/>
                  </a:cubicBezTo>
                  <a:cubicBezTo>
                    <a:pt x="47" y="17"/>
                    <a:pt x="58" y="28"/>
                    <a:pt x="58" y="42"/>
                  </a:cubicBezTo>
                  <a:cubicBezTo>
                    <a:pt x="58" y="47"/>
                    <a:pt x="56" y="52"/>
                    <a:pt x="54" y="56"/>
                  </a:cubicBezTo>
                  <a:cubicBezTo>
                    <a:pt x="50" y="61"/>
                    <a:pt x="42" y="67"/>
                    <a:pt x="33" y="67"/>
                  </a:cubicBezTo>
                  <a:cubicBezTo>
                    <a:pt x="25" y="67"/>
                    <a:pt x="18" y="63"/>
                    <a:pt x="14" y="56"/>
                  </a:cubicBezTo>
                  <a:cubicBezTo>
                    <a:pt x="14" y="66"/>
                    <a:pt x="14" y="66"/>
                    <a:pt x="14" y="66"/>
                  </a:cubicBezTo>
                  <a:cubicBezTo>
                    <a:pt x="0" y="66"/>
                    <a:pt x="0" y="66"/>
                    <a:pt x="0" y="66"/>
                  </a:cubicBezTo>
                  <a:cubicBezTo>
                    <a:pt x="0" y="60"/>
                    <a:pt x="0" y="60"/>
                    <a:pt x="0" y="60"/>
                  </a:cubicBezTo>
                  <a:cubicBezTo>
                    <a:pt x="8" y="60"/>
                    <a:pt x="8" y="60"/>
                    <a:pt x="8" y="60"/>
                  </a:cubicBezTo>
                  <a:cubicBezTo>
                    <a:pt x="8" y="6"/>
                    <a:pt x="8" y="6"/>
                    <a:pt x="8" y="6"/>
                  </a:cubicBezTo>
                  <a:cubicBezTo>
                    <a:pt x="0" y="6"/>
                    <a:pt x="0" y="6"/>
                    <a:pt x="0" y="6"/>
                  </a:cubicBezTo>
                  <a:cubicBezTo>
                    <a:pt x="0" y="0"/>
                    <a:pt x="0" y="0"/>
                    <a:pt x="0" y="0"/>
                  </a:cubicBezTo>
                  <a:cubicBezTo>
                    <a:pt x="14" y="0"/>
                    <a:pt x="14" y="0"/>
                    <a:pt x="14" y="0"/>
                  </a:cubicBezTo>
                  <a:lnTo>
                    <a:pt x="14" y="28"/>
                  </a:lnTo>
                  <a:close/>
                  <a:moveTo>
                    <a:pt x="52" y="42"/>
                  </a:moveTo>
                  <a:cubicBezTo>
                    <a:pt x="52" y="31"/>
                    <a:pt x="43" y="23"/>
                    <a:pt x="33" y="23"/>
                  </a:cubicBezTo>
                  <a:cubicBezTo>
                    <a:pt x="22" y="23"/>
                    <a:pt x="13" y="31"/>
                    <a:pt x="13" y="42"/>
                  </a:cubicBezTo>
                  <a:cubicBezTo>
                    <a:pt x="13" y="53"/>
                    <a:pt x="22" y="61"/>
                    <a:pt x="33" y="61"/>
                  </a:cubicBezTo>
                  <a:cubicBezTo>
                    <a:pt x="43" y="61"/>
                    <a:pt x="52" y="52"/>
                    <a:pt x="52" y="42"/>
                  </a:cubicBez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0" name="Freeform 23"/>
            <p:cNvSpPr>
              <a:spLocks noEditPoints="1"/>
            </p:cNvSpPr>
            <p:nvPr userDrawn="1"/>
          </p:nvSpPr>
          <p:spPr bwMode="auto">
            <a:xfrm>
              <a:off x="7756525" y="6194425"/>
              <a:ext cx="22225" cy="66675"/>
            </a:xfrm>
            <a:custGeom>
              <a:avLst/>
              <a:gdLst>
                <a:gd name="T0" fmla="*/ 2147483647 w 14"/>
                <a:gd name="T1" fmla="*/ 2147483647 h 42"/>
                <a:gd name="T2" fmla="*/ 2147483647 w 14"/>
                <a:gd name="T3" fmla="*/ 2147483647 h 42"/>
                <a:gd name="T4" fmla="*/ 2147483647 w 14"/>
                <a:gd name="T5" fmla="*/ 2147483647 h 42"/>
                <a:gd name="T6" fmla="*/ 0 w 14"/>
                <a:gd name="T7" fmla="*/ 2147483647 h 42"/>
                <a:gd name="T8" fmla="*/ 0 w 14"/>
                <a:gd name="T9" fmla="*/ 2147483647 h 42"/>
                <a:gd name="T10" fmla="*/ 2147483647 w 14"/>
                <a:gd name="T11" fmla="*/ 2147483647 h 42"/>
                <a:gd name="T12" fmla="*/ 2147483647 w 14"/>
                <a:gd name="T13" fmla="*/ 2147483647 h 42"/>
                <a:gd name="T14" fmla="*/ 0 w 14"/>
                <a:gd name="T15" fmla="*/ 2147483647 h 42"/>
                <a:gd name="T16" fmla="*/ 0 w 14"/>
                <a:gd name="T17" fmla="*/ 2147483647 h 42"/>
                <a:gd name="T18" fmla="*/ 2147483647 w 14"/>
                <a:gd name="T19" fmla="*/ 2147483647 h 42"/>
                <a:gd name="T20" fmla="*/ 2147483647 w 14"/>
                <a:gd name="T21" fmla="*/ 2147483647 h 42"/>
                <a:gd name="T22" fmla="*/ 2147483647 w 14"/>
                <a:gd name="T23" fmla="*/ 2147483647 h 42"/>
                <a:gd name="T24" fmla="*/ 2147483647 w 14"/>
                <a:gd name="T25" fmla="*/ 2147483647 h 42"/>
                <a:gd name="T26" fmla="*/ 2147483647 w 14"/>
                <a:gd name="T27" fmla="*/ 0 h 42"/>
                <a:gd name="T28" fmla="*/ 2147483647 w 14"/>
                <a:gd name="T29" fmla="*/ 0 h 42"/>
                <a:gd name="T30" fmla="*/ 2147483647 w 14"/>
                <a:gd name="T31" fmla="*/ 2147483647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 h="42">
                  <a:moveTo>
                    <a:pt x="9" y="38"/>
                  </a:moveTo>
                  <a:lnTo>
                    <a:pt x="14" y="38"/>
                  </a:lnTo>
                  <a:lnTo>
                    <a:pt x="14" y="42"/>
                  </a:lnTo>
                  <a:lnTo>
                    <a:pt x="0" y="42"/>
                  </a:lnTo>
                  <a:lnTo>
                    <a:pt x="0" y="38"/>
                  </a:lnTo>
                  <a:lnTo>
                    <a:pt x="5" y="38"/>
                  </a:lnTo>
                  <a:lnTo>
                    <a:pt x="5" y="15"/>
                  </a:lnTo>
                  <a:lnTo>
                    <a:pt x="0" y="15"/>
                  </a:lnTo>
                  <a:lnTo>
                    <a:pt x="0" y="12"/>
                  </a:lnTo>
                  <a:lnTo>
                    <a:pt x="9" y="12"/>
                  </a:lnTo>
                  <a:lnTo>
                    <a:pt x="9" y="38"/>
                  </a:lnTo>
                  <a:close/>
                  <a:moveTo>
                    <a:pt x="9" y="6"/>
                  </a:moveTo>
                  <a:lnTo>
                    <a:pt x="5" y="6"/>
                  </a:lnTo>
                  <a:lnTo>
                    <a:pt x="5" y="0"/>
                  </a:lnTo>
                  <a:lnTo>
                    <a:pt x="9" y="0"/>
                  </a:lnTo>
                  <a:lnTo>
                    <a:pt x="9" y="6"/>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1" name="Freeform 24"/>
            <p:cNvSpPr>
              <a:spLocks/>
            </p:cNvSpPr>
            <p:nvPr userDrawn="1"/>
          </p:nvSpPr>
          <p:spPr bwMode="auto">
            <a:xfrm>
              <a:off x="7778750" y="6194425"/>
              <a:ext cx="23813" cy="66675"/>
            </a:xfrm>
            <a:custGeom>
              <a:avLst/>
              <a:gdLst>
                <a:gd name="T0" fmla="*/ 2147483647 w 15"/>
                <a:gd name="T1" fmla="*/ 2147483647 h 42"/>
                <a:gd name="T2" fmla="*/ 2147483647 w 15"/>
                <a:gd name="T3" fmla="*/ 2147483647 h 42"/>
                <a:gd name="T4" fmla="*/ 2147483647 w 15"/>
                <a:gd name="T5" fmla="*/ 2147483647 h 42"/>
                <a:gd name="T6" fmla="*/ 0 w 15"/>
                <a:gd name="T7" fmla="*/ 2147483647 h 42"/>
                <a:gd name="T8" fmla="*/ 0 w 15"/>
                <a:gd name="T9" fmla="*/ 2147483647 h 42"/>
                <a:gd name="T10" fmla="*/ 2147483647 w 15"/>
                <a:gd name="T11" fmla="*/ 2147483647 h 42"/>
                <a:gd name="T12" fmla="*/ 2147483647 w 15"/>
                <a:gd name="T13" fmla="*/ 2147483647 h 42"/>
                <a:gd name="T14" fmla="*/ 0 w 15"/>
                <a:gd name="T15" fmla="*/ 2147483647 h 42"/>
                <a:gd name="T16" fmla="*/ 0 w 15"/>
                <a:gd name="T17" fmla="*/ 0 h 42"/>
                <a:gd name="T18" fmla="*/ 2147483647 w 15"/>
                <a:gd name="T19" fmla="*/ 0 h 42"/>
                <a:gd name="T20" fmla="*/ 2147483647 w 15"/>
                <a:gd name="T21" fmla="*/ 2147483647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 h="42">
                  <a:moveTo>
                    <a:pt x="9" y="38"/>
                  </a:moveTo>
                  <a:lnTo>
                    <a:pt x="15" y="38"/>
                  </a:lnTo>
                  <a:lnTo>
                    <a:pt x="15" y="42"/>
                  </a:lnTo>
                  <a:lnTo>
                    <a:pt x="0" y="42"/>
                  </a:lnTo>
                  <a:lnTo>
                    <a:pt x="0" y="38"/>
                  </a:lnTo>
                  <a:lnTo>
                    <a:pt x="6" y="38"/>
                  </a:lnTo>
                  <a:lnTo>
                    <a:pt x="6" y="4"/>
                  </a:lnTo>
                  <a:lnTo>
                    <a:pt x="0" y="4"/>
                  </a:lnTo>
                  <a:lnTo>
                    <a:pt x="0" y="0"/>
                  </a:lnTo>
                  <a:lnTo>
                    <a:pt x="9" y="0"/>
                  </a:lnTo>
                  <a:lnTo>
                    <a:pt x="9" y="38"/>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2" name="Freeform 25"/>
            <p:cNvSpPr>
              <a:spLocks noEditPoints="1"/>
            </p:cNvSpPr>
            <p:nvPr userDrawn="1"/>
          </p:nvSpPr>
          <p:spPr bwMode="auto">
            <a:xfrm>
              <a:off x="7802563" y="6194425"/>
              <a:ext cx="22225" cy="66675"/>
            </a:xfrm>
            <a:custGeom>
              <a:avLst/>
              <a:gdLst>
                <a:gd name="T0" fmla="*/ 2147483647 w 14"/>
                <a:gd name="T1" fmla="*/ 2147483647 h 42"/>
                <a:gd name="T2" fmla="*/ 2147483647 w 14"/>
                <a:gd name="T3" fmla="*/ 2147483647 h 42"/>
                <a:gd name="T4" fmla="*/ 2147483647 w 14"/>
                <a:gd name="T5" fmla="*/ 2147483647 h 42"/>
                <a:gd name="T6" fmla="*/ 0 w 14"/>
                <a:gd name="T7" fmla="*/ 2147483647 h 42"/>
                <a:gd name="T8" fmla="*/ 0 w 14"/>
                <a:gd name="T9" fmla="*/ 2147483647 h 42"/>
                <a:gd name="T10" fmla="*/ 2147483647 w 14"/>
                <a:gd name="T11" fmla="*/ 2147483647 h 42"/>
                <a:gd name="T12" fmla="*/ 2147483647 w 14"/>
                <a:gd name="T13" fmla="*/ 2147483647 h 42"/>
                <a:gd name="T14" fmla="*/ 0 w 14"/>
                <a:gd name="T15" fmla="*/ 2147483647 h 42"/>
                <a:gd name="T16" fmla="*/ 0 w 14"/>
                <a:gd name="T17" fmla="*/ 2147483647 h 42"/>
                <a:gd name="T18" fmla="*/ 2147483647 w 14"/>
                <a:gd name="T19" fmla="*/ 2147483647 h 42"/>
                <a:gd name="T20" fmla="*/ 2147483647 w 14"/>
                <a:gd name="T21" fmla="*/ 2147483647 h 42"/>
                <a:gd name="T22" fmla="*/ 2147483647 w 14"/>
                <a:gd name="T23" fmla="*/ 2147483647 h 42"/>
                <a:gd name="T24" fmla="*/ 2147483647 w 14"/>
                <a:gd name="T25" fmla="*/ 2147483647 h 42"/>
                <a:gd name="T26" fmla="*/ 2147483647 w 14"/>
                <a:gd name="T27" fmla="*/ 0 h 42"/>
                <a:gd name="T28" fmla="*/ 2147483647 w 14"/>
                <a:gd name="T29" fmla="*/ 0 h 42"/>
                <a:gd name="T30" fmla="*/ 2147483647 w 14"/>
                <a:gd name="T31" fmla="*/ 2147483647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 h="42">
                  <a:moveTo>
                    <a:pt x="9" y="38"/>
                  </a:moveTo>
                  <a:lnTo>
                    <a:pt x="14" y="38"/>
                  </a:lnTo>
                  <a:lnTo>
                    <a:pt x="14" y="42"/>
                  </a:lnTo>
                  <a:lnTo>
                    <a:pt x="0" y="42"/>
                  </a:lnTo>
                  <a:lnTo>
                    <a:pt x="0" y="38"/>
                  </a:lnTo>
                  <a:lnTo>
                    <a:pt x="5" y="38"/>
                  </a:lnTo>
                  <a:lnTo>
                    <a:pt x="5" y="15"/>
                  </a:lnTo>
                  <a:lnTo>
                    <a:pt x="0" y="15"/>
                  </a:lnTo>
                  <a:lnTo>
                    <a:pt x="0" y="12"/>
                  </a:lnTo>
                  <a:lnTo>
                    <a:pt x="9" y="12"/>
                  </a:lnTo>
                  <a:lnTo>
                    <a:pt x="9" y="38"/>
                  </a:lnTo>
                  <a:close/>
                  <a:moveTo>
                    <a:pt x="9" y="6"/>
                  </a:moveTo>
                  <a:lnTo>
                    <a:pt x="5" y="6"/>
                  </a:lnTo>
                  <a:lnTo>
                    <a:pt x="5" y="0"/>
                  </a:lnTo>
                  <a:lnTo>
                    <a:pt x="9" y="0"/>
                  </a:lnTo>
                  <a:lnTo>
                    <a:pt x="9" y="6"/>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3" name="Freeform 26"/>
            <p:cNvSpPr>
              <a:spLocks/>
            </p:cNvSpPr>
            <p:nvPr userDrawn="1"/>
          </p:nvSpPr>
          <p:spPr bwMode="auto">
            <a:xfrm>
              <a:off x="7824788" y="6194425"/>
              <a:ext cx="26987" cy="66675"/>
            </a:xfrm>
            <a:custGeom>
              <a:avLst/>
              <a:gdLst>
                <a:gd name="T0" fmla="*/ 2147483647 w 17"/>
                <a:gd name="T1" fmla="*/ 2147483647 h 42"/>
                <a:gd name="T2" fmla="*/ 2147483647 w 17"/>
                <a:gd name="T3" fmla="*/ 2147483647 h 42"/>
                <a:gd name="T4" fmla="*/ 2147483647 w 17"/>
                <a:gd name="T5" fmla="*/ 2147483647 h 42"/>
                <a:gd name="T6" fmla="*/ 2147483647 w 17"/>
                <a:gd name="T7" fmla="*/ 2147483647 h 42"/>
                <a:gd name="T8" fmla="*/ 2147483647 w 17"/>
                <a:gd name="T9" fmla="*/ 2147483647 h 42"/>
                <a:gd name="T10" fmla="*/ 0 w 17"/>
                <a:gd name="T11" fmla="*/ 2147483647 h 42"/>
                <a:gd name="T12" fmla="*/ 0 w 17"/>
                <a:gd name="T13" fmla="*/ 2147483647 h 42"/>
                <a:gd name="T14" fmla="*/ 2147483647 w 17"/>
                <a:gd name="T15" fmla="*/ 2147483647 h 42"/>
                <a:gd name="T16" fmla="*/ 2147483647 w 17"/>
                <a:gd name="T17" fmla="*/ 0 h 42"/>
                <a:gd name="T18" fmla="*/ 2147483647 w 17"/>
                <a:gd name="T19" fmla="*/ 0 h 42"/>
                <a:gd name="T20" fmla="*/ 2147483647 w 17"/>
                <a:gd name="T21" fmla="*/ 2147483647 h 42"/>
                <a:gd name="T22" fmla="*/ 2147483647 w 17"/>
                <a:gd name="T23" fmla="*/ 2147483647 h 42"/>
                <a:gd name="T24" fmla="*/ 2147483647 w 17"/>
                <a:gd name="T25" fmla="*/ 2147483647 h 42"/>
                <a:gd name="T26" fmla="*/ 2147483647 w 17"/>
                <a:gd name="T27" fmla="*/ 2147483647 h 42"/>
                <a:gd name="T28" fmla="*/ 2147483647 w 17"/>
                <a:gd name="T29" fmla="*/ 2147483647 h 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 h="42">
                  <a:moveTo>
                    <a:pt x="10" y="38"/>
                  </a:moveTo>
                  <a:lnTo>
                    <a:pt x="17" y="38"/>
                  </a:lnTo>
                  <a:lnTo>
                    <a:pt x="17" y="42"/>
                  </a:lnTo>
                  <a:lnTo>
                    <a:pt x="6" y="42"/>
                  </a:lnTo>
                  <a:lnTo>
                    <a:pt x="6" y="15"/>
                  </a:lnTo>
                  <a:lnTo>
                    <a:pt x="0" y="15"/>
                  </a:lnTo>
                  <a:lnTo>
                    <a:pt x="0" y="12"/>
                  </a:lnTo>
                  <a:lnTo>
                    <a:pt x="6" y="12"/>
                  </a:lnTo>
                  <a:lnTo>
                    <a:pt x="6" y="0"/>
                  </a:lnTo>
                  <a:lnTo>
                    <a:pt x="10" y="0"/>
                  </a:lnTo>
                  <a:lnTo>
                    <a:pt x="10" y="12"/>
                  </a:lnTo>
                  <a:lnTo>
                    <a:pt x="16" y="12"/>
                  </a:lnTo>
                  <a:lnTo>
                    <a:pt x="16" y="15"/>
                  </a:lnTo>
                  <a:lnTo>
                    <a:pt x="10" y="15"/>
                  </a:lnTo>
                  <a:lnTo>
                    <a:pt x="10" y="38"/>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4" name="Freeform 27"/>
            <p:cNvSpPr>
              <a:spLocks/>
            </p:cNvSpPr>
            <p:nvPr userDrawn="1"/>
          </p:nvSpPr>
          <p:spPr bwMode="auto">
            <a:xfrm>
              <a:off x="7851775" y="6213475"/>
              <a:ext cx="57150" cy="65088"/>
            </a:xfrm>
            <a:custGeom>
              <a:avLst/>
              <a:gdLst>
                <a:gd name="T0" fmla="*/ 2147483647 w 36"/>
                <a:gd name="T1" fmla="*/ 2147483647 h 41"/>
                <a:gd name="T2" fmla="*/ 2147483647 w 36"/>
                <a:gd name="T3" fmla="*/ 2147483647 h 41"/>
                <a:gd name="T4" fmla="*/ 2147483647 w 36"/>
                <a:gd name="T5" fmla="*/ 2147483647 h 41"/>
                <a:gd name="T6" fmla="*/ 2147483647 w 36"/>
                <a:gd name="T7" fmla="*/ 2147483647 h 41"/>
                <a:gd name="T8" fmla="*/ 2147483647 w 36"/>
                <a:gd name="T9" fmla="*/ 2147483647 h 41"/>
                <a:gd name="T10" fmla="*/ 2147483647 w 36"/>
                <a:gd name="T11" fmla="*/ 2147483647 h 41"/>
                <a:gd name="T12" fmla="*/ 2147483647 w 36"/>
                <a:gd name="T13" fmla="*/ 2147483647 h 41"/>
                <a:gd name="T14" fmla="*/ 2147483647 w 36"/>
                <a:gd name="T15" fmla="*/ 2147483647 h 41"/>
                <a:gd name="T16" fmla="*/ 0 w 36"/>
                <a:gd name="T17" fmla="*/ 2147483647 h 41"/>
                <a:gd name="T18" fmla="*/ 0 w 36"/>
                <a:gd name="T19" fmla="*/ 0 h 41"/>
                <a:gd name="T20" fmla="*/ 2147483647 w 36"/>
                <a:gd name="T21" fmla="*/ 0 h 41"/>
                <a:gd name="T22" fmla="*/ 2147483647 w 36"/>
                <a:gd name="T23" fmla="*/ 2147483647 h 41"/>
                <a:gd name="T24" fmla="*/ 2147483647 w 36"/>
                <a:gd name="T25" fmla="*/ 2147483647 h 41"/>
                <a:gd name="T26" fmla="*/ 2147483647 w 36"/>
                <a:gd name="T27" fmla="*/ 2147483647 h 41"/>
                <a:gd name="T28" fmla="*/ 2147483647 w 36"/>
                <a:gd name="T29" fmla="*/ 2147483647 h 41"/>
                <a:gd name="T30" fmla="*/ 2147483647 w 36"/>
                <a:gd name="T31" fmla="*/ 2147483647 h 41"/>
                <a:gd name="T32" fmla="*/ 2147483647 w 36"/>
                <a:gd name="T33" fmla="*/ 0 h 41"/>
                <a:gd name="T34" fmla="*/ 2147483647 w 36"/>
                <a:gd name="T35" fmla="*/ 0 h 41"/>
                <a:gd name="T36" fmla="*/ 2147483647 w 36"/>
                <a:gd name="T37" fmla="*/ 2147483647 h 41"/>
                <a:gd name="T38" fmla="*/ 2147483647 w 36"/>
                <a:gd name="T39" fmla="*/ 2147483647 h 41"/>
                <a:gd name="T40" fmla="*/ 2147483647 w 36"/>
                <a:gd name="T41" fmla="*/ 2147483647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6" h="41">
                  <a:moveTo>
                    <a:pt x="17" y="38"/>
                  </a:moveTo>
                  <a:lnTo>
                    <a:pt x="22" y="38"/>
                  </a:lnTo>
                  <a:lnTo>
                    <a:pt x="22" y="41"/>
                  </a:lnTo>
                  <a:lnTo>
                    <a:pt x="8" y="41"/>
                  </a:lnTo>
                  <a:lnTo>
                    <a:pt x="8" y="38"/>
                  </a:lnTo>
                  <a:lnTo>
                    <a:pt x="13" y="38"/>
                  </a:lnTo>
                  <a:lnTo>
                    <a:pt x="16" y="30"/>
                  </a:lnTo>
                  <a:lnTo>
                    <a:pt x="5" y="3"/>
                  </a:lnTo>
                  <a:lnTo>
                    <a:pt x="0" y="3"/>
                  </a:lnTo>
                  <a:lnTo>
                    <a:pt x="0" y="0"/>
                  </a:lnTo>
                  <a:lnTo>
                    <a:pt x="14" y="0"/>
                  </a:lnTo>
                  <a:lnTo>
                    <a:pt x="14" y="3"/>
                  </a:lnTo>
                  <a:lnTo>
                    <a:pt x="10" y="3"/>
                  </a:lnTo>
                  <a:lnTo>
                    <a:pt x="18" y="25"/>
                  </a:lnTo>
                  <a:lnTo>
                    <a:pt x="28" y="3"/>
                  </a:lnTo>
                  <a:lnTo>
                    <a:pt x="22" y="3"/>
                  </a:lnTo>
                  <a:lnTo>
                    <a:pt x="22" y="0"/>
                  </a:lnTo>
                  <a:lnTo>
                    <a:pt x="36" y="0"/>
                  </a:lnTo>
                  <a:lnTo>
                    <a:pt x="36" y="3"/>
                  </a:lnTo>
                  <a:lnTo>
                    <a:pt x="31" y="3"/>
                  </a:lnTo>
                  <a:lnTo>
                    <a:pt x="17" y="38"/>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5" name="Freeform 28"/>
            <p:cNvSpPr>
              <a:spLocks noEditPoints="1"/>
            </p:cNvSpPr>
            <p:nvPr userDrawn="1"/>
          </p:nvSpPr>
          <p:spPr bwMode="auto">
            <a:xfrm>
              <a:off x="7935913" y="6211888"/>
              <a:ext cx="52387" cy="50800"/>
            </a:xfrm>
            <a:custGeom>
              <a:avLst/>
              <a:gdLst>
                <a:gd name="T0" fmla="*/ 0 w 51"/>
                <a:gd name="T1" fmla="*/ 2147483647 h 50"/>
                <a:gd name="T2" fmla="*/ 2147483647 w 51"/>
                <a:gd name="T3" fmla="*/ 0 h 50"/>
                <a:gd name="T4" fmla="*/ 2147483647 w 51"/>
                <a:gd name="T5" fmla="*/ 2147483647 h 50"/>
                <a:gd name="T6" fmla="*/ 2147483647 w 51"/>
                <a:gd name="T7" fmla="*/ 2147483647 h 50"/>
                <a:gd name="T8" fmla="*/ 0 w 51"/>
                <a:gd name="T9" fmla="*/ 2147483647 h 50"/>
                <a:gd name="T10" fmla="*/ 2147483647 w 51"/>
                <a:gd name="T11" fmla="*/ 2147483647 h 50"/>
                <a:gd name="T12" fmla="*/ 2147483647 w 51"/>
                <a:gd name="T13" fmla="*/ 2147483647 h 50"/>
                <a:gd name="T14" fmla="*/ 2147483647 w 51"/>
                <a:gd name="T15" fmla="*/ 2147483647 h 50"/>
                <a:gd name="T16" fmla="*/ 2147483647 w 51"/>
                <a:gd name="T17" fmla="*/ 2147483647 h 50"/>
                <a:gd name="T18" fmla="*/ 2147483647 w 51"/>
                <a:gd name="T19" fmla="*/ 2147483647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1" h="50">
                  <a:moveTo>
                    <a:pt x="0" y="25"/>
                  </a:moveTo>
                  <a:cubicBezTo>
                    <a:pt x="0" y="11"/>
                    <a:pt x="12" y="0"/>
                    <a:pt x="26" y="0"/>
                  </a:cubicBezTo>
                  <a:cubicBezTo>
                    <a:pt x="39" y="0"/>
                    <a:pt x="51" y="11"/>
                    <a:pt x="51" y="24"/>
                  </a:cubicBezTo>
                  <a:cubicBezTo>
                    <a:pt x="51" y="38"/>
                    <a:pt x="40" y="50"/>
                    <a:pt x="25" y="50"/>
                  </a:cubicBezTo>
                  <a:cubicBezTo>
                    <a:pt x="12" y="50"/>
                    <a:pt x="0" y="39"/>
                    <a:pt x="0" y="25"/>
                  </a:cubicBezTo>
                  <a:close/>
                  <a:moveTo>
                    <a:pt x="45" y="25"/>
                  </a:moveTo>
                  <a:cubicBezTo>
                    <a:pt x="45" y="14"/>
                    <a:pt x="36" y="6"/>
                    <a:pt x="26" y="6"/>
                  </a:cubicBezTo>
                  <a:cubicBezTo>
                    <a:pt x="15" y="6"/>
                    <a:pt x="6" y="14"/>
                    <a:pt x="6" y="25"/>
                  </a:cubicBezTo>
                  <a:cubicBezTo>
                    <a:pt x="6" y="35"/>
                    <a:pt x="15" y="44"/>
                    <a:pt x="25" y="44"/>
                  </a:cubicBezTo>
                  <a:cubicBezTo>
                    <a:pt x="36" y="44"/>
                    <a:pt x="45" y="35"/>
                    <a:pt x="45" y="25"/>
                  </a:cubicBez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6" name="Freeform 29"/>
            <p:cNvSpPr>
              <a:spLocks/>
            </p:cNvSpPr>
            <p:nvPr userDrawn="1"/>
          </p:nvSpPr>
          <p:spPr bwMode="auto">
            <a:xfrm>
              <a:off x="7988300" y="6211888"/>
              <a:ext cx="58738" cy="49212"/>
            </a:xfrm>
            <a:custGeom>
              <a:avLst/>
              <a:gdLst>
                <a:gd name="T0" fmla="*/ 2147483647 w 57"/>
                <a:gd name="T1" fmla="*/ 2147483647 h 49"/>
                <a:gd name="T2" fmla="*/ 2147483647 w 57"/>
                <a:gd name="T3" fmla="*/ 0 h 49"/>
                <a:gd name="T4" fmla="*/ 2147483647 w 57"/>
                <a:gd name="T5" fmla="*/ 2147483647 h 49"/>
                <a:gd name="T6" fmla="*/ 2147483647 w 57"/>
                <a:gd name="T7" fmla="*/ 2147483647 h 49"/>
                <a:gd name="T8" fmla="*/ 2147483647 w 57"/>
                <a:gd name="T9" fmla="*/ 2147483647 h 49"/>
                <a:gd name="T10" fmla="*/ 2147483647 w 57"/>
                <a:gd name="T11" fmla="*/ 2147483647 h 49"/>
                <a:gd name="T12" fmla="*/ 2147483647 w 57"/>
                <a:gd name="T13" fmla="*/ 2147483647 h 49"/>
                <a:gd name="T14" fmla="*/ 2147483647 w 57"/>
                <a:gd name="T15" fmla="*/ 2147483647 h 49"/>
                <a:gd name="T16" fmla="*/ 2147483647 w 57"/>
                <a:gd name="T17" fmla="*/ 2147483647 h 49"/>
                <a:gd name="T18" fmla="*/ 2147483647 w 57"/>
                <a:gd name="T19" fmla="*/ 2147483647 h 49"/>
                <a:gd name="T20" fmla="*/ 2147483647 w 57"/>
                <a:gd name="T21" fmla="*/ 2147483647 h 49"/>
                <a:gd name="T22" fmla="*/ 2147483647 w 57"/>
                <a:gd name="T23" fmla="*/ 2147483647 h 49"/>
                <a:gd name="T24" fmla="*/ 2147483647 w 57"/>
                <a:gd name="T25" fmla="*/ 2147483647 h 49"/>
                <a:gd name="T26" fmla="*/ 2147483647 w 57"/>
                <a:gd name="T27" fmla="*/ 2147483647 h 49"/>
                <a:gd name="T28" fmla="*/ 2147483647 w 57"/>
                <a:gd name="T29" fmla="*/ 2147483647 h 49"/>
                <a:gd name="T30" fmla="*/ 2147483647 w 57"/>
                <a:gd name="T31" fmla="*/ 2147483647 h 49"/>
                <a:gd name="T32" fmla="*/ 2147483647 w 57"/>
                <a:gd name="T33" fmla="*/ 2147483647 h 49"/>
                <a:gd name="T34" fmla="*/ 2147483647 w 57"/>
                <a:gd name="T35" fmla="*/ 2147483647 h 49"/>
                <a:gd name="T36" fmla="*/ 0 w 57"/>
                <a:gd name="T37" fmla="*/ 2147483647 h 49"/>
                <a:gd name="T38" fmla="*/ 0 w 57"/>
                <a:gd name="T39" fmla="*/ 2147483647 h 49"/>
                <a:gd name="T40" fmla="*/ 2147483647 w 57"/>
                <a:gd name="T41" fmla="*/ 2147483647 h 49"/>
                <a:gd name="T42" fmla="*/ 2147483647 w 57"/>
                <a:gd name="T43" fmla="*/ 2147483647 h 49"/>
                <a:gd name="T44" fmla="*/ 0 w 57"/>
                <a:gd name="T45" fmla="*/ 2147483647 h 49"/>
                <a:gd name="T46" fmla="*/ 0 w 57"/>
                <a:gd name="T47" fmla="*/ 2147483647 h 49"/>
                <a:gd name="T48" fmla="*/ 2147483647 w 57"/>
                <a:gd name="T49" fmla="*/ 2147483647 h 49"/>
                <a:gd name="T50" fmla="*/ 2147483647 w 57"/>
                <a:gd name="T51" fmla="*/ 2147483647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7" h="49">
                  <a:moveTo>
                    <a:pt x="14" y="9"/>
                  </a:moveTo>
                  <a:cubicBezTo>
                    <a:pt x="17" y="3"/>
                    <a:pt x="23" y="0"/>
                    <a:pt x="30" y="0"/>
                  </a:cubicBezTo>
                  <a:cubicBezTo>
                    <a:pt x="35" y="0"/>
                    <a:pt x="43" y="3"/>
                    <a:pt x="46" y="9"/>
                  </a:cubicBezTo>
                  <a:cubicBezTo>
                    <a:pt x="48" y="11"/>
                    <a:pt x="49" y="16"/>
                    <a:pt x="49" y="21"/>
                  </a:cubicBezTo>
                  <a:cubicBezTo>
                    <a:pt x="49" y="43"/>
                    <a:pt x="49" y="43"/>
                    <a:pt x="49" y="43"/>
                  </a:cubicBezTo>
                  <a:cubicBezTo>
                    <a:pt x="57" y="43"/>
                    <a:pt x="57" y="43"/>
                    <a:pt x="57" y="43"/>
                  </a:cubicBezTo>
                  <a:cubicBezTo>
                    <a:pt x="57" y="49"/>
                    <a:pt x="57" y="49"/>
                    <a:pt x="57" y="49"/>
                  </a:cubicBezTo>
                  <a:cubicBezTo>
                    <a:pt x="35" y="49"/>
                    <a:pt x="35" y="49"/>
                    <a:pt x="35" y="49"/>
                  </a:cubicBezTo>
                  <a:cubicBezTo>
                    <a:pt x="35" y="43"/>
                    <a:pt x="35" y="43"/>
                    <a:pt x="35" y="43"/>
                  </a:cubicBezTo>
                  <a:cubicBezTo>
                    <a:pt x="43" y="43"/>
                    <a:pt x="43" y="43"/>
                    <a:pt x="43" y="43"/>
                  </a:cubicBezTo>
                  <a:cubicBezTo>
                    <a:pt x="43" y="24"/>
                    <a:pt x="43" y="24"/>
                    <a:pt x="43" y="24"/>
                  </a:cubicBezTo>
                  <a:cubicBezTo>
                    <a:pt x="43" y="19"/>
                    <a:pt x="43" y="15"/>
                    <a:pt x="41" y="11"/>
                  </a:cubicBezTo>
                  <a:cubicBezTo>
                    <a:pt x="38" y="7"/>
                    <a:pt x="33" y="6"/>
                    <a:pt x="28" y="6"/>
                  </a:cubicBezTo>
                  <a:cubicBezTo>
                    <a:pt x="24" y="6"/>
                    <a:pt x="20" y="7"/>
                    <a:pt x="17" y="11"/>
                  </a:cubicBezTo>
                  <a:cubicBezTo>
                    <a:pt x="14" y="14"/>
                    <a:pt x="14" y="18"/>
                    <a:pt x="14" y="23"/>
                  </a:cubicBezTo>
                  <a:cubicBezTo>
                    <a:pt x="14" y="43"/>
                    <a:pt x="14" y="43"/>
                    <a:pt x="14" y="43"/>
                  </a:cubicBezTo>
                  <a:cubicBezTo>
                    <a:pt x="22" y="43"/>
                    <a:pt x="22" y="43"/>
                    <a:pt x="22" y="43"/>
                  </a:cubicBezTo>
                  <a:cubicBezTo>
                    <a:pt x="22" y="49"/>
                    <a:pt x="22" y="49"/>
                    <a:pt x="22" y="49"/>
                  </a:cubicBezTo>
                  <a:cubicBezTo>
                    <a:pt x="0" y="49"/>
                    <a:pt x="0" y="49"/>
                    <a:pt x="0" y="49"/>
                  </a:cubicBezTo>
                  <a:cubicBezTo>
                    <a:pt x="0" y="43"/>
                    <a:pt x="0" y="43"/>
                    <a:pt x="0" y="43"/>
                  </a:cubicBezTo>
                  <a:cubicBezTo>
                    <a:pt x="8" y="43"/>
                    <a:pt x="8" y="43"/>
                    <a:pt x="8" y="43"/>
                  </a:cubicBezTo>
                  <a:cubicBezTo>
                    <a:pt x="8" y="6"/>
                    <a:pt x="8" y="6"/>
                    <a:pt x="8" y="6"/>
                  </a:cubicBezTo>
                  <a:cubicBezTo>
                    <a:pt x="0" y="6"/>
                    <a:pt x="0" y="6"/>
                    <a:pt x="0" y="6"/>
                  </a:cubicBezTo>
                  <a:cubicBezTo>
                    <a:pt x="0" y="1"/>
                    <a:pt x="0" y="1"/>
                    <a:pt x="0" y="1"/>
                  </a:cubicBezTo>
                  <a:cubicBezTo>
                    <a:pt x="14" y="1"/>
                    <a:pt x="14" y="1"/>
                    <a:pt x="14" y="1"/>
                  </a:cubicBezTo>
                  <a:lnTo>
                    <a:pt x="14" y="9"/>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7" name="Freeform 30"/>
            <p:cNvSpPr>
              <a:spLocks noEditPoints="1"/>
            </p:cNvSpPr>
            <p:nvPr userDrawn="1"/>
          </p:nvSpPr>
          <p:spPr bwMode="auto">
            <a:xfrm>
              <a:off x="8074025" y="6211888"/>
              <a:ext cx="50800" cy="50800"/>
            </a:xfrm>
            <a:custGeom>
              <a:avLst/>
              <a:gdLst>
                <a:gd name="T0" fmla="*/ 2147483647 w 49"/>
                <a:gd name="T1" fmla="*/ 2147483647 h 50"/>
                <a:gd name="T2" fmla="*/ 2147483647 w 49"/>
                <a:gd name="T3" fmla="*/ 2147483647 h 50"/>
                <a:gd name="T4" fmla="*/ 0 w 49"/>
                <a:gd name="T5" fmla="*/ 2147483647 h 50"/>
                <a:gd name="T6" fmla="*/ 2147483647 w 49"/>
                <a:gd name="T7" fmla="*/ 0 h 50"/>
                <a:gd name="T8" fmla="*/ 2147483647 w 49"/>
                <a:gd name="T9" fmla="*/ 2147483647 h 50"/>
                <a:gd name="T10" fmla="*/ 2147483647 w 49"/>
                <a:gd name="T11" fmla="*/ 2147483647 h 50"/>
                <a:gd name="T12" fmla="*/ 2147483647 w 49"/>
                <a:gd name="T13" fmla="*/ 2147483647 h 50"/>
                <a:gd name="T14" fmla="*/ 2147483647 w 49"/>
                <a:gd name="T15" fmla="*/ 2147483647 h 50"/>
                <a:gd name="T16" fmla="*/ 2147483647 w 49"/>
                <a:gd name="T17" fmla="*/ 2147483647 h 50"/>
                <a:gd name="T18" fmla="*/ 2147483647 w 49"/>
                <a:gd name="T19" fmla="*/ 2147483647 h 50"/>
                <a:gd name="T20" fmla="*/ 2147483647 w 49"/>
                <a:gd name="T21" fmla="*/ 2147483647 h 50"/>
                <a:gd name="T22" fmla="*/ 2147483647 w 49"/>
                <a:gd name="T23" fmla="*/ 2147483647 h 50"/>
                <a:gd name="T24" fmla="*/ 2147483647 w 49"/>
                <a:gd name="T25" fmla="*/ 2147483647 h 50"/>
                <a:gd name="T26" fmla="*/ 2147483647 w 49"/>
                <a:gd name="T27" fmla="*/ 2147483647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9" h="50">
                  <a:moveTo>
                    <a:pt x="47" y="35"/>
                  </a:moveTo>
                  <a:cubicBezTo>
                    <a:pt x="43" y="44"/>
                    <a:pt x="35" y="50"/>
                    <a:pt x="25" y="50"/>
                  </a:cubicBezTo>
                  <a:cubicBezTo>
                    <a:pt x="11" y="50"/>
                    <a:pt x="0" y="39"/>
                    <a:pt x="0" y="25"/>
                  </a:cubicBezTo>
                  <a:cubicBezTo>
                    <a:pt x="0" y="11"/>
                    <a:pt x="10" y="0"/>
                    <a:pt x="24" y="0"/>
                  </a:cubicBezTo>
                  <a:cubicBezTo>
                    <a:pt x="39" y="0"/>
                    <a:pt x="49" y="11"/>
                    <a:pt x="49" y="25"/>
                  </a:cubicBezTo>
                  <a:cubicBezTo>
                    <a:pt x="49" y="27"/>
                    <a:pt x="49" y="27"/>
                    <a:pt x="49" y="27"/>
                  </a:cubicBezTo>
                  <a:cubicBezTo>
                    <a:pt x="6" y="27"/>
                    <a:pt x="6" y="27"/>
                    <a:pt x="6" y="27"/>
                  </a:cubicBezTo>
                  <a:cubicBezTo>
                    <a:pt x="6" y="37"/>
                    <a:pt x="15" y="44"/>
                    <a:pt x="24" y="44"/>
                  </a:cubicBezTo>
                  <a:cubicBezTo>
                    <a:pt x="31" y="44"/>
                    <a:pt x="38" y="41"/>
                    <a:pt x="41" y="35"/>
                  </a:cubicBezTo>
                  <a:lnTo>
                    <a:pt x="47" y="35"/>
                  </a:lnTo>
                  <a:close/>
                  <a:moveTo>
                    <a:pt x="44" y="22"/>
                  </a:moveTo>
                  <a:cubicBezTo>
                    <a:pt x="42" y="12"/>
                    <a:pt x="34" y="5"/>
                    <a:pt x="24" y="5"/>
                  </a:cubicBezTo>
                  <a:cubicBezTo>
                    <a:pt x="15" y="5"/>
                    <a:pt x="7" y="13"/>
                    <a:pt x="6" y="22"/>
                  </a:cubicBezTo>
                  <a:lnTo>
                    <a:pt x="44" y="22"/>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8" name="Freeform 31"/>
            <p:cNvSpPr>
              <a:spLocks/>
            </p:cNvSpPr>
            <p:nvPr userDrawn="1"/>
          </p:nvSpPr>
          <p:spPr bwMode="auto">
            <a:xfrm>
              <a:off x="8124825" y="6213475"/>
              <a:ext cx="58738" cy="47625"/>
            </a:xfrm>
            <a:custGeom>
              <a:avLst/>
              <a:gdLst>
                <a:gd name="T0" fmla="*/ 2147483647 w 37"/>
                <a:gd name="T1" fmla="*/ 2147483647 h 30"/>
                <a:gd name="T2" fmla="*/ 2147483647 w 37"/>
                <a:gd name="T3" fmla="*/ 2147483647 h 30"/>
                <a:gd name="T4" fmla="*/ 2147483647 w 37"/>
                <a:gd name="T5" fmla="*/ 2147483647 h 30"/>
                <a:gd name="T6" fmla="*/ 0 w 37"/>
                <a:gd name="T7" fmla="*/ 2147483647 h 30"/>
                <a:gd name="T8" fmla="*/ 0 w 37"/>
                <a:gd name="T9" fmla="*/ 0 h 30"/>
                <a:gd name="T10" fmla="*/ 2147483647 w 37"/>
                <a:gd name="T11" fmla="*/ 0 h 30"/>
                <a:gd name="T12" fmla="*/ 2147483647 w 37"/>
                <a:gd name="T13" fmla="*/ 2147483647 h 30"/>
                <a:gd name="T14" fmla="*/ 2147483647 w 37"/>
                <a:gd name="T15" fmla="*/ 2147483647 h 30"/>
                <a:gd name="T16" fmla="*/ 2147483647 w 37"/>
                <a:gd name="T17" fmla="*/ 2147483647 h 30"/>
                <a:gd name="T18" fmla="*/ 2147483647 w 37"/>
                <a:gd name="T19" fmla="*/ 2147483647 h 30"/>
                <a:gd name="T20" fmla="*/ 2147483647 w 37"/>
                <a:gd name="T21" fmla="*/ 2147483647 h 30"/>
                <a:gd name="T22" fmla="*/ 2147483647 w 37"/>
                <a:gd name="T23" fmla="*/ 0 h 30"/>
                <a:gd name="T24" fmla="*/ 2147483647 w 37"/>
                <a:gd name="T25" fmla="*/ 0 h 30"/>
                <a:gd name="T26" fmla="*/ 2147483647 w 37"/>
                <a:gd name="T27" fmla="*/ 2147483647 h 30"/>
                <a:gd name="T28" fmla="*/ 2147483647 w 37"/>
                <a:gd name="T29" fmla="*/ 2147483647 h 30"/>
                <a:gd name="T30" fmla="*/ 2147483647 w 37"/>
                <a:gd name="T31" fmla="*/ 2147483647 h 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7" h="30">
                  <a:moveTo>
                    <a:pt x="21" y="30"/>
                  </a:moveTo>
                  <a:lnTo>
                    <a:pt x="16" y="30"/>
                  </a:lnTo>
                  <a:lnTo>
                    <a:pt x="5" y="3"/>
                  </a:lnTo>
                  <a:lnTo>
                    <a:pt x="0" y="3"/>
                  </a:lnTo>
                  <a:lnTo>
                    <a:pt x="0" y="0"/>
                  </a:lnTo>
                  <a:lnTo>
                    <a:pt x="14" y="0"/>
                  </a:lnTo>
                  <a:lnTo>
                    <a:pt x="14" y="3"/>
                  </a:lnTo>
                  <a:lnTo>
                    <a:pt x="10" y="3"/>
                  </a:lnTo>
                  <a:lnTo>
                    <a:pt x="19" y="25"/>
                  </a:lnTo>
                  <a:lnTo>
                    <a:pt x="28" y="3"/>
                  </a:lnTo>
                  <a:lnTo>
                    <a:pt x="23" y="3"/>
                  </a:lnTo>
                  <a:lnTo>
                    <a:pt x="23" y="0"/>
                  </a:lnTo>
                  <a:lnTo>
                    <a:pt x="37" y="0"/>
                  </a:lnTo>
                  <a:lnTo>
                    <a:pt x="37" y="3"/>
                  </a:lnTo>
                  <a:lnTo>
                    <a:pt x="32" y="3"/>
                  </a:lnTo>
                  <a:lnTo>
                    <a:pt x="21" y="30"/>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9" name="Freeform 32"/>
            <p:cNvSpPr>
              <a:spLocks noEditPoints="1"/>
            </p:cNvSpPr>
            <p:nvPr userDrawn="1"/>
          </p:nvSpPr>
          <p:spPr bwMode="auto">
            <a:xfrm>
              <a:off x="8183563" y="6211888"/>
              <a:ext cx="50800" cy="50800"/>
            </a:xfrm>
            <a:custGeom>
              <a:avLst/>
              <a:gdLst>
                <a:gd name="T0" fmla="*/ 2147483647 w 50"/>
                <a:gd name="T1" fmla="*/ 2147483647 h 50"/>
                <a:gd name="T2" fmla="*/ 2147483647 w 50"/>
                <a:gd name="T3" fmla="*/ 2147483647 h 50"/>
                <a:gd name="T4" fmla="*/ 0 w 50"/>
                <a:gd name="T5" fmla="*/ 2147483647 h 50"/>
                <a:gd name="T6" fmla="*/ 2147483647 w 50"/>
                <a:gd name="T7" fmla="*/ 0 h 50"/>
                <a:gd name="T8" fmla="*/ 2147483647 w 50"/>
                <a:gd name="T9" fmla="*/ 2147483647 h 50"/>
                <a:gd name="T10" fmla="*/ 2147483647 w 50"/>
                <a:gd name="T11" fmla="*/ 2147483647 h 50"/>
                <a:gd name="T12" fmla="*/ 2147483647 w 50"/>
                <a:gd name="T13" fmla="*/ 2147483647 h 50"/>
                <a:gd name="T14" fmla="*/ 2147483647 w 50"/>
                <a:gd name="T15" fmla="*/ 2147483647 h 50"/>
                <a:gd name="T16" fmla="*/ 2147483647 w 50"/>
                <a:gd name="T17" fmla="*/ 2147483647 h 50"/>
                <a:gd name="T18" fmla="*/ 2147483647 w 50"/>
                <a:gd name="T19" fmla="*/ 2147483647 h 50"/>
                <a:gd name="T20" fmla="*/ 2147483647 w 50"/>
                <a:gd name="T21" fmla="*/ 2147483647 h 50"/>
                <a:gd name="T22" fmla="*/ 2147483647 w 50"/>
                <a:gd name="T23" fmla="*/ 2147483647 h 50"/>
                <a:gd name="T24" fmla="*/ 2147483647 w 50"/>
                <a:gd name="T25" fmla="*/ 2147483647 h 50"/>
                <a:gd name="T26" fmla="*/ 2147483647 w 50"/>
                <a:gd name="T27" fmla="*/ 2147483647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0" h="50">
                  <a:moveTo>
                    <a:pt x="48" y="35"/>
                  </a:moveTo>
                  <a:cubicBezTo>
                    <a:pt x="44" y="44"/>
                    <a:pt x="35" y="50"/>
                    <a:pt x="25" y="50"/>
                  </a:cubicBezTo>
                  <a:cubicBezTo>
                    <a:pt x="12" y="50"/>
                    <a:pt x="0" y="39"/>
                    <a:pt x="0" y="25"/>
                  </a:cubicBezTo>
                  <a:cubicBezTo>
                    <a:pt x="0" y="11"/>
                    <a:pt x="11" y="0"/>
                    <a:pt x="25" y="0"/>
                  </a:cubicBezTo>
                  <a:cubicBezTo>
                    <a:pt x="39" y="0"/>
                    <a:pt x="50" y="11"/>
                    <a:pt x="50" y="25"/>
                  </a:cubicBezTo>
                  <a:cubicBezTo>
                    <a:pt x="50" y="27"/>
                    <a:pt x="50" y="27"/>
                    <a:pt x="50" y="27"/>
                  </a:cubicBezTo>
                  <a:cubicBezTo>
                    <a:pt x="6" y="27"/>
                    <a:pt x="6" y="27"/>
                    <a:pt x="6" y="27"/>
                  </a:cubicBezTo>
                  <a:cubicBezTo>
                    <a:pt x="7" y="37"/>
                    <a:pt x="15" y="44"/>
                    <a:pt x="25" y="44"/>
                  </a:cubicBezTo>
                  <a:cubicBezTo>
                    <a:pt x="32" y="44"/>
                    <a:pt x="38" y="41"/>
                    <a:pt x="42" y="35"/>
                  </a:cubicBezTo>
                  <a:lnTo>
                    <a:pt x="48" y="35"/>
                  </a:lnTo>
                  <a:close/>
                  <a:moveTo>
                    <a:pt x="45" y="22"/>
                  </a:moveTo>
                  <a:cubicBezTo>
                    <a:pt x="43" y="12"/>
                    <a:pt x="35" y="5"/>
                    <a:pt x="25" y="5"/>
                  </a:cubicBezTo>
                  <a:cubicBezTo>
                    <a:pt x="16" y="5"/>
                    <a:pt x="8" y="13"/>
                    <a:pt x="6" y="22"/>
                  </a:cubicBezTo>
                  <a:lnTo>
                    <a:pt x="45" y="22"/>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0" name="Freeform 33"/>
            <p:cNvSpPr>
              <a:spLocks/>
            </p:cNvSpPr>
            <p:nvPr userDrawn="1"/>
          </p:nvSpPr>
          <p:spPr bwMode="auto">
            <a:xfrm>
              <a:off x="8235950" y="6213475"/>
              <a:ext cx="30163" cy="47625"/>
            </a:xfrm>
            <a:custGeom>
              <a:avLst/>
              <a:gdLst>
                <a:gd name="T0" fmla="*/ 2147483647 w 29"/>
                <a:gd name="T1" fmla="*/ 2147483647 h 48"/>
                <a:gd name="T2" fmla="*/ 2147483647 w 29"/>
                <a:gd name="T3" fmla="*/ 0 h 48"/>
                <a:gd name="T4" fmla="*/ 2147483647 w 29"/>
                <a:gd name="T5" fmla="*/ 2147483647 h 48"/>
                <a:gd name="T6" fmla="*/ 2147483647 w 29"/>
                <a:gd name="T7" fmla="*/ 2147483647 h 48"/>
                <a:gd name="T8" fmla="*/ 2147483647 w 29"/>
                <a:gd name="T9" fmla="*/ 2147483647 h 48"/>
                <a:gd name="T10" fmla="*/ 2147483647 w 29"/>
                <a:gd name="T11" fmla="*/ 2147483647 h 48"/>
                <a:gd name="T12" fmla="*/ 2147483647 w 29"/>
                <a:gd name="T13" fmla="*/ 2147483647 h 48"/>
                <a:gd name="T14" fmla="*/ 0 w 29"/>
                <a:gd name="T15" fmla="*/ 2147483647 h 48"/>
                <a:gd name="T16" fmla="*/ 0 w 29"/>
                <a:gd name="T17" fmla="*/ 2147483647 h 48"/>
                <a:gd name="T18" fmla="*/ 2147483647 w 29"/>
                <a:gd name="T19" fmla="*/ 2147483647 h 48"/>
                <a:gd name="T20" fmla="*/ 2147483647 w 29"/>
                <a:gd name="T21" fmla="*/ 2147483647 h 48"/>
                <a:gd name="T22" fmla="*/ 0 w 29"/>
                <a:gd name="T23" fmla="*/ 2147483647 h 48"/>
                <a:gd name="T24" fmla="*/ 0 w 29"/>
                <a:gd name="T25" fmla="*/ 0 h 48"/>
                <a:gd name="T26" fmla="*/ 2147483647 w 29"/>
                <a:gd name="T27" fmla="*/ 0 h 48"/>
                <a:gd name="T28" fmla="*/ 2147483647 w 29"/>
                <a:gd name="T29" fmla="*/ 2147483647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 h="48">
                  <a:moveTo>
                    <a:pt x="14" y="9"/>
                  </a:moveTo>
                  <a:cubicBezTo>
                    <a:pt x="16" y="3"/>
                    <a:pt x="22" y="0"/>
                    <a:pt x="29" y="0"/>
                  </a:cubicBezTo>
                  <a:cubicBezTo>
                    <a:pt x="29" y="5"/>
                    <a:pt x="29" y="5"/>
                    <a:pt x="29" y="5"/>
                  </a:cubicBezTo>
                  <a:cubicBezTo>
                    <a:pt x="19" y="6"/>
                    <a:pt x="14" y="12"/>
                    <a:pt x="14" y="23"/>
                  </a:cubicBezTo>
                  <a:cubicBezTo>
                    <a:pt x="14" y="42"/>
                    <a:pt x="14" y="42"/>
                    <a:pt x="14" y="42"/>
                  </a:cubicBezTo>
                  <a:cubicBezTo>
                    <a:pt x="22" y="42"/>
                    <a:pt x="22" y="42"/>
                    <a:pt x="22" y="42"/>
                  </a:cubicBezTo>
                  <a:cubicBezTo>
                    <a:pt x="22" y="48"/>
                    <a:pt x="22" y="48"/>
                    <a:pt x="22" y="48"/>
                  </a:cubicBezTo>
                  <a:cubicBezTo>
                    <a:pt x="0" y="48"/>
                    <a:pt x="0" y="48"/>
                    <a:pt x="0" y="48"/>
                  </a:cubicBezTo>
                  <a:cubicBezTo>
                    <a:pt x="0" y="42"/>
                    <a:pt x="0" y="42"/>
                    <a:pt x="0" y="42"/>
                  </a:cubicBezTo>
                  <a:cubicBezTo>
                    <a:pt x="8" y="42"/>
                    <a:pt x="8" y="42"/>
                    <a:pt x="8" y="42"/>
                  </a:cubicBezTo>
                  <a:cubicBezTo>
                    <a:pt x="8" y="5"/>
                    <a:pt x="8" y="5"/>
                    <a:pt x="8" y="5"/>
                  </a:cubicBezTo>
                  <a:cubicBezTo>
                    <a:pt x="0" y="5"/>
                    <a:pt x="0" y="5"/>
                    <a:pt x="0" y="5"/>
                  </a:cubicBezTo>
                  <a:cubicBezTo>
                    <a:pt x="0" y="0"/>
                    <a:pt x="0" y="0"/>
                    <a:pt x="0" y="0"/>
                  </a:cubicBezTo>
                  <a:cubicBezTo>
                    <a:pt x="14" y="0"/>
                    <a:pt x="14" y="0"/>
                    <a:pt x="14" y="0"/>
                  </a:cubicBezTo>
                  <a:lnTo>
                    <a:pt x="14" y="9"/>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1" name="Freeform 34"/>
            <p:cNvSpPr>
              <a:spLocks/>
            </p:cNvSpPr>
            <p:nvPr userDrawn="1"/>
          </p:nvSpPr>
          <p:spPr bwMode="auto">
            <a:xfrm>
              <a:off x="8266113" y="6213475"/>
              <a:ext cx="58737" cy="65088"/>
            </a:xfrm>
            <a:custGeom>
              <a:avLst/>
              <a:gdLst>
                <a:gd name="T0" fmla="*/ 2147483647 w 37"/>
                <a:gd name="T1" fmla="*/ 2147483647 h 41"/>
                <a:gd name="T2" fmla="*/ 2147483647 w 37"/>
                <a:gd name="T3" fmla="*/ 2147483647 h 41"/>
                <a:gd name="T4" fmla="*/ 2147483647 w 37"/>
                <a:gd name="T5" fmla="*/ 2147483647 h 41"/>
                <a:gd name="T6" fmla="*/ 2147483647 w 37"/>
                <a:gd name="T7" fmla="*/ 2147483647 h 41"/>
                <a:gd name="T8" fmla="*/ 2147483647 w 37"/>
                <a:gd name="T9" fmla="*/ 2147483647 h 41"/>
                <a:gd name="T10" fmla="*/ 2147483647 w 37"/>
                <a:gd name="T11" fmla="*/ 2147483647 h 41"/>
                <a:gd name="T12" fmla="*/ 2147483647 w 37"/>
                <a:gd name="T13" fmla="*/ 2147483647 h 41"/>
                <a:gd name="T14" fmla="*/ 2147483647 w 37"/>
                <a:gd name="T15" fmla="*/ 2147483647 h 41"/>
                <a:gd name="T16" fmla="*/ 0 w 37"/>
                <a:gd name="T17" fmla="*/ 2147483647 h 41"/>
                <a:gd name="T18" fmla="*/ 0 w 37"/>
                <a:gd name="T19" fmla="*/ 0 h 41"/>
                <a:gd name="T20" fmla="*/ 2147483647 w 37"/>
                <a:gd name="T21" fmla="*/ 0 h 41"/>
                <a:gd name="T22" fmla="*/ 2147483647 w 37"/>
                <a:gd name="T23" fmla="*/ 2147483647 h 41"/>
                <a:gd name="T24" fmla="*/ 2147483647 w 37"/>
                <a:gd name="T25" fmla="*/ 2147483647 h 41"/>
                <a:gd name="T26" fmla="*/ 2147483647 w 37"/>
                <a:gd name="T27" fmla="*/ 2147483647 h 41"/>
                <a:gd name="T28" fmla="*/ 2147483647 w 37"/>
                <a:gd name="T29" fmla="*/ 2147483647 h 41"/>
                <a:gd name="T30" fmla="*/ 2147483647 w 37"/>
                <a:gd name="T31" fmla="*/ 2147483647 h 41"/>
                <a:gd name="T32" fmla="*/ 2147483647 w 37"/>
                <a:gd name="T33" fmla="*/ 0 h 41"/>
                <a:gd name="T34" fmla="*/ 2147483647 w 37"/>
                <a:gd name="T35" fmla="*/ 0 h 41"/>
                <a:gd name="T36" fmla="*/ 2147483647 w 37"/>
                <a:gd name="T37" fmla="*/ 2147483647 h 41"/>
                <a:gd name="T38" fmla="*/ 2147483647 w 37"/>
                <a:gd name="T39" fmla="*/ 2147483647 h 41"/>
                <a:gd name="T40" fmla="*/ 2147483647 w 37"/>
                <a:gd name="T41" fmla="*/ 2147483647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 h="41">
                  <a:moveTo>
                    <a:pt x="17" y="38"/>
                  </a:moveTo>
                  <a:lnTo>
                    <a:pt x="22" y="38"/>
                  </a:lnTo>
                  <a:lnTo>
                    <a:pt x="22" y="41"/>
                  </a:lnTo>
                  <a:lnTo>
                    <a:pt x="8" y="41"/>
                  </a:lnTo>
                  <a:lnTo>
                    <a:pt x="8" y="38"/>
                  </a:lnTo>
                  <a:lnTo>
                    <a:pt x="13" y="38"/>
                  </a:lnTo>
                  <a:lnTo>
                    <a:pt x="16" y="30"/>
                  </a:lnTo>
                  <a:lnTo>
                    <a:pt x="6" y="3"/>
                  </a:lnTo>
                  <a:lnTo>
                    <a:pt x="0" y="3"/>
                  </a:lnTo>
                  <a:lnTo>
                    <a:pt x="0" y="0"/>
                  </a:lnTo>
                  <a:lnTo>
                    <a:pt x="15" y="0"/>
                  </a:lnTo>
                  <a:lnTo>
                    <a:pt x="15" y="3"/>
                  </a:lnTo>
                  <a:lnTo>
                    <a:pt x="10" y="3"/>
                  </a:lnTo>
                  <a:lnTo>
                    <a:pt x="18" y="25"/>
                  </a:lnTo>
                  <a:lnTo>
                    <a:pt x="27" y="3"/>
                  </a:lnTo>
                  <a:lnTo>
                    <a:pt x="23" y="3"/>
                  </a:lnTo>
                  <a:lnTo>
                    <a:pt x="23" y="0"/>
                  </a:lnTo>
                  <a:lnTo>
                    <a:pt x="37" y="0"/>
                  </a:lnTo>
                  <a:lnTo>
                    <a:pt x="37" y="3"/>
                  </a:lnTo>
                  <a:lnTo>
                    <a:pt x="32" y="3"/>
                  </a:lnTo>
                  <a:lnTo>
                    <a:pt x="17" y="38"/>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2" name="Freeform 35"/>
            <p:cNvSpPr>
              <a:spLocks/>
            </p:cNvSpPr>
            <p:nvPr userDrawn="1"/>
          </p:nvSpPr>
          <p:spPr bwMode="auto">
            <a:xfrm>
              <a:off x="8351838" y="6194425"/>
              <a:ext cx="22225" cy="66675"/>
            </a:xfrm>
            <a:custGeom>
              <a:avLst/>
              <a:gdLst>
                <a:gd name="T0" fmla="*/ 2147483647 w 14"/>
                <a:gd name="T1" fmla="*/ 2147483647 h 42"/>
                <a:gd name="T2" fmla="*/ 2147483647 w 14"/>
                <a:gd name="T3" fmla="*/ 2147483647 h 42"/>
                <a:gd name="T4" fmla="*/ 2147483647 w 14"/>
                <a:gd name="T5" fmla="*/ 2147483647 h 42"/>
                <a:gd name="T6" fmla="*/ 0 w 14"/>
                <a:gd name="T7" fmla="*/ 2147483647 h 42"/>
                <a:gd name="T8" fmla="*/ 0 w 14"/>
                <a:gd name="T9" fmla="*/ 2147483647 h 42"/>
                <a:gd name="T10" fmla="*/ 2147483647 w 14"/>
                <a:gd name="T11" fmla="*/ 2147483647 h 42"/>
                <a:gd name="T12" fmla="*/ 2147483647 w 14"/>
                <a:gd name="T13" fmla="*/ 2147483647 h 42"/>
                <a:gd name="T14" fmla="*/ 0 w 14"/>
                <a:gd name="T15" fmla="*/ 2147483647 h 42"/>
                <a:gd name="T16" fmla="*/ 0 w 14"/>
                <a:gd name="T17" fmla="*/ 0 h 42"/>
                <a:gd name="T18" fmla="*/ 2147483647 w 14"/>
                <a:gd name="T19" fmla="*/ 0 h 42"/>
                <a:gd name="T20" fmla="*/ 2147483647 w 14"/>
                <a:gd name="T21" fmla="*/ 2147483647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 h="42">
                  <a:moveTo>
                    <a:pt x="9" y="38"/>
                  </a:moveTo>
                  <a:lnTo>
                    <a:pt x="14" y="38"/>
                  </a:lnTo>
                  <a:lnTo>
                    <a:pt x="14" y="42"/>
                  </a:lnTo>
                  <a:lnTo>
                    <a:pt x="0" y="42"/>
                  </a:lnTo>
                  <a:lnTo>
                    <a:pt x="0" y="38"/>
                  </a:lnTo>
                  <a:lnTo>
                    <a:pt x="5" y="38"/>
                  </a:lnTo>
                  <a:lnTo>
                    <a:pt x="5" y="4"/>
                  </a:lnTo>
                  <a:lnTo>
                    <a:pt x="0" y="4"/>
                  </a:lnTo>
                  <a:lnTo>
                    <a:pt x="0" y="0"/>
                  </a:lnTo>
                  <a:lnTo>
                    <a:pt x="9" y="0"/>
                  </a:lnTo>
                  <a:lnTo>
                    <a:pt x="9" y="38"/>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3" name="Freeform 36"/>
            <p:cNvSpPr>
              <a:spLocks noEditPoints="1"/>
            </p:cNvSpPr>
            <p:nvPr userDrawn="1"/>
          </p:nvSpPr>
          <p:spPr bwMode="auto">
            <a:xfrm>
              <a:off x="8375650" y="6211888"/>
              <a:ext cx="50800" cy="50800"/>
            </a:xfrm>
            <a:custGeom>
              <a:avLst/>
              <a:gdLst>
                <a:gd name="T0" fmla="*/ 2147483647 w 50"/>
                <a:gd name="T1" fmla="*/ 2147483647 h 50"/>
                <a:gd name="T2" fmla="*/ 2147483647 w 50"/>
                <a:gd name="T3" fmla="*/ 2147483647 h 50"/>
                <a:gd name="T4" fmla="*/ 0 w 50"/>
                <a:gd name="T5" fmla="*/ 2147483647 h 50"/>
                <a:gd name="T6" fmla="*/ 2147483647 w 50"/>
                <a:gd name="T7" fmla="*/ 0 h 50"/>
                <a:gd name="T8" fmla="*/ 2147483647 w 50"/>
                <a:gd name="T9" fmla="*/ 2147483647 h 50"/>
                <a:gd name="T10" fmla="*/ 2147483647 w 50"/>
                <a:gd name="T11" fmla="*/ 2147483647 h 50"/>
                <a:gd name="T12" fmla="*/ 2147483647 w 50"/>
                <a:gd name="T13" fmla="*/ 2147483647 h 50"/>
                <a:gd name="T14" fmla="*/ 2147483647 w 50"/>
                <a:gd name="T15" fmla="*/ 2147483647 h 50"/>
                <a:gd name="T16" fmla="*/ 2147483647 w 50"/>
                <a:gd name="T17" fmla="*/ 2147483647 h 50"/>
                <a:gd name="T18" fmla="*/ 2147483647 w 50"/>
                <a:gd name="T19" fmla="*/ 2147483647 h 50"/>
                <a:gd name="T20" fmla="*/ 2147483647 w 50"/>
                <a:gd name="T21" fmla="*/ 2147483647 h 50"/>
                <a:gd name="T22" fmla="*/ 2147483647 w 50"/>
                <a:gd name="T23" fmla="*/ 2147483647 h 50"/>
                <a:gd name="T24" fmla="*/ 2147483647 w 50"/>
                <a:gd name="T25" fmla="*/ 2147483647 h 50"/>
                <a:gd name="T26" fmla="*/ 2147483647 w 50"/>
                <a:gd name="T27" fmla="*/ 2147483647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0" h="50">
                  <a:moveTo>
                    <a:pt x="48" y="35"/>
                  </a:moveTo>
                  <a:cubicBezTo>
                    <a:pt x="44" y="44"/>
                    <a:pt x="35" y="50"/>
                    <a:pt x="25" y="50"/>
                  </a:cubicBezTo>
                  <a:cubicBezTo>
                    <a:pt x="11" y="50"/>
                    <a:pt x="0" y="39"/>
                    <a:pt x="0" y="25"/>
                  </a:cubicBezTo>
                  <a:cubicBezTo>
                    <a:pt x="0" y="11"/>
                    <a:pt x="11" y="0"/>
                    <a:pt x="24" y="0"/>
                  </a:cubicBezTo>
                  <a:cubicBezTo>
                    <a:pt x="39" y="0"/>
                    <a:pt x="50" y="11"/>
                    <a:pt x="50" y="25"/>
                  </a:cubicBezTo>
                  <a:cubicBezTo>
                    <a:pt x="50" y="27"/>
                    <a:pt x="50" y="27"/>
                    <a:pt x="50" y="27"/>
                  </a:cubicBezTo>
                  <a:cubicBezTo>
                    <a:pt x="6" y="27"/>
                    <a:pt x="6" y="27"/>
                    <a:pt x="6" y="27"/>
                  </a:cubicBezTo>
                  <a:cubicBezTo>
                    <a:pt x="6" y="37"/>
                    <a:pt x="15" y="44"/>
                    <a:pt x="25" y="44"/>
                  </a:cubicBezTo>
                  <a:cubicBezTo>
                    <a:pt x="32" y="44"/>
                    <a:pt x="38" y="41"/>
                    <a:pt x="41" y="35"/>
                  </a:cubicBezTo>
                  <a:lnTo>
                    <a:pt x="48" y="35"/>
                  </a:lnTo>
                  <a:close/>
                  <a:moveTo>
                    <a:pt x="44" y="22"/>
                  </a:moveTo>
                  <a:cubicBezTo>
                    <a:pt x="43" y="12"/>
                    <a:pt x="34" y="5"/>
                    <a:pt x="24" y="5"/>
                  </a:cubicBezTo>
                  <a:cubicBezTo>
                    <a:pt x="15" y="5"/>
                    <a:pt x="7" y="13"/>
                    <a:pt x="6" y="22"/>
                  </a:cubicBezTo>
                  <a:lnTo>
                    <a:pt x="44" y="22"/>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4" name="Freeform 37"/>
            <p:cNvSpPr>
              <a:spLocks/>
            </p:cNvSpPr>
            <p:nvPr userDrawn="1"/>
          </p:nvSpPr>
          <p:spPr bwMode="auto">
            <a:xfrm>
              <a:off x="8426450" y="6213475"/>
              <a:ext cx="58738" cy="47625"/>
            </a:xfrm>
            <a:custGeom>
              <a:avLst/>
              <a:gdLst>
                <a:gd name="T0" fmla="*/ 2147483647 w 37"/>
                <a:gd name="T1" fmla="*/ 2147483647 h 30"/>
                <a:gd name="T2" fmla="*/ 2147483647 w 37"/>
                <a:gd name="T3" fmla="*/ 2147483647 h 30"/>
                <a:gd name="T4" fmla="*/ 2147483647 w 37"/>
                <a:gd name="T5" fmla="*/ 2147483647 h 30"/>
                <a:gd name="T6" fmla="*/ 0 w 37"/>
                <a:gd name="T7" fmla="*/ 2147483647 h 30"/>
                <a:gd name="T8" fmla="*/ 0 w 37"/>
                <a:gd name="T9" fmla="*/ 0 h 30"/>
                <a:gd name="T10" fmla="*/ 2147483647 w 37"/>
                <a:gd name="T11" fmla="*/ 0 h 30"/>
                <a:gd name="T12" fmla="*/ 2147483647 w 37"/>
                <a:gd name="T13" fmla="*/ 2147483647 h 30"/>
                <a:gd name="T14" fmla="*/ 2147483647 w 37"/>
                <a:gd name="T15" fmla="*/ 2147483647 h 30"/>
                <a:gd name="T16" fmla="*/ 2147483647 w 37"/>
                <a:gd name="T17" fmla="*/ 2147483647 h 30"/>
                <a:gd name="T18" fmla="*/ 2147483647 w 37"/>
                <a:gd name="T19" fmla="*/ 2147483647 h 30"/>
                <a:gd name="T20" fmla="*/ 2147483647 w 37"/>
                <a:gd name="T21" fmla="*/ 2147483647 h 30"/>
                <a:gd name="T22" fmla="*/ 2147483647 w 37"/>
                <a:gd name="T23" fmla="*/ 0 h 30"/>
                <a:gd name="T24" fmla="*/ 2147483647 w 37"/>
                <a:gd name="T25" fmla="*/ 0 h 30"/>
                <a:gd name="T26" fmla="*/ 2147483647 w 37"/>
                <a:gd name="T27" fmla="*/ 2147483647 h 30"/>
                <a:gd name="T28" fmla="*/ 2147483647 w 37"/>
                <a:gd name="T29" fmla="*/ 2147483647 h 30"/>
                <a:gd name="T30" fmla="*/ 2147483647 w 37"/>
                <a:gd name="T31" fmla="*/ 2147483647 h 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7" h="30">
                  <a:moveTo>
                    <a:pt x="21" y="30"/>
                  </a:moveTo>
                  <a:lnTo>
                    <a:pt x="17" y="30"/>
                  </a:lnTo>
                  <a:lnTo>
                    <a:pt x="5" y="3"/>
                  </a:lnTo>
                  <a:lnTo>
                    <a:pt x="0" y="3"/>
                  </a:lnTo>
                  <a:lnTo>
                    <a:pt x="0" y="0"/>
                  </a:lnTo>
                  <a:lnTo>
                    <a:pt x="14" y="0"/>
                  </a:lnTo>
                  <a:lnTo>
                    <a:pt x="14" y="3"/>
                  </a:lnTo>
                  <a:lnTo>
                    <a:pt x="10" y="3"/>
                  </a:lnTo>
                  <a:lnTo>
                    <a:pt x="19" y="25"/>
                  </a:lnTo>
                  <a:lnTo>
                    <a:pt x="28" y="3"/>
                  </a:lnTo>
                  <a:lnTo>
                    <a:pt x="23" y="3"/>
                  </a:lnTo>
                  <a:lnTo>
                    <a:pt x="23" y="0"/>
                  </a:lnTo>
                  <a:lnTo>
                    <a:pt x="37" y="0"/>
                  </a:lnTo>
                  <a:lnTo>
                    <a:pt x="37" y="3"/>
                  </a:lnTo>
                  <a:lnTo>
                    <a:pt x="32" y="3"/>
                  </a:lnTo>
                  <a:lnTo>
                    <a:pt x="21" y="30"/>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5" name="Freeform 38"/>
            <p:cNvSpPr>
              <a:spLocks noEditPoints="1"/>
            </p:cNvSpPr>
            <p:nvPr userDrawn="1"/>
          </p:nvSpPr>
          <p:spPr bwMode="auto">
            <a:xfrm>
              <a:off x="8485188" y="6211888"/>
              <a:ext cx="50800" cy="50800"/>
            </a:xfrm>
            <a:custGeom>
              <a:avLst/>
              <a:gdLst>
                <a:gd name="T0" fmla="*/ 2147483647 w 50"/>
                <a:gd name="T1" fmla="*/ 2147483647 h 50"/>
                <a:gd name="T2" fmla="*/ 2147483647 w 50"/>
                <a:gd name="T3" fmla="*/ 2147483647 h 50"/>
                <a:gd name="T4" fmla="*/ 0 w 50"/>
                <a:gd name="T5" fmla="*/ 2147483647 h 50"/>
                <a:gd name="T6" fmla="*/ 2147483647 w 50"/>
                <a:gd name="T7" fmla="*/ 0 h 50"/>
                <a:gd name="T8" fmla="*/ 2147483647 w 50"/>
                <a:gd name="T9" fmla="*/ 2147483647 h 50"/>
                <a:gd name="T10" fmla="*/ 2147483647 w 50"/>
                <a:gd name="T11" fmla="*/ 2147483647 h 50"/>
                <a:gd name="T12" fmla="*/ 2147483647 w 50"/>
                <a:gd name="T13" fmla="*/ 2147483647 h 50"/>
                <a:gd name="T14" fmla="*/ 2147483647 w 50"/>
                <a:gd name="T15" fmla="*/ 2147483647 h 50"/>
                <a:gd name="T16" fmla="*/ 2147483647 w 50"/>
                <a:gd name="T17" fmla="*/ 2147483647 h 50"/>
                <a:gd name="T18" fmla="*/ 2147483647 w 50"/>
                <a:gd name="T19" fmla="*/ 2147483647 h 50"/>
                <a:gd name="T20" fmla="*/ 2147483647 w 50"/>
                <a:gd name="T21" fmla="*/ 2147483647 h 50"/>
                <a:gd name="T22" fmla="*/ 2147483647 w 50"/>
                <a:gd name="T23" fmla="*/ 2147483647 h 50"/>
                <a:gd name="T24" fmla="*/ 2147483647 w 50"/>
                <a:gd name="T25" fmla="*/ 2147483647 h 50"/>
                <a:gd name="T26" fmla="*/ 2147483647 w 50"/>
                <a:gd name="T27" fmla="*/ 2147483647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0" h="50">
                  <a:moveTo>
                    <a:pt x="48" y="35"/>
                  </a:moveTo>
                  <a:cubicBezTo>
                    <a:pt x="43" y="44"/>
                    <a:pt x="35" y="50"/>
                    <a:pt x="25" y="50"/>
                  </a:cubicBezTo>
                  <a:cubicBezTo>
                    <a:pt x="11" y="50"/>
                    <a:pt x="0" y="39"/>
                    <a:pt x="0" y="25"/>
                  </a:cubicBezTo>
                  <a:cubicBezTo>
                    <a:pt x="0" y="11"/>
                    <a:pt x="10" y="0"/>
                    <a:pt x="24" y="0"/>
                  </a:cubicBezTo>
                  <a:cubicBezTo>
                    <a:pt x="39" y="0"/>
                    <a:pt x="50" y="11"/>
                    <a:pt x="50" y="25"/>
                  </a:cubicBezTo>
                  <a:cubicBezTo>
                    <a:pt x="50" y="27"/>
                    <a:pt x="50" y="27"/>
                    <a:pt x="50" y="27"/>
                  </a:cubicBezTo>
                  <a:cubicBezTo>
                    <a:pt x="6" y="27"/>
                    <a:pt x="6" y="27"/>
                    <a:pt x="6" y="27"/>
                  </a:cubicBezTo>
                  <a:cubicBezTo>
                    <a:pt x="6" y="37"/>
                    <a:pt x="15" y="44"/>
                    <a:pt x="24" y="44"/>
                  </a:cubicBezTo>
                  <a:cubicBezTo>
                    <a:pt x="31" y="44"/>
                    <a:pt x="38" y="41"/>
                    <a:pt x="41" y="35"/>
                  </a:cubicBezTo>
                  <a:lnTo>
                    <a:pt x="48" y="35"/>
                  </a:lnTo>
                  <a:close/>
                  <a:moveTo>
                    <a:pt x="44" y="22"/>
                  </a:moveTo>
                  <a:cubicBezTo>
                    <a:pt x="42" y="12"/>
                    <a:pt x="34" y="5"/>
                    <a:pt x="24" y="5"/>
                  </a:cubicBezTo>
                  <a:cubicBezTo>
                    <a:pt x="15" y="5"/>
                    <a:pt x="7" y="13"/>
                    <a:pt x="6" y="22"/>
                  </a:cubicBezTo>
                  <a:lnTo>
                    <a:pt x="44" y="22"/>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6" name="Freeform 39"/>
            <p:cNvSpPr>
              <a:spLocks/>
            </p:cNvSpPr>
            <p:nvPr userDrawn="1"/>
          </p:nvSpPr>
          <p:spPr bwMode="auto">
            <a:xfrm>
              <a:off x="8537575" y="6194425"/>
              <a:ext cx="23813" cy="66675"/>
            </a:xfrm>
            <a:custGeom>
              <a:avLst/>
              <a:gdLst>
                <a:gd name="T0" fmla="*/ 2147483647 w 15"/>
                <a:gd name="T1" fmla="*/ 2147483647 h 42"/>
                <a:gd name="T2" fmla="*/ 2147483647 w 15"/>
                <a:gd name="T3" fmla="*/ 2147483647 h 42"/>
                <a:gd name="T4" fmla="*/ 2147483647 w 15"/>
                <a:gd name="T5" fmla="*/ 2147483647 h 42"/>
                <a:gd name="T6" fmla="*/ 0 w 15"/>
                <a:gd name="T7" fmla="*/ 2147483647 h 42"/>
                <a:gd name="T8" fmla="*/ 0 w 15"/>
                <a:gd name="T9" fmla="*/ 2147483647 h 42"/>
                <a:gd name="T10" fmla="*/ 2147483647 w 15"/>
                <a:gd name="T11" fmla="*/ 2147483647 h 42"/>
                <a:gd name="T12" fmla="*/ 2147483647 w 15"/>
                <a:gd name="T13" fmla="*/ 2147483647 h 42"/>
                <a:gd name="T14" fmla="*/ 2147483647 w 15"/>
                <a:gd name="T15" fmla="*/ 2147483647 h 42"/>
                <a:gd name="T16" fmla="*/ 2147483647 w 15"/>
                <a:gd name="T17" fmla="*/ 0 h 42"/>
                <a:gd name="T18" fmla="*/ 2147483647 w 15"/>
                <a:gd name="T19" fmla="*/ 0 h 42"/>
                <a:gd name="T20" fmla="*/ 2147483647 w 15"/>
                <a:gd name="T21" fmla="*/ 2147483647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 h="42">
                  <a:moveTo>
                    <a:pt x="9" y="38"/>
                  </a:moveTo>
                  <a:lnTo>
                    <a:pt x="15" y="38"/>
                  </a:lnTo>
                  <a:lnTo>
                    <a:pt x="15" y="42"/>
                  </a:lnTo>
                  <a:lnTo>
                    <a:pt x="0" y="42"/>
                  </a:lnTo>
                  <a:lnTo>
                    <a:pt x="0" y="38"/>
                  </a:lnTo>
                  <a:lnTo>
                    <a:pt x="6" y="38"/>
                  </a:lnTo>
                  <a:lnTo>
                    <a:pt x="6" y="4"/>
                  </a:lnTo>
                  <a:lnTo>
                    <a:pt x="1" y="4"/>
                  </a:lnTo>
                  <a:lnTo>
                    <a:pt x="1" y="0"/>
                  </a:lnTo>
                  <a:lnTo>
                    <a:pt x="9" y="0"/>
                  </a:lnTo>
                  <a:lnTo>
                    <a:pt x="9" y="38"/>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7" name="Rectangle 40"/>
            <p:cNvSpPr>
              <a:spLocks noChangeArrowheads="1"/>
            </p:cNvSpPr>
            <p:nvPr userDrawn="1"/>
          </p:nvSpPr>
          <p:spPr bwMode="auto">
            <a:xfrm>
              <a:off x="8570913" y="6251575"/>
              <a:ext cx="6350" cy="9525"/>
            </a:xfrm>
            <a:prstGeom prst="rect">
              <a:avLst/>
            </a:prstGeom>
            <a:solidFill>
              <a:srgbClr val="75AF3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defRPr/>
              </a:pPr>
              <a:endParaRPr lang="en-GB" altLang="en-US" dirty="0" smtClean="0">
                <a:solidFill>
                  <a:srgbClr val="000000"/>
                </a:solidFill>
                <a:latin typeface="Calibri" pitchFamily="34" charset="0"/>
              </a:endParaRPr>
            </a:p>
          </p:txBody>
        </p:sp>
        <p:sp>
          <p:nvSpPr>
            <p:cNvPr id="28" name="Freeform 41"/>
            <p:cNvSpPr>
              <a:spLocks/>
            </p:cNvSpPr>
            <p:nvPr userDrawn="1"/>
          </p:nvSpPr>
          <p:spPr bwMode="auto">
            <a:xfrm>
              <a:off x="7450138" y="6337300"/>
              <a:ext cx="82550" cy="49213"/>
            </a:xfrm>
            <a:custGeom>
              <a:avLst/>
              <a:gdLst>
                <a:gd name="T0" fmla="*/ 2147483647 w 52"/>
                <a:gd name="T1" fmla="*/ 2147483647 h 31"/>
                <a:gd name="T2" fmla="*/ 2147483647 w 52"/>
                <a:gd name="T3" fmla="*/ 2147483647 h 31"/>
                <a:gd name="T4" fmla="*/ 2147483647 w 52"/>
                <a:gd name="T5" fmla="*/ 2147483647 h 31"/>
                <a:gd name="T6" fmla="*/ 2147483647 w 52"/>
                <a:gd name="T7" fmla="*/ 2147483647 h 31"/>
                <a:gd name="T8" fmla="*/ 2147483647 w 52"/>
                <a:gd name="T9" fmla="*/ 2147483647 h 31"/>
                <a:gd name="T10" fmla="*/ 2147483647 w 52"/>
                <a:gd name="T11" fmla="*/ 2147483647 h 31"/>
                <a:gd name="T12" fmla="*/ 0 w 52"/>
                <a:gd name="T13" fmla="*/ 2147483647 h 31"/>
                <a:gd name="T14" fmla="*/ 0 w 52"/>
                <a:gd name="T15" fmla="*/ 0 h 31"/>
                <a:gd name="T16" fmla="*/ 2147483647 w 52"/>
                <a:gd name="T17" fmla="*/ 0 h 31"/>
                <a:gd name="T18" fmla="*/ 2147483647 w 52"/>
                <a:gd name="T19" fmla="*/ 2147483647 h 31"/>
                <a:gd name="T20" fmla="*/ 2147483647 w 52"/>
                <a:gd name="T21" fmla="*/ 2147483647 h 31"/>
                <a:gd name="T22" fmla="*/ 2147483647 w 52"/>
                <a:gd name="T23" fmla="*/ 2147483647 h 31"/>
                <a:gd name="T24" fmla="*/ 2147483647 w 52"/>
                <a:gd name="T25" fmla="*/ 2147483647 h 31"/>
                <a:gd name="T26" fmla="*/ 2147483647 w 52"/>
                <a:gd name="T27" fmla="*/ 2147483647 h 31"/>
                <a:gd name="T28" fmla="*/ 2147483647 w 52"/>
                <a:gd name="T29" fmla="*/ 2147483647 h 31"/>
                <a:gd name="T30" fmla="*/ 2147483647 w 52"/>
                <a:gd name="T31" fmla="*/ 2147483647 h 31"/>
                <a:gd name="T32" fmla="*/ 2147483647 w 52"/>
                <a:gd name="T33" fmla="*/ 2147483647 h 31"/>
                <a:gd name="T34" fmla="*/ 2147483647 w 52"/>
                <a:gd name="T35" fmla="*/ 0 h 31"/>
                <a:gd name="T36" fmla="*/ 2147483647 w 52"/>
                <a:gd name="T37" fmla="*/ 0 h 31"/>
                <a:gd name="T38" fmla="*/ 2147483647 w 52"/>
                <a:gd name="T39" fmla="*/ 2147483647 h 31"/>
                <a:gd name="T40" fmla="*/ 2147483647 w 52"/>
                <a:gd name="T41" fmla="*/ 2147483647 h 31"/>
                <a:gd name="T42" fmla="*/ 2147483647 w 52"/>
                <a:gd name="T43" fmla="*/ 2147483647 h 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2" h="31">
                  <a:moveTo>
                    <a:pt x="38" y="31"/>
                  </a:moveTo>
                  <a:lnTo>
                    <a:pt x="33" y="31"/>
                  </a:lnTo>
                  <a:lnTo>
                    <a:pt x="27" y="9"/>
                  </a:lnTo>
                  <a:lnTo>
                    <a:pt x="18" y="31"/>
                  </a:lnTo>
                  <a:lnTo>
                    <a:pt x="15" y="31"/>
                  </a:lnTo>
                  <a:lnTo>
                    <a:pt x="6" y="3"/>
                  </a:lnTo>
                  <a:lnTo>
                    <a:pt x="0" y="3"/>
                  </a:lnTo>
                  <a:lnTo>
                    <a:pt x="0" y="0"/>
                  </a:lnTo>
                  <a:lnTo>
                    <a:pt x="14" y="0"/>
                  </a:lnTo>
                  <a:lnTo>
                    <a:pt x="14" y="3"/>
                  </a:lnTo>
                  <a:lnTo>
                    <a:pt x="9" y="3"/>
                  </a:lnTo>
                  <a:lnTo>
                    <a:pt x="17" y="25"/>
                  </a:lnTo>
                  <a:lnTo>
                    <a:pt x="25" y="3"/>
                  </a:lnTo>
                  <a:lnTo>
                    <a:pt x="28" y="3"/>
                  </a:lnTo>
                  <a:lnTo>
                    <a:pt x="35" y="25"/>
                  </a:lnTo>
                  <a:lnTo>
                    <a:pt x="43" y="3"/>
                  </a:lnTo>
                  <a:lnTo>
                    <a:pt x="38" y="3"/>
                  </a:lnTo>
                  <a:lnTo>
                    <a:pt x="38" y="0"/>
                  </a:lnTo>
                  <a:lnTo>
                    <a:pt x="52" y="0"/>
                  </a:lnTo>
                  <a:lnTo>
                    <a:pt x="52" y="3"/>
                  </a:lnTo>
                  <a:lnTo>
                    <a:pt x="47" y="3"/>
                  </a:lnTo>
                  <a:lnTo>
                    <a:pt x="38" y="31"/>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9" name="Freeform 42"/>
            <p:cNvSpPr>
              <a:spLocks/>
            </p:cNvSpPr>
            <p:nvPr userDrawn="1"/>
          </p:nvSpPr>
          <p:spPr bwMode="auto">
            <a:xfrm>
              <a:off x="7532688" y="6337300"/>
              <a:ext cx="82550" cy="49213"/>
            </a:xfrm>
            <a:custGeom>
              <a:avLst/>
              <a:gdLst>
                <a:gd name="T0" fmla="*/ 2147483647 w 52"/>
                <a:gd name="T1" fmla="*/ 2147483647 h 31"/>
                <a:gd name="T2" fmla="*/ 2147483647 w 52"/>
                <a:gd name="T3" fmla="*/ 2147483647 h 31"/>
                <a:gd name="T4" fmla="*/ 2147483647 w 52"/>
                <a:gd name="T5" fmla="*/ 2147483647 h 31"/>
                <a:gd name="T6" fmla="*/ 2147483647 w 52"/>
                <a:gd name="T7" fmla="*/ 2147483647 h 31"/>
                <a:gd name="T8" fmla="*/ 2147483647 w 52"/>
                <a:gd name="T9" fmla="*/ 2147483647 h 31"/>
                <a:gd name="T10" fmla="*/ 2147483647 w 52"/>
                <a:gd name="T11" fmla="*/ 2147483647 h 31"/>
                <a:gd name="T12" fmla="*/ 0 w 52"/>
                <a:gd name="T13" fmla="*/ 2147483647 h 31"/>
                <a:gd name="T14" fmla="*/ 0 w 52"/>
                <a:gd name="T15" fmla="*/ 0 h 31"/>
                <a:gd name="T16" fmla="*/ 2147483647 w 52"/>
                <a:gd name="T17" fmla="*/ 0 h 31"/>
                <a:gd name="T18" fmla="*/ 2147483647 w 52"/>
                <a:gd name="T19" fmla="*/ 2147483647 h 31"/>
                <a:gd name="T20" fmla="*/ 2147483647 w 52"/>
                <a:gd name="T21" fmla="*/ 2147483647 h 31"/>
                <a:gd name="T22" fmla="*/ 2147483647 w 52"/>
                <a:gd name="T23" fmla="*/ 2147483647 h 31"/>
                <a:gd name="T24" fmla="*/ 2147483647 w 52"/>
                <a:gd name="T25" fmla="*/ 2147483647 h 31"/>
                <a:gd name="T26" fmla="*/ 2147483647 w 52"/>
                <a:gd name="T27" fmla="*/ 2147483647 h 31"/>
                <a:gd name="T28" fmla="*/ 2147483647 w 52"/>
                <a:gd name="T29" fmla="*/ 2147483647 h 31"/>
                <a:gd name="T30" fmla="*/ 2147483647 w 52"/>
                <a:gd name="T31" fmla="*/ 2147483647 h 31"/>
                <a:gd name="T32" fmla="*/ 2147483647 w 52"/>
                <a:gd name="T33" fmla="*/ 2147483647 h 31"/>
                <a:gd name="T34" fmla="*/ 2147483647 w 52"/>
                <a:gd name="T35" fmla="*/ 0 h 31"/>
                <a:gd name="T36" fmla="*/ 2147483647 w 52"/>
                <a:gd name="T37" fmla="*/ 0 h 31"/>
                <a:gd name="T38" fmla="*/ 2147483647 w 52"/>
                <a:gd name="T39" fmla="*/ 2147483647 h 31"/>
                <a:gd name="T40" fmla="*/ 2147483647 w 52"/>
                <a:gd name="T41" fmla="*/ 2147483647 h 31"/>
                <a:gd name="T42" fmla="*/ 2147483647 w 52"/>
                <a:gd name="T43" fmla="*/ 2147483647 h 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2" h="31">
                  <a:moveTo>
                    <a:pt x="37" y="31"/>
                  </a:moveTo>
                  <a:lnTo>
                    <a:pt x="33" y="31"/>
                  </a:lnTo>
                  <a:lnTo>
                    <a:pt x="26" y="9"/>
                  </a:lnTo>
                  <a:lnTo>
                    <a:pt x="18" y="31"/>
                  </a:lnTo>
                  <a:lnTo>
                    <a:pt x="14" y="31"/>
                  </a:lnTo>
                  <a:lnTo>
                    <a:pt x="5" y="3"/>
                  </a:lnTo>
                  <a:lnTo>
                    <a:pt x="0" y="3"/>
                  </a:lnTo>
                  <a:lnTo>
                    <a:pt x="0" y="0"/>
                  </a:lnTo>
                  <a:lnTo>
                    <a:pt x="14" y="0"/>
                  </a:lnTo>
                  <a:lnTo>
                    <a:pt x="14" y="3"/>
                  </a:lnTo>
                  <a:lnTo>
                    <a:pt x="9" y="3"/>
                  </a:lnTo>
                  <a:lnTo>
                    <a:pt x="16" y="25"/>
                  </a:lnTo>
                  <a:lnTo>
                    <a:pt x="25" y="3"/>
                  </a:lnTo>
                  <a:lnTo>
                    <a:pt x="28" y="3"/>
                  </a:lnTo>
                  <a:lnTo>
                    <a:pt x="35" y="25"/>
                  </a:lnTo>
                  <a:lnTo>
                    <a:pt x="43" y="3"/>
                  </a:lnTo>
                  <a:lnTo>
                    <a:pt x="38" y="3"/>
                  </a:lnTo>
                  <a:lnTo>
                    <a:pt x="38" y="0"/>
                  </a:lnTo>
                  <a:lnTo>
                    <a:pt x="52" y="0"/>
                  </a:lnTo>
                  <a:lnTo>
                    <a:pt x="52" y="3"/>
                  </a:lnTo>
                  <a:lnTo>
                    <a:pt x="46" y="3"/>
                  </a:lnTo>
                  <a:lnTo>
                    <a:pt x="37" y="31"/>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0" name="Freeform 43"/>
            <p:cNvSpPr>
              <a:spLocks/>
            </p:cNvSpPr>
            <p:nvPr userDrawn="1"/>
          </p:nvSpPr>
          <p:spPr bwMode="auto">
            <a:xfrm>
              <a:off x="7613650" y="6337300"/>
              <a:ext cx="84138" cy="49213"/>
            </a:xfrm>
            <a:custGeom>
              <a:avLst/>
              <a:gdLst>
                <a:gd name="T0" fmla="*/ 2147483647 w 53"/>
                <a:gd name="T1" fmla="*/ 2147483647 h 31"/>
                <a:gd name="T2" fmla="*/ 2147483647 w 53"/>
                <a:gd name="T3" fmla="*/ 2147483647 h 31"/>
                <a:gd name="T4" fmla="*/ 2147483647 w 53"/>
                <a:gd name="T5" fmla="*/ 2147483647 h 31"/>
                <a:gd name="T6" fmla="*/ 2147483647 w 53"/>
                <a:gd name="T7" fmla="*/ 2147483647 h 31"/>
                <a:gd name="T8" fmla="*/ 2147483647 w 53"/>
                <a:gd name="T9" fmla="*/ 2147483647 h 31"/>
                <a:gd name="T10" fmla="*/ 2147483647 w 53"/>
                <a:gd name="T11" fmla="*/ 2147483647 h 31"/>
                <a:gd name="T12" fmla="*/ 0 w 53"/>
                <a:gd name="T13" fmla="*/ 2147483647 h 31"/>
                <a:gd name="T14" fmla="*/ 0 w 53"/>
                <a:gd name="T15" fmla="*/ 0 h 31"/>
                <a:gd name="T16" fmla="*/ 2147483647 w 53"/>
                <a:gd name="T17" fmla="*/ 0 h 31"/>
                <a:gd name="T18" fmla="*/ 2147483647 w 53"/>
                <a:gd name="T19" fmla="*/ 2147483647 h 31"/>
                <a:gd name="T20" fmla="*/ 2147483647 w 53"/>
                <a:gd name="T21" fmla="*/ 2147483647 h 31"/>
                <a:gd name="T22" fmla="*/ 2147483647 w 53"/>
                <a:gd name="T23" fmla="*/ 2147483647 h 31"/>
                <a:gd name="T24" fmla="*/ 2147483647 w 53"/>
                <a:gd name="T25" fmla="*/ 2147483647 h 31"/>
                <a:gd name="T26" fmla="*/ 2147483647 w 53"/>
                <a:gd name="T27" fmla="*/ 2147483647 h 31"/>
                <a:gd name="T28" fmla="*/ 2147483647 w 53"/>
                <a:gd name="T29" fmla="*/ 2147483647 h 31"/>
                <a:gd name="T30" fmla="*/ 2147483647 w 53"/>
                <a:gd name="T31" fmla="*/ 2147483647 h 31"/>
                <a:gd name="T32" fmla="*/ 2147483647 w 53"/>
                <a:gd name="T33" fmla="*/ 2147483647 h 31"/>
                <a:gd name="T34" fmla="*/ 2147483647 w 53"/>
                <a:gd name="T35" fmla="*/ 0 h 31"/>
                <a:gd name="T36" fmla="*/ 2147483647 w 53"/>
                <a:gd name="T37" fmla="*/ 0 h 31"/>
                <a:gd name="T38" fmla="*/ 2147483647 w 53"/>
                <a:gd name="T39" fmla="*/ 2147483647 h 31"/>
                <a:gd name="T40" fmla="*/ 2147483647 w 53"/>
                <a:gd name="T41" fmla="*/ 2147483647 h 31"/>
                <a:gd name="T42" fmla="*/ 2147483647 w 53"/>
                <a:gd name="T43" fmla="*/ 2147483647 h 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3" h="31">
                  <a:moveTo>
                    <a:pt x="37" y="31"/>
                  </a:moveTo>
                  <a:lnTo>
                    <a:pt x="33" y="31"/>
                  </a:lnTo>
                  <a:lnTo>
                    <a:pt x="26" y="9"/>
                  </a:lnTo>
                  <a:lnTo>
                    <a:pt x="19" y="31"/>
                  </a:lnTo>
                  <a:lnTo>
                    <a:pt x="15" y="31"/>
                  </a:lnTo>
                  <a:lnTo>
                    <a:pt x="6" y="3"/>
                  </a:lnTo>
                  <a:lnTo>
                    <a:pt x="0" y="3"/>
                  </a:lnTo>
                  <a:lnTo>
                    <a:pt x="0" y="0"/>
                  </a:lnTo>
                  <a:lnTo>
                    <a:pt x="14" y="0"/>
                  </a:lnTo>
                  <a:lnTo>
                    <a:pt x="14" y="3"/>
                  </a:lnTo>
                  <a:lnTo>
                    <a:pt x="10" y="3"/>
                  </a:lnTo>
                  <a:lnTo>
                    <a:pt x="17" y="25"/>
                  </a:lnTo>
                  <a:lnTo>
                    <a:pt x="25" y="3"/>
                  </a:lnTo>
                  <a:lnTo>
                    <a:pt x="28" y="3"/>
                  </a:lnTo>
                  <a:lnTo>
                    <a:pt x="35" y="25"/>
                  </a:lnTo>
                  <a:lnTo>
                    <a:pt x="44" y="3"/>
                  </a:lnTo>
                  <a:lnTo>
                    <a:pt x="38" y="3"/>
                  </a:lnTo>
                  <a:lnTo>
                    <a:pt x="38" y="0"/>
                  </a:lnTo>
                  <a:lnTo>
                    <a:pt x="53" y="0"/>
                  </a:lnTo>
                  <a:lnTo>
                    <a:pt x="53" y="3"/>
                  </a:lnTo>
                  <a:lnTo>
                    <a:pt x="47" y="3"/>
                  </a:lnTo>
                  <a:lnTo>
                    <a:pt x="37" y="31"/>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1" name="Rectangle 44"/>
            <p:cNvSpPr>
              <a:spLocks noChangeArrowheads="1"/>
            </p:cNvSpPr>
            <p:nvPr userDrawn="1"/>
          </p:nvSpPr>
          <p:spPr bwMode="auto">
            <a:xfrm>
              <a:off x="7705725" y="6375400"/>
              <a:ext cx="6350" cy="11113"/>
            </a:xfrm>
            <a:prstGeom prst="rect">
              <a:avLst/>
            </a:prstGeom>
            <a:solidFill>
              <a:srgbClr val="CCD8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defRPr/>
              </a:pPr>
              <a:endParaRPr lang="en-GB" altLang="en-US" dirty="0" smtClean="0">
                <a:solidFill>
                  <a:srgbClr val="000000"/>
                </a:solidFill>
                <a:latin typeface="Calibri" pitchFamily="34" charset="0"/>
              </a:endParaRPr>
            </a:p>
          </p:txBody>
        </p:sp>
        <p:sp>
          <p:nvSpPr>
            <p:cNvPr id="32" name="Freeform 45"/>
            <p:cNvSpPr>
              <a:spLocks noEditPoints="1"/>
            </p:cNvSpPr>
            <p:nvPr userDrawn="1"/>
          </p:nvSpPr>
          <p:spPr bwMode="auto">
            <a:xfrm>
              <a:off x="7723188" y="6318250"/>
              <a:ext cx="58737" cy="68263"/>
            </a:xfrm>
            <a:custGeom>
              <a:avLst/>
              <a:gdLst>
                <a:gd name="T0" fmla="*/ 2147483647 w 59"/>
                <a:gd name="T1" fmla="*/ 2147483647 h 67"/>
                <a:gd name="T2" fmla="*/ 2147483647 w 59"/>
                <a:gd name="T3" fmla="*/ 2147483647 h 67"/>
                <a:gd name="T4" fmla="*/ 2147483647 w 59"/>
                <a:gd name="T5" fmla="*/ 2147483647 h 67"/>
                <a:gd name="T6" fmla="*/ 0 w 59"/>
                <a:gd name="T7" fmla="*/ 2147483647 h 67"/>
                <a:gd name="T8" fmla="*/ 2147483647 w 59"/>
                <a:gd name="T9" fmla="*/ 2147483647 h 67"/>
                <a:gd name="T10" fmla="*/ 2147483647 w 59"/>
                <a:gd name="T11" fmla="*/ 2147483647 h 67"/>
                <a:gd name="T12" fmla="*/ 2147483647 w 59"/>
                <a:gd name="T13" fmla="*/ 2147483647 h 67"/>
                <a:gd name="T14" fmla="*/ 2147483647 w 59"/>
                <a:gd name="T15" fmla="*/ 2147483647 h 67"/>
                <a:gd name="T16" fmla="*/ 2147483647 w 59"/>
                <a:gd name="T17" fmla="*/ 0 h 67"/>
                <a:gd name="T18" fmla="*/ 2147483647 w 59"/>
                <a:gd name="T19" fmla="*/ 0 h 67"/>
                <a:gd name="T20" fmla="*/ 2147483647 w 59"/>
                <a:gd name="T21" fmla="*/ 2147483647 h 67"/>
                <a:gd name="T22" fmla="*/ 2147483647 w 59"/>
                <a:gd name="T23" fmla="*/ 2147483647 h 67"/>
                <a:gd name="T24" fmla="*/ 2147483647 w 59"/>
                <a:gd name="T25" fmla="*/ 2147483647 h 67"/>
                <a:gd name="T26" fmla="*/ 2147483647 w 59"/>
                <a:gd name="T27" fmla="*/ 2147483647 h 67"/>
                <a:gd name="T28" fmla="*/ 2147483647 w 59"/>
                <a:gd name="T29" fmla="*/ 2147483647 h 67"/>
                <a:gd name="T30" fmla="*/ 2147483647 w 59"/>
                <a:gd name="T31" fmla="*/ 2147483647 h 67"/>
                <a:gd name="T32" fmla="*/ 2147483647 w 59"/>
                <a:gd name="T33" fmla="*/ 2147483647 h 67"/>
                <a:gd name="T34" fmla="*/ 2147483647 w 59"/>
                <a:gd name="T35" fmla="*/ 2147483647 h 67"/>
                <a:gd name="T36" fmla="*/ 2147483647 w 59"/>
                <a:gd name="T37" fmla="*/ 2147483647 h 67"/>
                <a:gd name="T38" fmla="*/ 2147483647 w 59"/>
                <a:gd name="T39" fmla="*/ 2147483647 h 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9" h="67">
                  <a:moveTo>
                    <a:pt x="45" y="55"/>
                  </a:moveTo>
                  <a:cubicBezTo>
                    <a:pt x="40" y="63"/>
                    <a:pt x="33" y="67"/>
                    <a:pt x="25" y="67"/>
                  </a:cubicBezTo>
                  <a:cubicBezTo>
                    <a:pt x="17" y="67"/>
                    <a:pt x="9" y="62"/>
                    <a:pt x="4" y="55"/>
                  </a:cubicBezTo>
                  <a:cubicBezTo>
                    <a:pt x="2" y="51"/>
                    <a:pt x="0" y="46"/>
                    <a:pt x="0" y="42"/>
                  </a:cubicBezTo>
                  <a:cubicBezTo>
                    <a:pt x="0" y="28"/>
                    <a:pt x="11" y="17"/>
                    <a:pt x="25" y="17"/>
                  </a:cubicBezTo>
                  <a:cubicBezTo>
                    <a:pt x="33" y="17"/>
                    <a:pt x="41" y="21"/>
                    <a:pt x="45" y="29"/>
                  </a:cubicBezTo>
                  <a:cubicBezTo>
                    <a:pt x="45" y="6"/>
                    <a:pt x="45" y="6"/>
                    <a:pt x="45" y="6"/>
                  </a:cubicBezTo>
                  <a:cubicBezTo>
                    <a:pt x="37" y="6"/>
                    <a:pt x="37" y="6"/>
                    <a:pt x="37" y="6"/>
                  </a:cubicBezTo>
                  <a:cubicBezTo>
                    <a:pt x="37" y="0"/>
                    <a:pt x="37" y="0"/>
                    <a:pt x="37" y="0"/>
                  </a:cubicBezTo>
                  <a:cubicBezTo>
                    <a:pt x="51" y="0"/>
                    <a:pt x="51" y="0"/>
                    <a:pt x="51" y="0"/>
                  </a:cubicBezTo>
                  <a:cubicBezTo>
                    <a:pt x="51" y="60"/>
                    <a:pt x="51" y="60"/>
                    <a:pt x="51" y="60"/>
                  </a:cubicBezTo>
                  <a:cubicBezTo>
                    <a:pt x="59" y="60"/>
                    <a:pt x="59" y="60"/>
                    <a:pt x="59" y="60"/>
                  </a:cubicBezTo>
                  <a:cubicBezTo>
                    <a:pt x="59" y="66"/>
                    <a:pt x="59" y="66"/>
                    <a:pt x="59" y="66"/>
                  </a:cubicBezTo>
                  <a:cubicBezTo>
                    <a:pt x="45" y="66"/>
                    <a:pt x="45" y="66"/>
                    <a:pt x="45" y="66"/>
                  </a:cubicBezTo>
                  <a:lnTo>
                    <a:pt x="45" y="55"/>
                  </a:lnTo>
                  <a:close/>
                  <a:moveTo>
                    <a:pt x="45" y="42"/>
                  </a:moveTo>
                  <a:cubicBezTo>
                    <a:pt x="45" y="31"/>
                    <a:pt x="36" y="23"/>
                    <a:pt x="26" y="23"/>
                  </a:cubicBezTo>
                  <a:cubicBezTo>
                    <a:pt x="15" y="23"/>
                    <a:pt x="6" y="31"/>
                    <a:pt x="6" y="42"/>
                  </a:cubicBezTo>
                  <a:cubicBezTo>
                    <a:pt x="6" y="53"/>
                    <a:pt x="15" y="61"/>
                    <a:pt x="26" y="61"/>
                  </a:cubicBezTo>
                  <a:cubicBezTo>
                    <a:pt x="36" y="61"/>
                    <a:pt x="45" y="52"/>
                    <a:pt x="45" y="42"/>
                  </a:cubicBez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3" name="Freeform 46"/>
            <p:cNvSpPr>
              <a:spLocks noEditPoints="1"/>
            </p:cNvSpPr>
            <p:nvPr userDrawn="1"/>
          </p:nvSpPr>
          <p:spPr bwMode="auto">
            <a:xfrm>
              <a:off x="7781925" y="6335713"/>
              <a:ext cx="50800" cy="50800"/>
            </a:xfrm>
            <a:custGeom>
              <a:avLst/>
              <a:gdLst>
                <a:gd name="T0" fmla="*/ 2147483647 w 49"/>
                <a:gd name="T1" fmla="*/ 2147483647 h 50"/>
                <a:gd name="T2" fmla="*/ 2147483647 w 49"/>
                <a:gd name="T3" fmla="*/ 2147483647 h 50"/>
                <a:gd name="T4" fmla="*/ 0 w 49"/>
                <a:gd name="T5" fmla="*/ 2147483647 h 50"/>
                <a:gd name="T6" fmla="*/ 2147483647 w 49"/>
                <a:gd name="T7" fmla="*/ 0 h 50"/>
                <a:gd name="T8" fmla="*/ 2147483647 w 49"/>
                <a:gd name="T9" fmla="*/ 2147483647 h 50"/>
                <a:gd name="T10" fmla="*/ 2147483647 w 49"/>
                <a:gd name="T11" fmla="*/ 2147483647 h 50"/>
                <a:gd name="T12" fmla="*/ 2147483647 w 49"/>
                <a:gd name="T13" fmla="*/ 2147483647 h 50"/>
                <a:gd name="T14" fmla="*/ 2147483647 w 49"/>
                <a:gd name="T15" fmla="*/ 2147483647 h 50"/>
                <a:gd name="T16" fmla="*/ 2147483647 w 49"/>
                <a:gd name="T17" fmla="*/ 2147483647 h 50"/>
                <a:gd name="T18" fmla="*/ 2147483647 w 49"/>
                <a:gd name="T19" fmla="*/ 2147483647 h 50"/>
                <a:gd name="T20" fmla="*/ 2147483647 w 49"/>
                <a:gd name="T21" fmla="*/ 2147483647 h 50"/>
                <a:gd name="T22" fmla="*/ 2147483647 w 49"/>
                <a:gd name="T23" fmla="*/ 2147483647 h 50"/>
                <a:gd name="T24" fmla="*/ 2147483647 w 49"/>
                <a:gd name="T25" fmla="*/ 2147483647 h 50"/>
                <a:gd name="T26" fmla="*/ 2147483647 w 49"/>
                <a:gd name="T27" fmla="*/ 2147483647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9" h="50">
                  <a:moveTo>
                    <a:pt x="47" y="35"/>
                  </a:moveTo>
                  <a:cubicBezTo>
                    <a:pt x="43" y="44"/>
                    <a:pt x="34" y="50"/>
                    <a:pt x="25" y="50"/>
                  </a:cubicBezTo>
                  <a:cubicBezTo>
                    <a:pt x="11" y="50"/>
                    <a:pt x="0" y="39"/>
                    <a:pt x="0" y="25"/>
                  </a:cubicBezTo>
                  <a:cubicBezTo>
                    <a:pt x="0" y="11"/>
                    <a:pt x="10" y="0"/>
                    <a:pt x="24" y="0"/>
                  </a:cubicBezTo>
                  <a:cubicBezTo>
                    <a:pt x="39" y="0"/>
                    <a:pt x="49" y="11"/>
                    <a:pt x="49" y="25"/>
                  </a:cubicBezTo>
                  <a:cubicBezTo>
                    <a:pt x="49" y="27"/>
                    <a:pt x="49" y="27"/>
                    <a:pt x="49" y="27"/>
                  </a:cubicBezTo>
                  <a:cubicBezTo>
                    <a:pt x="6" y="27"/>
                    <a:pt x="6" y="27"/>
                    <a:pt x="6" y="27"/>
                  </a:cubicBezTo>
                  <a:cubicBezTo>
                    <a:pt x="6" y="37"/>
                    <a:pt x="15" y="44"/>
                    <a:pt x="24" y="44"/>
                  </a:cubicBezTo>
                  <a:cubicBezTo>
                    <a:pt x="31" y="44"/>
                    <a:pt x="38" y="41"/>
                    <a:pt x="41" y="35"/>
                  </a:cubicBezTo>
                  <a:lnTo>
                    <a:pt x="47" y="35"/>
                  </a:lnTo>
                  <a:close/>
                  <a:moveTo>
                    <a:pt x="44" y="22"/>
                  </a:moveTo>
                  <a:cubicBezTo>
                    <a:pt x="42" y="12"/>
                    <a:pt x="34" y="5"/>
                    <a:pt x="24" y="5"/>
                  </a:cubicBezTo>
                  <a:cubicBezTo>
                    <a:pt x="15" y="5"/>
                    <a:pt x="7" y="13"/>
                    <a:pt x="6" y="22"/>
                  </a:cubicBezTo>
                  <a:lnTo>
                    <a:pt x="44" y="22"/>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4" name="Freeform 47"/>
            <p:cNvSpPr>
              <a:spLocks/>
            </p:cNvSpPr>
            <p:nvPr userDrawn="1"/>
          </p:nvSpPr>
          <p:spPr bwMode="auto">
            <a:xfrm>
              <a:off x="7834313" y="6335713"/>
              <a:ext cx="58737" cy="50800"/>
            </a:xfrm>
            <a:custGeom>
              <a:avLst/>
              <a:gdLst>
                <a:gd name="T0" fmla="*/ 2147483647 w 57"/>
                <a:gd name="T1" fmla="*/ 2147483647 h 49"/>
                <a:gd name="T2" fmla="*/ 2147483647 w 57"/>
                <a:gd name="T3" fmla="*/ 0 h 49"/>
                <a:gd name="T4" fmla="*/ 2147483647 w 57"/>
                <a:gd name="T5" fmla="*/ 2147483647 h 49"/>
                <a:gd name="T6" fmla="*/ 2147483647 w 57"/>
                <a:gd name="T7" fmla="*/ 2147483647 h 49"/>
                <a:gd name="T8" fmla="*/ 2147483647 w 57"/>
                <a:gd name="T9" fmla="*/ 2147483647 h 49"/>
                <a:gd name="T10" fmla="*/ 2147483647 w 57"/>
                <a:gd name="T11" fmla="*/ 2147483647 h 49"/>
                <a:gd name="T12" fmla="*/ 2147483647 w 57"/>
                <a:gd name="T13" fmla="*/ 2147483647 h 49"/>
                <a:gd name="T14" fmla="*/ 2147483647 w 57"/>
                <a:gd name="T15" fmla="*/ 2147483647 h 49"/>
                <a:gd name="T16" fmla="*/ 2147483647 w 57"/>
                <a:gd name="T17" fmla="*/ 2147483647 h 49"/>
                <a:gd name="T18" fmla="*/ 2147483647 w 57"/>
                <a:gd name="T19" fmla="*/ 2147483647 h 49"/>
                <a:gd name="T20" fmla="*/ 2147483647 w 57"/>
                <a:gd name="T21" fmla="*/ 2147483647 h 49"/>
                <a:gd name="T22" fmla="*/ 2147483647 w 57"/>
                <a:gd name="T23" fmla="*/ 2147483647 h 49"/>
                <a:gd name="T24" fmla="*/ 2147483647 w 57"/>
                <a:gd name="T25" fmla="*/ 2147483647 h 49"/>
                <a:gd name="T26" fmla="*/ 2147483647 w 57"/>
                <a:gd name="T27" fmla="*/ 2147483647 h 49"/>
                <a:gd name="T28" fmla="*/ 2147483647 w 57"/>
                <a:gd name="T29" fmla="*/ 2147483647 h 49"/>
                <a:gd name="T30" fmla="*/ 2147483647 w 57"/>
                <a:gd name="T31" fmla="*/ 2147483647 h 49"/>
                <a:gd name="T32" fmla="*/ 2147483647 w 57"/>
                <a:gd name="T33" fmla="*/ 2147483647 h 49"/>
                <a:gd name="T34" fmla="*/ 2147483647 w 57"/>
                <a:gd name="T35" fmla="*/ 2147483647 h 49"/>
                <a:gd name="T36" fmla="*/ 0 w 57"/>
                <a:gd name="T37" fmla="*/ 2147483647 h 49"/>
                <a:gd name="T38" fmla="*/ 0 w 57"/>
                <a:gd name="T39" fmla="*/ 2147483647 h 49"/>
                <a:gd name="T40" fmla="*/ 2147483647 w 57"/>
                <a:gd name="T41" fmla="*/ 2147483647 h 49"/>
                <a:gd name="T42" fmla="*/ 2147483647 w 57"/>
                <a:gd name="T43" fmla="*/ 2147483647 h 49"/>
                <a:gd name="T44" fmla="*/ 0 w 57"/>
                <a:gd name="T45" fmla="*/ 2147483647 h 49"/>
                <a:gd name="T46" fmla="*/ 0 w 57"/>
                <a:gd name="T47" fmla="*/ 2147483647 h 49"/>
                <a:gd name="T48" fmla="*/ 2147483647 w 57"/>
                <a:gd name="T49" fmla="*/ 2147483647 h 49"/>
                <a:gd name="T50" fmla="*/ 2147483647 w 57"/>
                <a:gd name="T51" fmla="*/ 2147483647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7" h="49">
                  <a:moveTo>
                    <a:pt x="14" y="9"/>
                  </a:moveTo>
                  <a:cubicBezTo>
                    <a:pt x="17" y="3"/>
                    <a:pt x="24" y="0"/>
                    <a:pt x="30" y="0"/>
                  </a:cubicBezTo>
                  <a:cubicBezTo>
                    <a:pt x="35" y="0"/>
                    <a:pt x="44" y="3"/>
                    <a:pt x="47" y="9"/>
                  </a:cubicBezTo>
                  <a:cubicBezTo>
                    <a:pt x="48" y="11"/>
                    <a:pt x="49" y="16"/>
                    <a:pt x="49" y="22"/>
                  </a:cubicBezTo>
                  <a:cubicBezTo>
                    <a:pt x="49" y="43"/>
                    <a:pt x="49" y="43"/>
                    <a:pt x="49" y="43"/>
                  </a:cubicBezTo>
                  <a:cubicBezTo>
                    <a:pt x="57" y="43"/>
                    <a:pt x="57" y="43"/>
                    <a:pt x="57" y="43"/>
                  </a:cubicBezTo>
                  <a:cubicBezTo>
                    <a:pt x="57" y="49"/>
                    <a:pt x="57" y="49"/>
                    <a:pt x="57" y="49"/>
                  </a:cubicBezTo>
                  <a:cubicBezTo>
                    <a:pt x="35" y="49"/>
                    <a:pt x="35" y="49"/>
                    <a:pt x="35" y="49"/>
                  </a:cubicBezTo>
                  <a:cubicBezTo>
                    <a:pt x="35" y="43"/>
                    <a:pt x="35" y="43"/>
                    <a:pt x="35" y="43"/>
                  </a:cubicBezTo>
                  <a:cubicBezTo>
                    <a:pt x="43" y="43"/>
                    <a:pt x="43" y="43"/>
                    <a:pt x="43" y="43"/>
                  </a:cubicBezTo>
                  <a:cubicBezTo>
                    <a:pt x="43" y="24"/>
                    <a:pt x="43" y="24"/>
                    <a:pt x="43" y="24"/>
                  </a:cubicBezTo>
                  <a:cubicBezTo>
                    <a:pt x="43" y="19"/>
                    <a:pt x="43" y="15"/>
                    <a:pt x="41" y="12"/>
                  </a:cubicBezTo>
                  <a:cubicBezTo>
                    <a:pt x="38" y="7"/>
                    <a:pt x="33" y="6"/>
                    <a:pt x="28" y="6"/>
                  </a:cubicBezTo>
                  <a:cubicBezTo>
                    <a:pt x="24" y="6"/>
                    <a:pt x="20" y="8"/>
                    <a:pt x="17" y="11"/>
                  </a:cubicBezTo>
                  <a:cubicBezTo>
                    <a:pt x="14" y="14"/>
                    <a:pt x="14" y="18"/>
                    <a:pt x="14" y="23"/>
                  </a:cubicBezTo>
                  <a:cubicBezTo>
                    <a:pt x="14" y="43"/>
                    <a:pt x="14" y="43"/>
                    <a:pt x="14" y="43"/>
                  </a:cubicBezTo>
                  <a:cubicBezTo>
                    <a:pt x="22" y="43"/>
                    <a:pt x="22" y="43"/>
                    <a:pt x="22" y="43"/>
                  </a:cubicBezTo>
                  <a:cubicBezTo>
                    <a:pt x="22" y="49"/>
                    <a:pt x="22" y="49"/>
                    <a:pt x="22" y="49"/>
                  </a:cubicBezTo>
                  <a:cubicBezTo>
                    <a:pt x="0" y="49"/>
                    <a:pt x="0" y="49"/>
                    <a:pt x="0" y="49"/>
                  </a:cubicBezTo>
                  <a:cubicBezTo>
                    <a:pt x="0" y="43"/>
                    <a:pt x="0" y="43"/>
                    <a:pt x="0" y="43"/>
                  </a:cubicBezTo>
                  <a:cubicBezTo>
                    <a:pt x="8" y="43"/>
                    <a:pt x="8" y="43"/>
                    <a:pt x="8" y="43"/>
                  </a:cubicBezTo>
                  <a:cubicBezTo>
                    <a:pt x="8" y="6"/>
                    <a:pt x="8" y="6"/>
                    <a:pt x="8" y="6"/>
                  </a:cubicBezTo>
                  <a:cubicBezTo>
                    <a:pt x="0" y="6"/>
                    <a:pt x="0" y="6"/>
                    <a:pt x="0" y="6"/>
                  </a:cubicBezTo>
                  <a:cubicBezTo>
                    <a:pt x="0" y="1"/>
                    <a:pt x="0" y="1"/>
                    <a:pt x="0" y="1"/>
                  </a:cubicBezTo>
                  <a:cubicBezTo>
                    <a:pt x="14" y="1"/>
                    <a:pt x="14" y="1"/>
                    <a:pt x="14" y="1"/>
                  </a:cubicBezTo>
                  <a:lnTo>
                    <a:pt x="14" y="9"/>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5" name="Freeform 48"/>
            <p:cNvSpPr>
              <a:spLocks/>
            </p:cNvSpPr>
            <p:nvPr userDrawn="1"/>
          </p:nvSpPr>
          <p:spPr bwMode="auto">
            <a:xfrm>
              <a:off x="7893050" y="6318250"/>
              <a:ext cx="28575" cy="68263"/>
            </a:xfrm>
            <a:custGeom>
              <a:avLst/>
              <a:gdLst>
                <a:gd name="T0" fmla="*/ 2147483647 w 18"/>
                <a:gd name="T1" fmla="*/ 2147483647 h 43"/>
                <a:gd name="T2" fmla="*/ 2147483647 w 18"/>
                <a:gd name="T3" fmla="*/ 2147483647 h 43"/>
                <a:gd name="T4" fmla="*/ 2147483647 w 18"/>
                <a:gd name="T5" fmla="*/ 2147483647 h 43"/>
                <a:gd name="T6" fmla="*/ 2147483647 w 18"/>
                <a:gd name="T7" fmla="*/ 2147483647 h 43"/>
                <a:gd name="T8" fmla="*/ 2147483647 w 18"/>
                <a:gd name="T9" fmla="*/ 2147483647 h 43"/>
                <a:gd name="T10" fmla="*/ 0 w 18"/>
                <a:gd name="T11" fmla="*/ 2147483647 h 43"/>
                <a:gd name="T12" fmla="*/ 0 w 18"/>
                <a:gd name="T13" fmla="*/ 2147483647 h 43"/>
                <a:gd name="T14" fmla="*/ 2147483647 w 18"/>
                <a:gd name="T15" fmla="*/ 2147483647 h 43"/>
                <a:gd name="T16" fmla="*/ 2147483647 w 18"/>
                <a:gd name="T17" fmla="*/ 0 h 43"/>
                <a:gd name="T18" fmla="*/ 2147483647 w 18"/>
                <a:gd name="T19" fmla="*/ 0 h 43"/>
                <a:gd name="T20" fmla="*/ 2147483647 w 18"/>
                <a:gd name="T21" fmla="*/ 2147483647 h 43"/>
                <a:gd name="T22" fmla="*/ 2147483647 w 18"/>
                <a:gd name="T23" fmla="*/ 2147483647 h 43"/>
                <a:gd name="T24" fmla="*/ 2147483647 w 18"/>
                <a:gd name="T25" fmla="*/ 2147483647 h 43"/>
                <a:gd name="T26" fmla="*/ 2147483647 w 18"/>
                <a:gd name="T27" fmla="*/ 2147483647 h 43"/>
                <a:gd name="T28" fmla="*/ 2147483647 w 18"/>
                <a:gd name="T29" fmla="*/ 2147483647 h 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8" h="43">
                  <a:moveTo>
                    <a:pt x="10" y="39"/>
                  </a:moveTo>
                  <a:lnTo>
                    <a:pt x="18" y="39"/>
                  </a:lnTo>
                  <a:lnTo>
                    <a:pt x="18" y="43"/>
                  </a:lnTo>
                  <a:lnTo>
                    <a:pt x="6" y="43"/>
                  </a:lnTo>
                  <a:lnTo>
                    <a:pt x="6" y="15"/>
                  </a:lnTo>
                  <a:lnTo>
                    <a:pt x="0" y="15"/>
                  </a:lnTo>
                  <a:lnTo>
                    <a:pt x="0" y="12"/>
                  </a:lnTo>
                  <a:lnTo>
                    <a:pt x="6" y="12"/>
                  </a:lnTo>
                  <a:lnTo>
                    <a:pt x="6" y="0"/>
                  </a:lnTo>
                  <a:lnTo>
                    <a:pt x="10" y="0"/>
                  </a:lnTo>
                  <a:lnTo>
                    <a:pt x="10" y="12"/>
                  </a:lnTo>
                  <a:lnTo>
                    <a:pt x="17" y="12"/>
                  </a:lnTo>
                  <a:lnTo>
                    <a:pt x="17" y="15"/>
                  </a:lnTo>
                  <a:lnTo>
                    <a:pt x="10" y="15"/>
                  </a:lnTo>
                  <a:lnTo>
                    <a:pt x="10" y="39"/>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6" name="Freeform 49"/>
            <p:cNvSpPr>
              <a:spLocks noEditPoints="1"/>
            </p:cNvSpPr>
            <p:nvPr userDrawn="1"/>
          </p:nvSpPr>
          <p:spPr bwMode="auto">
            <a:xfrm>
              <a:off x="7921625" y="6335713"/>
              <a:ext cx="50800" cy="50800"/>
            </a:xfrm>
            <a:custGeom>
              <a:avLst/>
              <a:gdLst>
                <a:gd name="T0" fmla="*/ 0 w 50"/>
                <a:gd name="T1" fmla="*/ 2147483647 h 50"/>
                <a:gd name="T2" fmla="*/ 2147483647 w 50"/>
                <a:gd name="T3" fmla="*/ 0 h 50"/>
                <a:gd name="T4" fmla="*/ 2147483647 w 50"/>
                <a:gd name="T5" fmla="*/ 2147483647 h 50"/>
                <a:gd name="T6" fmla="*/ 2147483647 w 50"/>
                <a:gd name="T7" fmla="*/ 2147483647 h 50"/>
                <a:gd name="T8" fmla="*/ 0 w 50"/>
                <a:gd name="T9" fmla="*/ 2147483647 h 50"/>
                <a:gd name="T10" fmla="*/ 2147483647 w 50"/>
                <a:gd name="T11" fmla="*/ 2147483647 h 50"/>
                <a:gd name="T12" fmla="*/ 2147483647 w 50"/>
                <a:gd name="T13" fmla="*/ 2147483647 h 50"/>
                <a:gd name="T14" fmla="*/ 2147483647 w 50"/>
                <a:gd name="T15" fmla="*/ 2147483647 h 50"/>
                <a:gd name="T16" fmla="*/ 2147483647 w 50"/>
                <a:gd name="T17" fmla="*/ 2147483647 h 50"/>
                <a:gd name="T18" fmla="*/ 2147483647 w 50"/>
                <a:gd name="T19" fmla="*/ 2147483647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 h="50">
                  <a:moveTo>
                    <a:pt x="0" y="25"/>
                  </a:moveTo>
                  <a:cubicBezTo>
                    <a:pt x="0" y="11"/>
                    <a:pt x="11" y="0"/>
                    <a:pt x="25" y="0"/>
                  </a:cubicBezTo>
                  <a:cubicBezTo>
                    <a:pt x="39" y="0"/>
                    <a:pt x="50" y="11"/>
                    <a:pt x="50" y="24"/>
                  </a:cubicBezTo>
                  <a:cubicBezTo>
                    <a:pt x="50" y="38"/>
                    <a:pt x="39" y="50"/>
                    <a:pt x="25" y="50"/>
                  </a:cubicBezTo>
                  <a:cubicBezTo>
                    <a:pt x="11" y="50"/>
                    <a:pt x="0" y="39"/>
                    <a:pt x="0" y="25"/>
                  </a:cubicBezTo>
                  <a:close/>
                  <a:moveTo>
                    <a:pt x="44" y="25"/>
                  </a:moveTo>
                  <a:cubicBezTo>
                    <a:pt x="44" y="14"/>
                    <a:pt x="36" y="6"/>
                    <a:pt x="25" y="6"/>
                  </a:cubicBezTo>
                  <a:cubicBezTo>
                    <a:pt x="14" y="6"/>
                    <a:pt x="6" y="14"/>
                    <a:pt x="6" y="25"/>
                  </a:cubicBezTo>
                  <a:cubicBezTo>
                    <a:pt x="6" y="35"/>
                    <a:pt x="14" y="44"/>
                    <a:pt x="25" y="44"/>
                  </a:cubicBezTo>
                  <a:cubicBezTo>
                    <a:pt x="35" y="44"/>
                    <a:pt x="44" y="35"/>
                    <a:pt x="44" y="25"/>
                  </a:cubicBez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7" name="Freeform 50"/>
            <p:cNvSpPr>
              <a:spLocks/>
            </p:cNvSpPr>
            <p:nvPr userDrawn="1"/>
          </p:nvSpPr>
          <p:spPr bwMode="auto">
            <a:xfrm>
              <a:off x="7974013" y="6335713"/>
              <a:ext cx="57150" cy="50800"/>
            </a:xfrm>
            <a:custGeom>
              <a:avLst/>
              <a:gdLst>
                <a:gd name="T0" fmla="*/ 2147483647 w 57"/>
                <a:gd name="T1" fmla="*/ 2147483647 h 49"/>
                <a:gd name="T2" fmla="*/ 2147483647 w 57"/>
                <a:gd name="T3" fmla="*/ 0 h 49"/>
                <a:gd name="T4" fmla="*/ 2147483647 w 57"/>
                <a:gd name="T5" fmla="*/ 2147483647 h 49"/>
                <a:gd name="T6" fmla="*/ 2147483647 w 57"/>
                <a:gd name="T7" fmla="*/ 2147483647 h 49"/>
                <a:gd name="T8" fmla="*/ 2147483647 w 57"/>
                <a:gd name="T9" fmla="*/ 2147483647 h 49"/>
                <a:gd name="T10" fmla="*/ 2147483647 w 57"/>
                <a:gd name="T11" fmla="*/ 2147483647 h 49"/>
                <a:gd name="T12" fmla="*/ 2147483647 w 57"/>
                <a:gd name="T13" fmla="*/ 2147483647 h 49"/>
                <a:gd name="T14" fmla="*/ 2147483647 w 57"/>
                <a:gd name="T15" fmla="*/ 2147483647 h 49"/>
                <a:gd name="T16" fmla="*/ 2147483647 w 57"/>
                <a:gd name="T17" fmla="*/ 2147483647 h 49"/>
                <a:gd name="T18" fmla="*/ 2147483647 w 57"/>
                <a:gd name="T19" fmla="*/ 2147483647 h 49"/>
                <a:gd name="T20" fmla="*/ 2147483647 w 57"/>
                <a:gd name="T21" fmla="*/ 2147483647 h 49"/>
                <a:gd name="T22" fmla="*/ 2147483647 w 57"/>
                <a:gd name="T23" fmla="*/ 2147483647 h 49"/>
                <a:gd name="T24" fmla="*/ 2147483647 w 57"/>
                <a:gd name="T25" fmla="*/ 2147483647 h 49"/>
                <a:gd name="T26" fmla="*/ 2147483647 w 57"/>
                <a:gd name="T27" fmla="*/ 2147483647 h 49"/>
                <a:gd name="T28" fmla="*/ 2147483647 w 57"/>
                <a:gd name="T29" fmla="*/ 2147483647 h 49"/>
                <a:gd name="T30" fmla="*/ 2147483647 w 57"/>
                <a:gd name="T31" fmla="*/ 2147483647 h 49"/>
                <a:gd name="T32" fmla="*/ 2147483647 w 57"/>
                <a:gd name="T33" fmla="*/ 2147483647 h 49"/>
                <a:gd name="T34" fmla="*/ 2147483647 w 57"/>
                <a:gd name="T35" fmla="*/ 2147483647 h 49"/>
                <a:gd name="T36" fmla="*/ 0 w 57"/>
                <a:gd name="T37" fmla="*/ 2147483647 h 49"/>
                <a:gd name="T38" fmla="*/ 0 w 57"/>
                <a:gd name="T39" fmla="*/ 2147483647 h 49"/>
                <a:gd name="T40" fmla="*/ 2147483647 w 57"/>
                <a:gd name="T41" fmla="*/ 2147483647 h 49"/>
                <a:gd name="T42" fmla="*/ 2147483647 w 57"/>
                <a:gd name="T43" fmla="*/ 2147483647 h 49"/>
                <a:gd name="T44" fmla="*/ 0 w 57"/>
                <a:gd name="T45" fmla="*/ 2147483647 h 49"/>
                <a:gd name="T46" fmla="*/ 0 w 57"/>
                <a:gd name="T47" fmla="*/ 2147483647 h 49"/>
                <a:gd name="T48" fmla="*/ 2147483647 w 57"/>
                <a:gd name="T49" fmla="*/ 2147483647 h 49"/>
                <a:gd name="T50" fmla="*/ 2147483647 w 57"/>
                <a:gd name="T51" fmla="*/ 2147483647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7" h="49">
                  <a:moveTo>
                    <a:pt x="14" y="9"/>
                  </a:moveTo>
                  <a:cubicBezTo>
                    <a:pt x="17" y="3"/>
                    <a:pt x="24" y="0"/>
                    <a:pt x="30" y="0"/>
                  </a:cubicBezTo>
                  <a:cubicBezTo>
                    <a:pt x="36" y="0"/>
                    <a:pt x="44" y="3"/>
                    <a:pt x="47" y="9"/>
                  </a:cubicBezTo>
                  <a:cubicBezTo>
                    <a:pt x="48" y="11"/>
                    <a:pt x="49" y="16"/>
                    <a:pt x="49" y="22"/>
                  </a:cubicBezTo>
                  <a:cubicBezTo>
                    <a:pt x="49" y="43"/>
                    <a:pt x="49" y="43"/>
                    <a:pt x="49" y="43"/>
                  </a:cubicBezTo>
                  <a:cubicBezTo>
                    <a:pt x="57" y="43"/>
                    <a:pt x="57" y="43"/>
                    <a:pt x="57" y="43"/>
                  </a:cubicBezTo>
                  <a:cubicBezTo>
                    <a:pt x="57" y="49"/>
                    <a:pt x="57" y="49"/>
                    <a:pt x="57" y="49"/>
                  </a:cubicBezTo>
                  <a:cubicBezTo>
                    <a:pt x="35" y="49"/>
                    <a:pt x="35" y="49"/>
                    <a:pt x="35" y="49"/>
                  </a:cubicBezTo>
                  <a:cubicBezTo>
                    <a:pt x="35" y="43"/>
                    <a:pt x="35" y="43"/>
                    <a:pt x="35" y="43"/>
                  </a:cubicBezTo>
                  <a:cubicBezTo>
                    <a:pt x="43" y="43"/>
                    <a:pt x="43" y="43"/>
                    <a:pt x="43" y="43"/>
                  </a:cubicBezTo>
                  <a:cubicBezTo>
                    <a:pt x="43" y="24"/>
                    <a:pt x="43" y="24"/>
                    <a:pt x="43" y="24"/>
                  </a:cubicBezTo>
                  <a:cubicBezTo>
                    <a:pt x="43" y="19"/>
                    <a:pt x="43" y="15"/>
                    <a:pt x="41" y="12"/>
                  </a:cubicBezTo>
                  <a:cubicBezTo>
                    <a:pt x="39" y="7"/>
                    <a:pt x="33" y="6"/>
                    <a:pt x="29" y="6"/>
                  </a:cubicBezTo>
                  <a:cubicBezTo>
                    <a:pt x="24" y="6"/>
                    <a:pt x="20" y="8"/>
                    <a:pt x="17" y="11"/>
                  </a:cubicBezTo>
                  <a:cubicBezTo>
                    <a:pt x="14" y="14"/>
                    <a:pt x="14" y="18"/>
                    <a:pt x="14" y="23"/>
                  </a:cubicBezTo>
                  <a:cubicBezTo>
                    <a:pt x="14" y="43"/>
                    <a:pt x="14" y="43"/>
                    <a:pt x="14" y="43"/>
                  </a:cubicBezTo>
                  <a:cubicBezTo>
                    <a:pt x="22" y="43"/>
                    <a:pt x="22" y="43"/>
                    <a:pt x="22" y="43"/>
                  </a:cubicBezTo>
                  <a:cubicBezTo>
                    <a:pt x="22" y="49"/>
                    <a:pt x="22" y="49"/>
                    <a:pt x="22" y="49"/>
                  </a:cubicBezTo>
                  <a:cubicBezTo>
                    <a:pt x="0" y="49"/>
                    <a:pt x="0" y="49"/>
                    <a:pt x="0" y="49"/>
                  </a:cubicBezTo>
                  <a:cubicBezTo>
                    <a:pt x="0" y="43"/>
                    <a:pt x="0" y="43"/>
                    <a:pt x="0" y="43"/>
                  </a:cubicBezTo>
                  <a:cubicBezTo>
                    <a:pt x="8" y="43"/>
                    <a:pt x="8" y="43"/>
                    <a:pt x="8" y="43"/>
                  </a:cubicBezTo>
                  <a:cubicBezTo>
                    <a:pt x="8" y="6"/>
                    <a:pt x="8" y="6"/>
                    <a:pt x="8" y="6"/>
                  </a:cubicBezTo>
                  <a:cubicBezTo>
                    <a:pt x="0" y="6"/>
                    <a:pt x="0" y="6"/>
                    <a:pt x="0" y="6"/>
                  </a:cubicBezTo>
                  <a:cubicBezTo>
                    <a:pt x="0" y="1"/>
                    <a:pt x="0" y="1"/>
                    <a:pt x="0" y="1"/>
                  </a:cubicBezTo>
                  <a:cubicBezTo>
                    <a:pt x="14" y="1"/>
                    <a:pt x="14" y="1"/>
                    <a:pt x="14" y="1"/>
                  </a:cubicBezTo>
                  <a:lnTo>
                    <a:pt x="14" y="9"/>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8" name="Freeform 51"/>
            <p:cNvSpPr>
              <a:spLocks/>
            </p:cNvSpPr>
            <p:nvPr userDrawn="1"/>
          </p:nvSpPr>
          <p:spPr bwMode="auto">
            <a:xfrm>
              <a:off x="8034338" y="6335713"/>
              <a:ext cx="34925" cy="50800"/>
            </a:xfrm>
            <a:custGeom>
              <a:avLst/>
              <a:gdLst>
                <a:gd name="T0" fmla="*/ 2147483647 w 34"/>
                <a:gd name="T1" fmla="*/ 2147483647 h 50"/>
                <a:gd name="T2" fmla="*/ 2147483647 w 34"/>
                <a:gd name="T3" fmla="*/ 2147483647 h 50"/>
                <a:gd name="T4" fmla="*/ 2147483647 w 34"/>
                <a:gd name="T5" fmla="*/ 2147483647 h 50"/>
                <a:gd name="T6" fmla="*/ 2147483647 w 34"/>
                <a:gd name="T7" fmla="*/ 2147483647 h 50"/>
                <a:gd name="T8" fmla="*/ 2147483647 w 34"/>
                <a:gd name="T9" fmla="*/ 2147483647 h 50"/>
                <a:gd name="T10" fmla="*/ 2147483647 w 34"/>
                <a:gd name="T11" fmla="*/ 2147483647 h 50"/>
                <a:gd name="T12" fmla="*/ 2147483647 w 34"/>
                <a:gd name="T13" fmla="*/ 2147483647 h 50"/>
                <a:gd name="T14" fmla="*/ 2147483647 w 34"/>
                <a:gd name="T15" fmla="*/ 2147483647 h 50"/>
                <a:gd name="T16" fmla="*/ 2147483647 w 34"/>
                <a:gd name="T17" fmla="*/ 2147483647 h 50"/>
                <a:gd name="T18" fmla="*/ 2147483647 w 34"/>
                <a:gd name="T19" fmla="*/ 2147483647 h 50"/>
                <a:gd name="T20" fmla="*/ 0 w 34"/>
                <a:gd name="T21" fmla="*/ 2147483647 h 50"/>
                <a:gd name="T22" fmla="*/ 0 w 34"/>
                <a:gd name="T23" fmla="*/ 2147483647 h 50"/>
                <a:gd name="T24" fmla="*/ 2147483647 w 34"/>
                <a:gd name="T25" fmla="*/ 2147483647 h 50"/>
                <a:gd name="T26" fmla="*/ 2147483647 w 34"/>
                <a:gd name="T27" fmla="*/ 2147483647 h 50"/>
                <a:gd name="T28" fmla="*/ 2147483647 w 34"/>
                <a:gd name="T29" fmla="*/ 2147483647 h 50"/>
                <a:gd name="T30" fmla="*/ 2147483647 w 34"/>
                <a:gd name="T31" fmla="*/ 2147483647 h 50"/>
                <a:gd name="T32" fmla="*/ 2147483647 w 34"/>
                <a:gd name="T33" fmla="*/ 2147483647 h 50"/>
                <a:gd name="T34" fmla="*/ 0 w 34"/>
                <a:gd name="T35" fmla="*/ 2147483647 h 50"/>
                <a:gd name="T36" fmla="*/ 2147483647 w 34"/>
                <a:gd name="T37" fmla="*/ 2147483647 h 50"/>
                <a:gd name="T38" fmla="*/ 2147483647 w 34"/>
                <a:gd name="T39" fmla="*/ 0 h 50"/>
                <a:gd name="T40" fmla="*/ 2147483647 w 34"/>
                <a:gd name="T41" fmla="*/ 2147483647 h 50"/>
                <a:gd name="T42" fmla="*/ 2147483647 w 34"/>
                <a:gd name="T43" fmla="*/ 2147483647 h 50"/>
                <a:gd name="T44" fmla="*/ 2147483647 w 34"/>
                <a:gd name="T45" fmla="*/ 2147483647 h 50"/>
                <a:gd name="T46" fmla="*/ 2147483647 w 34"/>
                <a:gd name="T47" fmla="*/ 2147483647 h 50"/>
                <a:gd name="T48" fmla="*/ 2147483647 w 34"/>
                <a:gd name="T49" fmla="*/ 2147483647 h 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4" h="50">
                  <a:moveTo>
                    <a:pt x="26" y="13"/>
                  </a:moveTo>
                  <a:cubicBezTo>
                    <a:pt x="26" y="8"/>
                    <a:pt x="21" y="5"/>
                    <a:pt x="16" y="5"/>
                  </a:cubicBezTo>
                  <a:cubicBezTo>
                    <a:pt x="11" y="5"/>
                    <a:pt x="7" y="8"/>
                    <a:pt x="7" y="13"/>
                  </a:cubicBezTo>
                  <a:cubicBezTo>
                    <a:pt x="7" y="19"/>
                    <a:pt x="12" y="20"/>
                    <a:pt x="17" y="21"/>
                  </a:cubicBezTo>
                  <a:cubicBezTo>
                    <a:pt x="21" y="22"/>
                    <a:pt x="25" y="23"/>
                    <a:pt x="28" y="25"/>
                  </a:cubicBezTo>
                  <a:cubicBezTo>
                    <a:pt x="32" y="27"/>
                    <a:pt x="34" y="31"/>
                    <a:pt x="34" y="35"/>
                  </a:cubicBezTo>
                  <a:cubicBezTo>
                    <a:pt x="34" y="39"/>
                    <a:pt x="33" y="41"/>
                    <a:pt x="32" y="43"/>
                  </a:cubicBezTo>
                  <a:cubicBezTo>
                    <a:pt x="30" y="47"/>
                    <a:pt x="24" y="50"/>
                    <a:pt x="18" y="50"/>
                  </a:cubicBezTo>
                  <a:cubicBezTo>
                    <a:pt x="12" y="50"/>
                    <a:pt x="8" y="48"/>
                    <a:pt x="5" y="43"/>
                  </a:cubicBezTo>
                  <a:cubicBezTo>
                    <a:pt x="5" y="49"/>
                    <a:pt x="5" y="49"/>
                    <a:pt x="5" y="49"/>
                  </a:cubicBezTo>
                  <a:cubicBezTo>
                    <a:pt x="0" y="49"/>
                    <a:pt x="0" y="49"/>
                    <a:pt x="0" y="49"/>
                  </a:cubicBezTo>
                  <a:cubicBezTo>
                    <a:pt x="0" y="35"/>
                    <a:pt x="0" y="35"/>
                    <a:pt x="0" y="35"/>
                  </a:cubicBezTo>
                  <a:cubicBezTo>
                    <a:pt x="5" y="35"/>
                    <a:pt x="5" y="35"/>
                    <a:pt x="5" y="35"/>
                  </a:cubicBezTo>
                  <a:cubicBezTo>
                    <a:pt x="5" y="41"/>
                    <a:pt x="10" y="45"/>
                    <a:pt x="17" y="45"/>
                  </a:cubicBezTo>
                  <a:cubicBezTo>
                    <a:pt x="22" y="45"/>
                    <a:pt x="27" y="41"/>
                    <a:pt x="27" y="36"/>
                  </a:cubicBezTo>
                  <a:cubicBezTo>
                    <a:pt x="27" y="29"/>
                    <a:pt x="22" y="28"/>
                    <a:pt x="16" y="27"/>
                  </a:cubicBezTo>
                  <a:cubicBezTo>
                    <a:pt x="13" y="26"/>
                    <a:pt x="9" y="25"/>
                    <a:pt x="5" y="23"/>
                  </a:cubicBezTo>
                  <a:cubicBezTo>
                    <a:pt x="2" y="21"/>
                    <a:pt x="0" y="17"/>
                    <a:pt x="0" y="13"/>
                  </a:cubicBezTo>
                  <a:cubicBezTo>
                    <a:pt x="0" y="10"/>
                    <a:pt x="0" y="7"/>
                    <a:pt x="2" y="5"/>
                  </a:cubicBezTo>
                  <a:cubicBezTo>
                    <a:pt x="5" y="1"/>
                    <a:pt x="11" y="0"/>
                    <a:pt x="15" y="0"/>
                  </a:cubicBezTo>
                  <a:cubicBezTo>
                    <a:pt x="19" y="0"/>
                    <a:pt x="24" y="1"/>
                    <a:pt x="26" y="5"/>
                  </a:cubicBezTo>
                  <a:cubicBezTo>
                    <a:pt x="26" y="1"/>
                    <a:pt x="26" y="1"/>
                    <a:pt x="26" y="1"/>
                  </a:cubicBezTo>
                  <a:cubicBezTo>
                    <a:pt x="31" y="1"/>
                    <a:pt x="31" y="1"/>
                    <a:pt x="31" y="1"/>
                  </a:cubicBezTo>
                  <a:cubicBezTo>
                    <a:pt x="31" y="13"/>
                    <a:pt x="31" y="13"/>
                    <a:pt x="31" y="13"/>
                  </a:cubicBezTo>
                  <a:lnTo>
                    <a:pt x="26" y="13"/>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9" name="Freeform 52"/>
            <p:cNvSpPr>
              <a:spLocks noEditPoints="1"/>
            </p:cNvSpPr>
            <p:nvPr userDrawn="1"/>
          </p:nvSpPr>
          <p:spPr bwMode="auto">
            <a:xfrm>
              <a:off x="8070850" y="6335713"/>
              <a:ext cx="60325" cy="66675"/>
            </a:xfrm>
            <a:custGeom>
              <a:avLst/>
              <a:gdLst>
                <a:gd name="T0" fmla="*/ 2147483647 w 59"/>
                <a:gd name="T1" fmla="*/ 2147483647 h 66"/>
                <a:gd name="T2" fmla="*/ 2147483647 w 59"/>
                <a:gd name="T3" fmla="*/ 0 h 66"/>
                <a:gd name="T4" fmla="*/ 2147483647 w 59"/>
                <a:gd name="T5" fmla="*/ 2147483647 h 66"/>
                <a:gd name="T6" fmla="*/ 2147483647 w 59"/>
                <a:gd name="T7" fmla="*/ 2147483647 h 66"/>
                <a:gd name="T8" fmla="*/ 2147483647 w 59"/>
                <a:gd name="T9" fmla="*/ 2147483647 h 66"/>
                <a:gd name="T10" fmla="*/ 2147483647 w 59"/>
                <a:gd name="T11" fmla="*/ 2147483647 h 66"/>
                <a:gd name="T12" fmla="*/ 2147483647 w 59"/>
                <a:gd name="T13" fmla="*/ 2147483647 h 66"/>
                <a:gd name="T14" fmla="*/ 2147483647 w 59"/>
                <a:gd name="T15" fmla="*/ 2147483647 h 66"/>
                <a:gd name="T16" fmla="*/ 2147483647 w 59"/>
                <a:gd name="T17" fmla="*/ 2147483647 h 66"/>
                <a:gd name="T18" fmla="*/ 0 w 59"/>
                <a:gd name="T19" fmla="*/ 2147483647 h 66"/>
                <a:gd name="T20" fmla="*/ 0 w 59"/>
                <a:gd name="T21" fmla="*/ 2147483647 h 66"/>
                <a:gd name="T22" fmla="*/ 2147483647 w 59"/>
                <a:gd name="T23" fmla="*/ 2147483647 h 66"/>
                <a:gd name="T24" fmla="*/ 2147483647 w 59"/>
                <a:gd name="T25" fmla="*/ 2147483647 h 66"/>
                <a:gd name="T26" fmla="*/ 0 w 59"/>
                <a:gd name="T27" fmla="*/ 2147483647 h 66"/>
                <a:gd name="T28" fmla="*/ 0 w 59"/>
                <a:gd name="T29" fmla="*/ 2147483647 h 66"/>
                <a:gd name="T30" fmla="*/ 2147483647 w 59"/>
                <a:gd name="T31" fmla="*/ 2147483647 h 66"/>
                <a:gd name="T32" fmla="*/ 2147483647 w 59"/>
                <a:gd name="T33" fmla="*/ 2147483647 h 66"/>
                <a:gd name="T34" fmla="*/ 2147483647 w 59"/>
                <a:gd name="T35" fmla="*/ 2147483647 h 66"/>
                <a:gd name="T36" fmla="*/ 2147483647 w 59"/>
                <a:gd name="T37" fmla="*/ 2147483647 h 66"/>
                <a:gd name="T38" fmla="*/ 2147483647 w 59"/>
                <a:gd name="T39" fmla="*/ 2147483647 h 66"/>
                <a:gd name="T40" fmla="*/ 2147483647 w 59"/>
                <a:gd name="T41" fmla="*/ 2147483647 h 66"/>
                <a:gd name="T42" fmla="*/ 2147483647 w 59"/>
                <a:gd name="T43" fmla="*/ 2147483647 h 6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9" h="66">
                  <a:moveTo>
                    <a:pt x="14" y="11"/>
                  </a:moveTo>
                  <a:cubicBezTo>
                    <a:pt x="18" y="4"/>
                    <a:pt x="25" y="0"/>
                    <a:pt x="34" y="0"/>
                  </a:cubicBezTo>
                  <a:cubicBezTo>
                    <a:pt x="42" y="0"/>
                    <a:pt x="50" y="3"/>
                    <a:pt x="55" y="11"/>
                  </a:cubicBezTo>
                  <a:cubicBezTo>
                    <a:pt x="57" y="14"/>
                    <a:pt x="59" y="19"/>
                    <a:pt x="59" y="25"/>
                  </a:cubicBezTo>
                  <a:cubicBezTo>
                    <a:pt x="59" y="39"/>
                    <a:pt x="48" y="50"/>
                    <a:pt x="34" y="50"/>
                  </a:cubicBezTo>
                  <a:cubicBezTo>
                    <a:pt x="26" y="50"/>
                    <a:pt x="18" y="46"/>
                    <a:pt x="14" y="38"/>
                  </a:cubicBezTo>
                  <a:cubicBezTo>
                    <a:pt x="14" y="61"/>
                    <a:pt x="14" y="61"/>
                    <a:pt x="14" y="61"/>
                  </a:cubicBezTo>
                  <a:cubicBezTo>
                    <a:pt x="22" y="61"/>
                    <a:pt x="22" y="61"/>
                    <a:pt x="22" y="61"/>
                  </a:cubicBezTo>
                  <a:cubicBezTo>
                    <a:pt x="22" y="66"/>
                    <a:pt x="22" y="66"/>
                    <a:pt x="22" y="66"/>
                  </a:cubicBezTo>
                  <a:cubicBezTo>
                    <a:pt x="0" y="66"/>
                    <a:pt x="0" y="66"/>
                    <a:pt x="0" y="66"/>
                  </a:cubicBezTo>
                  <a:cubicBezTo>
                    <a:pt x="0" y="61"/>
                    <a:pt x="0" y="61"/>
                    <a:pt x="0" y="61"/>
                  </a:cubicBezTo>
                  <a:cubicBezTo>
                    <a:pt x="8" y="61"/>
                    <a:pt x="8" y="61"/>
                    <a:pt x="8" y="61"/>
                  </a:cubicBezTo>
                  <a:cubicBezTo>
                    <a:pt x="8" y="6"/>
                    <a:pt x="8" y="6"/>
                    <a:pt x="8" y="6"/>
                  </a:cubicBezTo>
                  <a:cubicBezTo>
                    <a:pt x="0" y="6"/>
                    <a:pt x="0" y="6"/>
                    <a:pt x="0" y="6"/>
                  </a:cubicBezTo>
                  <a:cubicBezTo>
                    <a:pt x="0" y="1"/>
                    <a:pt x="0" y="1"/>
                    <a:pt x="0" y="1"/>
                  </a:cubicBezTo>
                  <a:cubicBezTo>
                    <a:pt x="14" y="1"/>
                    <a:pt x="14" y="1"/>
                    <a:pt x="14" y="1"/>
                  </a:cubicBezTo>
                  <a:lnTo>
                    <a:pt x="14" y="11"/>
                  </a:lnTo>
                  <a:close/>
                  <a:moveTo>
                    <a:pt x="53" y="25"/>
                  </a:moveTo>
                  <a:cubicBezTo>
                    <a:pt x="53" y="13"/>
                    <a:pt x="44" y="5"/>
                    <a:pt x="34" y="5"/>
                  </a:cubicBezTo>
                  <a:cubicBezTo>
                    <a:pt x="23" y="6"/>
                    <a:pt x="14" y="13"/>
                    <a:pt x="14" y="25"/>
                  </a:cubicBezTo>
                  <a:cubicBezTo>
                    <a:pt x="14" y="35"/>
                    <a:pt x="23" y="44"/>
                    <a:pt x="33" y="44"/>
                  </a:cubicBezTo>
                  <a:cubicBezTo>
                    <a:pt x="44" y="44"/>
                    <a:pt x="53" y="35"/>
                    <a:pt x="53" y="25"/>
                  </a:cubicBez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0" name="Freeform 53"/>
            <p:cNvSpPr>
              <a:spLocks noEditPoints="1"/>
            </p:cNvSpPr>
            <p:nvPr userDrawn="1"/>
          </p:nvSpPr>
          <p:spPr bwMode="auto">
            <a:xfrm>
              <a:off x="8129588" y="6335713"/>
              <a:ext cx="50800" cy="50800"/>
            </a:xfrm>
            <a:custGeom>
              <a:avLst/>
              <a:gdLst>
                <a:gd name="T0" fmla="*/ 2147483647 w 50"/>
                <a:gd name="T1" fmla="*/ 2147483647 h 50"/>
                <a:gd name="T2" fmla="*/ 2147483647 w 50"/>
                <a:gd name="T3" fmla="*/ 2147483647 h 50"/>
                <a:gd name="T4" fmla="*/ 0 w 50"/>
                <a:gd name="T5" fmla="*/ 2147483647 h 50"/>
                <a:gd name="T6" fmla="*/ 2147483647 w 50"/>
                <a:gd name="T7" fmla="*/ 0 h 50"/>
                <a:gd name="T8" fmla="*/ 2147483647 w 50"/>
                <a:gd name="T9" fmla="*/ 2147483647 h 50"/>
                <a:gd name="T10" fmla="*/ 2147483647 w 50"/>
                <a:gd name="T11" fmla="*/ 2147483647 h 50"/>
                <a:gd name="T12" fmla="*/ 2147483647 w 50"/>
                <a:gd name="T13" fmla="*/ 2147483647 h 50"/>
                <a:gd name="T14" fmla="*/ 2147483647 w 50"/>
                <a:gd name="T15" fmla="*/ 2147483647 h 50"/>
                <a:gd name="T16" fmla="*/ 2147483647 w 50"/>
                <a:gd name="T17" fmla="*/ 2147483647 h 50"/>
                <a:gd name="T18" fmla="*/ 2147483647 w 50"/>
                <a:gd name="T19" fmla="*/ 2147483647 h 50"/>
                <a:gd name="T20" fmla="*/ 2147483647 w 50"/>
                <a:gd name="T21" fmla="*/ 2147483647 h 50"/>
                <a:gd name="T22" fmla="*/ 2147483647 w 50"/>
                <a:gd name="T23" fmla="*/ 2147483647 h 50"/>
                <a:gd name="T24" fmla="*/ 2147483647 w 50"/>
                <a:gd name="T25" fmla="*/ 2147483647 h 50"/>
                <a:gd name="T26" fmla="*/ 2147483647 w 50"/>
                <a:gd name="T27" fmla="*/ 2147483647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0" h="50">
                  <a:moveTo>
                    <a:pt x="48" y="35"/>
                  </a:moveTo>
                  <a:cubicBezTo>
                    <a:pt x="44" y="44"/>
                    <a:pt x="35" y="50"/>
                    <a:pt x="25" y="50"/>
                  </a:cubicBezTo>
                  <a:cubicBezTo>
                    <a:pt x="12" y="50"/>
                    <a:pt x="0" y="39"/>
                    <a:pt x="0" y="25"/>
                  </a:cubicBezTo>
                  <a:cubicBezTo>
                    <a:pt x="0" y="11"/>
                    <a:pt x="11" y="0"/>
                    <a:pt x="25" y="0"/>
                  </a:cubicBezTo>
                  <a:cubicBezTo>
                    <a:pt x="39" y="0"/>
                    <a:pt x="50" y="11"/>
                    <a:pt x="50" y="25"/>
                  </a:cubicBezTo>
                  <a:cubicBezTo>
                    <a:pt x="50" y="27"/>
                    <a:pt x="50" y="27"/>
                    <a:pt x="50" y="27"/>
                  </a:cubicBezTo>
                  <a:cubicBezTo>
                    <a:pt x="6" y="27"/>
                    <a:pt x="6" y="27"/>
                    <a:pt x="6" y="27"/>
                  </a:cubicBezTo>
                  <a:cubicBezTo>
                    <a:pt x="7" y="37"/>
                    <a:pt x="15" y="44"/>
                    <a:pt x="25" y="44"/>
                  </a:cubicBezTo>
                  <a:cubicBezTo>
                    <a:pt x="32" y="44"/>
                    <a:pt x="38" y="41"/>
                    <a:pt x="42" y="35"/>
                  </a:cubicBezTo>
                  <a:lnTo>
                    <a:pt x="48" y="35"/>
                  </a:lnTo>
                  <a:close/>
                  <a:moveTo>
                    <a:pt x="45" y="22"/>
                  </a:moveTo>
                  <a:cubicBezTo>
                    <a:pt x="43" y="12"/>
                    <a:pt x="35" y="5"/>
                    <a:pt x="25" y="5"/>
                  </a:cubicBezTo>
                  <a:cubicBezTo>
                    <a:pt x="16" y="5"/>
                    <a:pt x="8" y="13"/>
                    <a:pt x="6" y="22"/>
                  </a:cubicBezTo>
                  <a:lnTo>
                    <a:pt x="45" y="22"/>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1" name="Freeform 54"/>
            <p:cNvSpPr>
              <a:spLocks/>
            </p:cNvSpPr>
            <p:nvPr userDrawn="1"/>
          </p:nvSpPr>
          <p:spPr bwMode="auto">
            <a:xfrm>
              <a:off x="8181975" y="6335713"/>
              <a:ext cx="58738" cy="50800"/>
            </a:xfrm>
            <a:custGeom>
              <a:avLst/>
              <a:gdLst>
                <a:gd name="T0" fmla="*/ 2147483647 w 57"/>
                <a:gd name="T1" fmla="*/ 2147483647 h 49"/>
                <a:gd name="T2" fmla="*/ 2147483647 w 57"/>
                <a:gd name="T3" fmla="*/ 0 h 49"/>
                <a:gd name="T4" fmla="*/ 2147483647 w 57"/>
                <a:gd name="T5" fmla="*/ 2147483647 h 49"/>
                <a:gd name="T6" fmla="*/ 2147483647 w 57"/>
                <a:gd name="T7" fmla="*/ 2147483647 h 49"/>
                <a:gd name="T8" fmla="*/ 2147483647 w 57"/>
                <a:gd name="T9" fmla="*/ 2147483647 h 49"/>
                <a:gd name="T10" fmla="*/ 2147483647 w 57"/>
                <a:gd name="T11" fmla="*/ 2147483647 h 49"/>
                <a:gd name="T12" fmla="*/ 2147483647 w 57"/>
                <a:gd name="T13" fmla="*/ 2147483647 h 49"/>
                <a:gd name="T14" fmla="*/ 2147483647 w 57"/>
                <a:gd name="T15" fmla="*/ 2147483647 h 49"/>
                <a:gd name="T16" fmla="*/ 2147483647 w 57"/>
                <a:gd name="T17" fmla="*/ 2147483647 h 49"/>
                <a:gd name="T18" fmla="*/ 2147483647 w 57"/>
                <a:gd name="T19" fmla="*/ 2147483647 h 49"/>
                <a:gd name="T20" fmla="*/ 2147483647 w 57"/>
                <a:gd name="T21" fmla="*/ 2147483647 h 49"/>
                <a:gd name="T22" fmla="*/ 2147483647 w 57"/>
                <a:gd name="T23" fmla="*/ 2147483647 h 49"/>
                <a:gd name="T24" fmla="*/ 2147483647 w 57"/>
                <a:gd name="T25" fmla="*/ 2147483647 h 49"/>
                <a:gd name="T26" fmla="*/ 2147483647 w 57"/>
                <a:gd name="T27" fmla="*/ 2147483647 h 49"/>
                <a:gd name="T28" fmla="*/ 2147483647 w 57"/>
                <a:gd name="T29" fmla="*/ 2147483647 h 49"/>
                <a:gd name="T30" fmla="*/ 2147483647 w 57"/>
                <a:gd name="T31" fmla="*/ 2147483647 h 49"/>
                <a:gd name="T32" fmla="*/ 2147483647 w 57"/>
                <a:gd name="T33" fmla="*/ 2147483647 h 49"/>
                <a:gd name="T34" fmla="*/ 2147483647 w 57"/>
                <a:gd name="T35" fmla="*/ 2147483647 h 49"/>
                <a:gd name="T36" fmla="*/ 0 w 57"/>
                <a:gd name="T37" fmla="*/ 2147483647 h 49"/>
                <a:gd name="T38" fmla="*/ 0 w 57"/>
                <a:gd name="T39" fmla="*/ 2147483647 h 49"/>
                <a:gd name="T40" fmla="*/ 2147483647 w 57"/>
                <a:gd name="T41" fmla="*/ 2147483647 h 49"/>
                <a:gd name="T42" fmla="*/ 2147483647 w 57"/>
                <a:gd name="T43" fmla="*/ 2147483647 h 49"/>
                <a:gd name="T44" fmla="*/ 0 w 57"/>
                <a:gd name="T45" fmla="*/ 2147483647 h 49"/>
                <a:gd name="T46" fmla="*/ 0 w 57"/>
                <a:gd name="T47" fmla="*/ 2147483647 h 49"/>
                <a:gd name="T48" fmla="*/ 2147483647 w 57"/>
                <a:gd name="T49" fmla="*/ 2147483647 h 49"/>
                <a:gd name="T50" fmla="*/ 2147483647 w 57"/>
                <a:gd name="T51" fmla="*/ 2147483647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7" h="49">
                  <a:moveTo>
                    <a:pt x="14" y="9"/>
                  </a:moveTo>
                  <a:cubicBezTo>
                    <a:pt x="17" y="3"/>
                    <a:pt x="23" y="0"/>
                    <a:pt x="30" y="0"/>
                  </a:cubicBezTo>
                  <a:cubicBezTo>
                    <a:pt x="35" y="0"/>
                    <a:pt x="43" y="3"/>
                    <a:pt x="47" y="9"/>
                  </a:cubicBezTo>
                  <a:cubicBezTo>
                    <a:pt x="48" y="11"/>
                    <a:pt x="49" y="16"/>
                    <a:pt x="49" y="22"/>
                  </a:cubicBezTo>
                  <a:cubicBezTo>
                    <a:pt x="49" y="43"/>
                    <a:pt x="49" y="43"/>
                    <a:pt x="49" y="43"/>
                  </a:cubicBezTo>
                  <a:cubicBezTo>
                    <a:pt x="57" y="43"/>
                    <a:pt x="57" y="43"/>
                    <a:pt x="57" y="43"/>
                  </a:cubicBezTo>
                  <a:cubicBezTo>
                    <a:pt x="57" y="49"/>
                    <a:pt x="57" y="49"/>
                    <a:pt x="57" y="49"/>
                  </a:cubicBezTo>
                  <a:cubicBezTo>
                    <a:pt x="35" y="49"/>
                    <a:pt x="35" y="49"/>
                    <a:pt x="35" y="49"/>
                  </a:cubicBezTo>
                  <a:cubicBezTo>
                    <a:pt x="35" y="43"/>
                    <a:pt x="35" y="43"/>
                    <a:pt x="35" y="43"/>
                  </a:cubicBezTo>
                  <a:cubicBezTo>
                    <a:pt x="43" y="43"/>
                    <a:pt x="43" y="43"/>
                    <a:pt x="43" y="43"/>
                  </a:cubicBezTo>
                  <a:cubicBezTo>
                    <a:pt x="43" y="24"/>
                    <a:pt x="43" y="24"/>
                    <a:pt x="43" y="24"/>
                  </a:cubicBezTo>
                  <a:cubicBezTo>
                    <a:pt x="43" y="19"/>
                    <a:pt x="43" y="15"/>
                    <a:pt x="41" y="12"/>
                  </a:cubicBezTo>
                  <a:cubicBezTo>
                    <a:pt x="38" y="7"/>
                    <a:pt x="33" y="6"/>
                    <a:pt x="28" y="6"/>
                  </a:cubicBezTo>
                  <a:cubicBezTo>
                    <a:pt x="24" y="6"/>
                    <a:pt x="20" y="8"/>
                    <a:pt x="17" y="11"/>
                  </a:cubicBezTo>
                  <a:cubicBezTo>
                    <a:pt x="14" y="14"/>
                    <a:pt x="14" y="18"/>
                    <a:pt x="14" y="23"/>
                  </a:cubicBezTo>
                  <a:cubicBezTo>
                    <a:pt x="14" y="43"/>
                    <a:pt x="14" y="43"/>
                    <a:pt x="14" y="43"/>
                  </a:cubicBezTo>
                  <a:cubicBezTo>
                    <a:pt x="22" y="43"/>
                    <a:pt x="22" y="43"/>
                    <a:pt x="22" y="43"/>
                  </a:cubicBezTo>
                  <a:cubicBezTo>
                    <a:pt x="22" y="49"/>
                    <a:pt x="22" y="49"/>
                    <a:pt x="22" y="49"/>
                  </a:cubicBezTo>
                  <a:cubicBezTo>
                    <a:pt x="0" y="49"/>
                    <a:pt x="0" y="49"/>
                    <a:pt x="0" y="49"/>
                  </a:cubicBezTo>
                  <a:cubicBezTo>
                    <a:pt x="0" y="43"/>
                    <a:pt x="0" y="43"/>
                    <a:pt x="0" y="43"/>
                  </a:cubicBezTo>
                  <a:cubicBezTo>
                    <a:pt x="8" y="43"/>
                    <a:pt x="8" y="43"/>
                    <a:pt x="8" y="43"/>
                  </a:cubicBezTo>
                  <a:cubicBezTo>
                    <a:pt x="8" y="6"/>
                    <a:pt x="8" y="6"/>
                    <a:pt x="8" y="6"/>
                  </a:cubicBezTo>
                  <a:cubicBezTo>
                    <a:pt x="0" y="6"/>
                    <a:pt x="0" y="6"/>
                    <a:pt x="0" y="6"/>
                  </a:cubicBezTo>
                  <a:cubicBezTo>
                    <a:pt x="0" y="1"/>
                    <a:pt x="0" y="1"/>
                    <a:pt x="0" y="1"/>
                  </a:cubicBezTo>
                  <a:cubicBezTo>
                    <a:pt x="14" y="1"/>
                    <a:pt x="14" y="1"/>
                    <a:pt x="14" y="1"/>
                  </a:cubicBezTo>
                  <a:lnTo>
                    <a:pt x="14" y="9"/>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2" name="Freeform 55"/>
            <p:cNvSpPr>
              <a:spLocks/>
            </p:cNvSpPr>
            <p:nvPr userDrawn="1"/>
          </p:nvSpPr>
          <p:spPr bwMode="auto">
            <a:xfrm>
              <a:off x="8242300" y="6335713"/>
              <a:ext cx="34925" cy="50800"/>
            </a:xfrm>
            <a:custGeom>
              <a:avLst/>
              <a:gdLst>
                <a:gd name="T0" fmla="*/ 2147483647 w 35"/>
                <a:gd name="T1" fmla="*/ 2147483647 h 50"/>
                <a:gd name="T2" fmla="*/ 2147483647 w 35"/>
                <a:gd name="T3" fmla="*/ 2147483647 h 50"/>
                <a:gd name="T4" fmla="*/ 2147483647 w 35"/>
                <a:gd name="T5" fmla="*/ 2147483647 h 50"/>
                <a:gd name="T6" fmla="*/ 2147483647 w 35"/>
                <a:gd name="T7" fmla="*/ 2147483647 h 50"/>
                <a:gd name="T8" fmla="*/ 2147483647 w 35"/>
                <a:gd name="T9" fmla="*/ 2147483647 h 50"/>
                <a:gd name="T10" fmla="*/ 2147483647 w 35"/>
                <a:gd name="T11" fmla="*/ 2147483647 h 50"/>
                <a:gd name="T12" fmla="*/ 2147483647 w 35"/>
                <a:gd name="T13" fmla="*/ 2147483647 h 50"/>
                <a:gd name="T14" fmla="*/ 2147483647 w 35"/>
                <a:gd name="T15" fmla="*/ 2147483647 h 50"/>
                <a:gd name="T16" fmla="*/ 2147483647 w 35"/>
                <a:gd name="T17" fmla="*/ 2147483647 h 50"/>
                <a:gd name="T18" fmla="*/ 2147483647 w 35"/>
                <a:gd name="T19" fmla="*/ 2147483647 h 50"/>
                <a:gd name="T20" fmla="*/ 0 w 35"/>
                <a:gd name="T21" fmla="*/ 2147483647 h 50"/>
                <a:gd name="T22" fmla="*/ 0 w 35"/>
                <a:gd name="T23" fmla="*/ 2147483647 h 50"/>
                <a:gd name="T24" fmla="*/ 2147483647 w 35"/>
                <a:gd name="T25" fmla="*/ 2147483647 h 50"/>
                <a:gd name="T26" fmla="*/ 2147483647 w 35"/>
                <a:gd name="T27" fmla="*/ 2147483647 h 50"/>
                <a:gd name="T28" fmla="*/ 2147483647 w 35"/>
                <a:gd name="T29" fmla="*/ 2147483647 h 50"/>
                <a:gd name="T30" fmla="*/ 2147483647 w 35"/>
                <a:gd name="T31" fmla="*/ 2147483647 h 50"/>
                <a:gd name="T32" fmla="*/ 2147483647 w 35"/>
                <a:gd name="T33" fmla="*/ 2147483647 h 50"/>
                <a:gd name="T34" fmla="*/ 2147483647 w 35"/>
                <a:gd name="T35" fmla="*/ 2147483647 h 50"/>
                <a:gd name="T36" fmla="*/ 2147483647 w 35"/>
                <a:gd name="T37" fmla="*/ 2147483647 h 50"/>
                <a:gd name="T38" fmla="*/ 2147483647 w 35"/>
                <a:gd name="T39" fmla="*/ 0 h 50"/>
                <a:gd name="T40" fmla="*/ 2147483647 w 35"/>
                <a:gd name="T41" fmla="*/ 2147483647 h 50"/>
                <a:gd name="T42" fmla="*/ 2147483647 w 35"/>
                <a:gd name="T43" fmla="*/ 2147483647 h 50"/>
                <a:gd name="T44" fmla="*/ 2147483647 w 35"/>
                <a:gd name="T45" fmla="*/ 2147483647 h 50"/>
                <a:gd name="T46" fmla="*/ 2147483647 w 35"/>
                <a:gd name="T47" fmla="*/ 2147483647 h 50"/>
                <a:gd name="T48" fmla="*/ 2147483647 w 35"/>
                <a:gd name="T49" fmla="*/ 2147483647 h 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5" h="50">
                  <a:moveTo>
                    <a:pt x="27" y="13"/>
                  </a:moveTo>
                  <a:cubicBezTo>
                    <a:pt x="26" y="8"/>
                    <a:pt x="22" y="5"/>
                    <a:pt x="17" y="5"/>
                  </a:cubicBezTo>
                  <a:cubicBezTo>
                    <a:pt x="12" y="5"/>
                    <a:pt x="7" y="8"/>
                    <a:pt x="7" y="13"/>
                  </a:cubicBezTo>
                  <a:cubicBezTo>
                    <a:pt x="7" y="19"/>
                    <a:pt x="13" y="20"/>
                    <a:pt x="18" y="21"/>
                  </a:cubicBezTo>
                  <a:cubicBezTo>
                    <a:pt x="22" y="22"/>
                    <a:pt x="26" y="23"/>
                    <a:pt x="29" y="25"/>
                  </a:cubicBezTo>
                  <a:cubicBezTo>
                    <a:pt x="33" y="27"/>
                    <a:pt x="35" y="31"/>
                    <a:pt x="35" y="35"/>
                  </a:cubicBezTo>
                  <a:cubicBezTo>
                    <a:pt x="35" y="39"/>
                    <a:pt x="34" y="41"/>
                    <a:pt x="33" y="43"/>
                  </a:cubicBezTo>
                  <a:cubicBezTo>
                    <a:pt x="30" y="47"/>
                    <a:pt x="24" y="50"/>
                    <a:pt x="19" y="50"/>
                  </a:cubicBezTo>
                  <a:cubicBezTo>
                    <a:pt x="13" y="50"/>
                    <a:pt x="8" y="48"/>
                    <a:pt x="5" y="43"/>
                  </a:cubicBezTo>
                  <a:cubicBezTo>
                    <a:pt x="5" y="49"/>
                    <a:pt x="5" y="49"/>
                    <a:pt x="5" y="49"/>
                  </a:cubicBezTo>
                  <a:cubicBezTo>
                    <a:pt x="0" y="49"/>
                    <a:pt x="0" y="49"/>
                    <a:pt x="0" y="49"/>
                  </a:cubicBezTo>
                  <a:cubicBezTo>
                    <a:pt x="0" y="35"/>
                    <a:pt x="0" y="35"/>
                    <a:pt x="0" y="35"/>
                  </a:cubicBezTo>
                  <a:cubicBezTo>
                    <a:pt x="5" y="35"/>
                    <a:pt x="5" y="35"/>
                    <a:pt x="5" y="35"/>
                  </a:cubicBezTo>
                  <a:cubicBezTo>
                    <a:pt x="6" y="41"/>
                    <a:pt x="11" y="45"/>
                    <a:pt x="18" y="45"/>
                  </a:cubicBezTo>
                  <a:cubicBezTo>
                    <a:pt x="23" y="45"/>
                    <a:pt x="28" y="41"/>
                    <a:pt x="28" y="36"/>
                  </a:cubicBezTo>
                  <a:cubicBezTo>
                    <a:pt x="28" y="29"/>
                    <a:pt x="22" y="28"/>
                    <a:pt x="17" y="27"/>
                  </a:cubicBezTo>
                  <a:cubicBezTo>
                    <a:pt x="13" y="26"/>
                    <a:pt x="10" y="25"/>
                    <a:pt x="6" y="23"/>
                  </a:cubicBezTo>
                  <a:cubicBezTo>
                    <a:pt x="3" y="21"/>
                    <a:pt x="1" y="17"/>
                    <a:pt x="1" y="13"/>
                  </a:cubicBezTo>
                  <a:cubicBezTo>
                    <a:pt x="1" y="10"/>
                    <a:pt x="1" y="7"/>
                    <a:pt x="3" y="5"/>
                  </a:cubicBezTo>
                  <a:cubicBezTo>
                    <a:pt x="6" y="1"/>
                    <a:pt x="11" y="0"/>
                    <a:pt x="16" y="0"/>
                  </a:cubicBezTo>
                  <a:cubicBezTo>
                    <a:pt x="20" y="0"/>
                    <a:pt x="24" y="1"/>
                    <a:pt x="27" y="5"/>
                  </a:cubicBezTo>
                  <a:cubicBezTo>
                    <a:pt x="27" y="1"/>
                    <a:pt x="27" y="1"/>
                    <a:pt x="27" y="1"/>
                  </a:cubicBezTo>
                  <a:cubicBezTo>
                    <a:pt x="32" y="1"/>
                    <a:pt x="32" y="1"/>
                    <a:pt x="32" y="1"/>
                  </a:cubicBezTo>
                  <a:cubicBezTo>
                    <a:pt x="32" y="13"/>
                    <a:pt x="32" y="13"/>
                    <a:pt x="32" y="13"/>
                  </a:cubicBezTo>
                  <a:lnTo>
                    <a:pt x="27" y="13"/>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3" name="Freeform 56"/>
            <p:cNvSpPr>
              <a:spLocks noEditPoints="1"/>
            </p:cNvSpPr>
            <p:nvPr userDrawn="1"/>
          </p:nvSpPr>
          <p:spPr bwMode="auto">
            <a:xfrm>
              <a:off x="8278813" y="6318250"/>
              <a:ext cx="22225" cy="68263"/>
            </a:xfrm>
            <a:custGeom>
              <a:avLst/>
              <a:gdLst>
                <a:gd name="T0" fmla="*/ 2147483647 w 14"/>
                <a:gd name="T1" fmla="*/ 2147483647 h 43"/>
                <a:gd name="T2" fmla="*/ 2147483647 w 14"/>
                <a:gd name="T3" fmla="*/ 2147483647 h 43"/>
                <a:gd name="T4" fmla="*/ 2147483647 w 14"/>
                <a:gd name="T5" fmla="*/ 2147483647 h 43"/>
                <a:gd name="T6" fmla="*/ 0 w 14"/>
                <a:gd name="T7" fmla="*/ 2147483647 h 43"/>
                <a:gd name="T8" fmla="*/ 0 w 14"/>
                <a:gd name="T9" fmla="*/ 2147483647 h 43"/>
                <a:gd name="T10" fmla="*/ 2147483647 w 14"/>
                <a:gd name="T11" fmla="*/ 2147483647 h 43"/>
                <a:gd name="T12" fmla="*/ 2147483647 w 14"/>
                <a:gd name="T13" fmla="*/ 2147483647 h 43"/>
                <a:gd name="T14" fmla="*/ 0 w 14"/>
                <a:gd name="T15" fmla="*/ 2147483647 h 43"/>
                <a:gd name="T16" fmla="*/ 0 w 14"/>
                <a:gd name="T17" fmla="*/ 2147483647 h 43"/>
                <a:gd name="T18" fmla="*/ 2147483647 w 14"/>
                <a:gd name="T19" fmla="*/ 2147483647 h 43"/>
                <a:gd name="T20" fmla="*/ 2147483647 w 14"/>
                <a:gd name="T21" fmla="*/ 2147483647 h 43"/>
                <a:gd name="T22" fmla="*/ 2147483647 w 14"/>
                <a:gd name="T23" fmla="*/ 2147483647 h 43"/>
                <a:gd name="T24" fmla="*/ 2147483647 w 14"/>
                <a:gd name="T25" fmla="*/ 2147483647 h 43"/>
                <a:gd name="T26" fmla="*/ 2147483647 w 14"/>
                <a:gd name="T27" fmla="*/ 0 h 43"/>
                <a:gd name="T28" fmla="*/ 2147483647 w 14"/>
                <a:gd name="T29" fmla="*/ 0 h 43"/>
                <a:gd name="T30" fmla="*/ 2147483647 w 14"/>
                <a:gd name="T31" fmla="*/ 2147483647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 h="43">
                  <a:moveTo>
                    <a:pt x="9" y="39"/>
                  </a:moveTo>
                  <a:lnTo>
                    <a:pt x="14" y="39"/>
                  </a:lnTo>
                  <a:lnTo>
                    <a:pt x="14" y="43"/>
                  </a:lnTo>
                  <a:lnTo>
                    <a:pt x="0" y="43"/>
                  </a:lnTo>
                  <a:lnTo>
                    <a:pt x="0" y="39"/>
                  </a:lnTo>
                  <a:lnTo>
                    <a:pt x="5" y="39"/>
                  </a:lnTo>
                  <a:lnTo>
                    <a:pt x="5" y="15"/>
                  </a:lnTo>
                  <a:lnTo>
                    <a:pt x="0" y="15"/>
                  </a:lnTo>
                  <a:lnTo>
                    <a:pt x="0" y="12"/>
                  </a:lnTo>
                  <a:lnTo>
                    <a:pt x="9" y="12"/>
                  </a:lnTo>
                  <a:lnTo>
                    <a:pt x="9" y="39"/>
                  </a:lnTo>
                  <a:close/>
                  <a:moveTo>
                    <a:pt x="9" y="7"/>
                  </a:moveTo>
                  <a:lnTo>
                    <a:pt x="5" y="7"/>
                  </a:lnTo>
                  <a:lnTo>
                    <a:pt x="5" y="0"/>
                  </a:lnTo>
                  <a:lnTo>
                    <a:pt x="9" y="0"/>
                  </a:lnTo>
                  <a:lnTo>
                    <a:pt x="9" y="7"/>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4" name="Freeform 57"/>
            <p:cNvSpPr>
              <a:spLocks noEditPoints="1"/>
            </p:cNvSpPr>
            <p:nvPr userDrawn="1"/>
          </p:nvSpPr>
          <p:spPr bwMode="auto">
            <a:xfrm>
              <a:off x="8301038" y="6335713"/>
              <a:ext cx="50800" cy="50800"/>
            </a:xfrm>
            <a:custGeom>
              <a:avLst/>
              <a:gdLst>
                <a:gd name="T0" fmla="*/ 0 w 50"/>
                <a:gd name="T1" fmla="*/ 2147483647 h 50"/>
                <a:gd name="T2" fmla="*/ 2147483647 w 50"/>
                <a:gd name="T3" fmla="*/ 0 h 50"/>
                <a:gd name="T4" fmla="*/ 2147483647 w 50"/>
                <a:gd name="T5" fmla="*/ 2147483647 h 50"/>
                <a:gd name="T6" fmla="*/ 2147483647 w 50"/>
                <a:gd name="T7" fmla="*/ 2147483647 h 50"/>
                <a:gd name="T8" fmla="*/ 0 w 50"/>
                <a:gd name="T9" fmla="*/ 2147483647 h 50"/>
                <a:gd name="T10" fmla="*/ 2147483647 w 50"/>
                <a:gd name="T11" fmla="*/ 2147483647 h 50"/>
                <a:gd name="T12" fmla="*/ 2147483647 w 50"/>
                <a:gd name="T13" fmla="*/ 2147483647 h 50"/>
                <a:gd name="T14" fmla="*/ 2147483647 w 50"/>
                <a:gd name="T15" fmla="*/ 2147483647 h 50"/>
                <a:gd name="T16" fmla="*/ 2147483647 w 50"/>
                <a:gd name="T17" fmla="*/ 2147483647 h 50"/>
                <a:gd name="T18" fmla="*/ 2147483647 w 50"/>
                <a:gd name="T19" fmla="*/ 2147483647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 h="50">
                  <a:moveTo>
                    <a:pt x="0" y="25"/>
                  </a:moveTo>
                  <a:cubicBezTo>
                    <a:pt x="0" y="11"/>
                    <a:pt x="11" y="0"/>
                    <a:pt x="25" y="0"/>
                  </a:cubicBezTo>
                  <a:cubicBezTo>
                    <a:pt x="39" y="0"/>
                    <a:pt x="50" y="11"/>
                    <a:pt x="50" y="24"/>
                  </a:cubicBezTo>
                  <a:cubicBezTo>
                    <a:pt x="50" y="38"/>
                    <a:pt x="39" y="50"/>
                    <a:pt x="25" y="50"/>
                  </a:cubicBezTo>
                  <a:cubicBezTo>
                    <a:pt x="11" y="50"/>
                    <a:pt x="0" y="39"/>
                    <a:pt x="0" y="25"/>
                  </a:cubicBezTo>
                  <a:close/>
                  <a:moveTo>
                    <a:pt x="44" y="25"/>
                  </a:moveTo>
                  <a:cubicBezTo>
                    <a:pt x="44" y="14"/>
                    <a:pt x="35" y="6"/>
                    <a:pt x="25" y="6"/>
                  </a:cubicBezTo>
                  <a:cubicBezTo>
                    <a:pt x="14" y="6"/>
                    <a:pt x="6" y="14"/>
                    <a:pt x="6" y="25"/>
                  </a:cubicBezTo>
                  <a:cubicBezTo>
                    <a:pt x="6" y="35"/>
                    <a:pt x="14" y="44"/>
                    <a:pt x="25" y="44"/>
                  </a:cubicBezTo>
                  <a:cubicBezTo>
                    <a:pt x="35" y="44"/>
                    <a:pt x="44" y="35"/>
                    <a:pt x="44" y="25"/>
                  </a:cubicBez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5" name="Freeform 58"/>
            <p:cNvSpPr>
              <a:spLocks/>
            </p:cNvSpPr>
            <p:nvPr userDrawn="1"/>
          </p:nvSpPr>
          <p:spPr bwMode="auto">
            <a:xfrm>
              <a:off x="8353425" y="6335713"/>
              <a:ext cx="57150" cy="50800"/>
            </a:xfrm>
            <a:custGeom>
              <a:avLst/>
              <a:gdLst>
                <a:gd name="T0" fmla="*/ 2147483647 w 57"/>
                <a:gd name="T1" fmla="*/ 2147483647 h 49"/>
                <a:gd name="T2" fmla="*/ 2147483647 w 57"/>
                <a:gd name="T3" fmla="*/ 0 h 49"/>
                <a:gd name="T4" fmla="*/ 2147483647 w 57"/>
                <a:gd name="T5" fmla="*/ 2147483647 h 49"/>
                <a:gd name="T6" fmla="*/ 2147483647 w 57"/>
                <a:gd name="T7" fmla="*/ 2147483647 h 49"/>
                <a:gd name="T8" fmla="*/ 2147483647 w 57"/>
                <a:gd name="T9" fmla="*/ 2147483647 h 49"/>
                <a:gd name="T10" fmla="*/ 2147483647 w 57"/>
                <a:gd name="T11" fmla="*/ 2147483647 h 49"/>
                <a:gd name="T12" fmla="*/ 2147483647 w 57"/>
                <a:gd name="T13" fmla="*/ 2147483647 h 49"/>
                <a:gd name="T14" fmla="*/ 2147483647 w 57"/>
                <a:gd name="T15" fmla="*/ 2147483647 h 49"/>
                <a:gd name="T16" fmla="*/ 2147483647 w 57"/>
                <a:gd name="T17" fmla="*/ 2147483647 h 49"/>
                <a:gd name="T18" fmla="*/ 2147483647 w 57"/>
                <a:gd name="T19" fmla="*/ 2147483647 h 49"/>
                <a:gd name="T20" fmla="*/ 2147483647 w 57"/>
                <a:gd name="T21" fmla="*/ 2147483647 h 49"/>
                <a:gd name="T22" fmla="*/ 2147483647 w 57"/>
                <a:gd name="T23" fmla="*/ 2147483647 h 49"/>
                <a:gd name="T24" fmla="*/ 2147483647 w 57"/>
                <a:gd name="T25" fmla="*/ 2147483647 h 49"/>
                <a:gd name="T26" fmla="*/ 2147483647 w 57"/>
                <a:gd name="T27" fmla="*/ 2147483647 h 49"/>
                <a:gd name="T28" fmla="*/ 2147483647 w 57"/>
                <a:gd name="T29" fmla="*/ 2147483647 h 49"/>
                <a:gd name="T30" fmla="*/ 2147483647 w 57"/>
                <a:gd name="T31" fmla="*/ 2147483647 h 49"/>
                <a:gd name="T32" fmla="*/ 2147483647 w 57"/>
                <a:gd name="T33" fmla="*/ 2147483647 h 49"/>
                <a:gd name="T34" fmla="*/ 2147483647 w 57"/>
                <a:gd name="T35" fmla="*/ 2147483647 h 49"/>
                <a:gd name="T36" fmla="*/ 0 w 57"/>
                <a:gd name="T37" fmla="*/ 2147483647 h 49"/>
                <a:gd name="T38" fmla="*/ 0 w 57"/>
                <a:gd name="T39" fmla="*/ 2147483647 h 49"/>
                <a:gd name="T40" fmla="*/ 2147483647 w 57"/>
                <a:gd name="T41" fmla="*/ 2147483647 h 49"/>
                <a:gd name="T42" fmla="*/ 2147483647 w 57"/>
                <a:gd name="T43" fmla="*/ 2147483647 h 49"/>
                <a:gd name="T44" fmla="*/ 0 w 57"/>
                <a:gd name="T45" fmla="*/ 2147483647 h 49"/>
                <a:gd name="T46" fmla="*/ 0 w 57"/>
                <a:gd name="T47" fmla="*/ 2147483647 h 49"/>
                <a:gd name="T48" fmla="*/ 2147483647 w 57"/>
                <a:gd name="T49" fmla="*/ 2147483647 h 49"/>
                <a:gd name="T50" fmla="*/ 2147483647 w 57"/>
                <a:gd name="T51" fmla="*/ 2147483647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7" h="49">
                  <a:moveTo>
                    <a:pt x="14" y="9"/>
                  </a:moveTo>
                  <a:cubicBezTo>
                    <a:pt x="17" y="3"/>
                    <a:pt x="24" y="0"/>
                    <a:pt x="30" y="0"/>
                  </a:cubicBezTo>
                  <a:cubicBezTo>
                    <a:pt x="36" y="0"/>
                    <a:pt x="44" y="3"/>
                    <a:pt x="47" y="9"/>
                  </a:cubicBezTo>
                  <a:cubicBezTo>
                    <a:pt x="48" y="11"/>
                    <a:pt x="49" y="16"/>
                    <a:pt x="49" y="22"/>
                  </a:cubicBezTo>
                  <a:cubicBezTo>
                    <a:pt x="49" y="43"/>
                    <a:pt x="49" y="43"/>
                    <a:pt x="49" y="43"/>
                  </a:cubicBezTo>
                  <a:cubicBezTo>
                    <a:pt x="57" y="43"/>
                    <a:pt x="57" y="43"/>
                    <a:pt x="57" y="43"/>
                  </a:cubicBezTo>
                  <a:cubicBezTo>
                    <a:pt x="57" y="49"/>
                    <a:pt x="57" y="49"/>
                    <a:pt x="57" y="49"/>
                  </a:cubicBezTo>
                  <a:cubicBezTo>
                    <a:pt x="35" y="49"/>
                    <a:pt x="35" y="49"/>
                    <a:pt x="35" y="49"/>
                  </a:cubicBezTo>
                  <a:cubicBezTo>
                    <a:pt x="35" y="43"/>
                    <a:pt x="35" y="43"/>
                    <a:pt x="35" y="43"/>
                  </a:cubicBezTo>
                  <a:cubicBezTo>
                    <a:pt x="43" y="43"/>
                    <a:pt x="43" y="43"/>
                    <a:pt x="43" y="43"/>
                  </a:cubicBezTo>
                  <a:cubicBezTo>
                    <a:pt x="43" y="24"/>
                    <a:pt x="43" y="24"/>
                    <a:pt x="43" y="24"/>
                  </a:cubicBezTo>
                  <a:cubicBezTo>
                    <a:pt x="43" y="19"/>
                    <a:pt x="43" y="15"/>
                    <a:pt x="41" y="12"/>
                  </a:cubicBezTo>
                  <a:cubicBezTo>
                    <a:pt x="38" y="7"/>
                    <a:pt x="33" y="6"/>
                    <a:pt x="29" y="6"/>
                  </a:cubicBezTo>
                  <a:cubicBezTo>
                    <a:pt x="24" y="6"/>
                    <a:pt x="20" y="8"/>
                    <a:pt x="17" y="11"/>
                  </a:cubicBezTo>
                  <a:cubicBezTo>
                    <a:pt x="14" y="14"/>
                    <a:pt x="14" y="18"/>
                    <a:pt x="14" y="23"/>
                  </a:cubicBezTo>
                  <a:cubicBezTo>
                    <a:pt x="14" y="43"/>
                    <a:pt x="14" y="43"/>
                    <a:pt x="14" y="43"/>
                  </a:cubicBezTo>
                  <a:cubicBezTo>
                    <a:pt x="22" y="43"/>
                    <a:pt x="22" y="43"/>
                    <a:pt x="22" y="43"/>
                  </a:cubicBezTo>
                  <a:cubicBezTo>
                    <a:pt x="22" y="49"/>
                    <a:pt x="22" y="49"/>
                    <a:pt x="22" y="49"/>
                  </a:cubicBezTo>
                  <a:cubicBezTo>
                    <a:pt x="0" y="49"/>
                    <a:pt x="0" y="49"/>
                    <a:pt x="0" y="49"/>
                  </a:cubicBezTo>
                  <a:cubicBezTo>
                    <a:pt x="0" y="43"/>
                    <a:pt x="0" y="43"/>
                    <a:pt x="0" y="43"/>
                  </a:cubicBezTo>
                  <a:cubicBezTo>
                    <a:pt x="8" y="43"/>
                    <a:pt x="8" y="43"/>
                    <a:pt x="8" y="43"/>
                  </a:cubicBezTo>
                  <a:cubicBezTo>
                    <a:pt x="8" y="6"/>
                    <a:pt x="8" y="6"/>
                    <a:pt x="8" y="6"/>
                  </a:cubicBezTo>
                  <a:cubicBezTo>
                    <a:pt x="0" y="6"/>
                    <a:pt x="0" y="6"/>
                    <a:pt x="0" y="6"/>
                  </a:cubicBezTo>
                  <a:cubicBezTo>
                    <a:pt x="0" y="1"/>
                    <a:pt x="0" y="1"/>
                    <a:pt x="0" y="1"/>
                  </a:cubicBezTo>
                  <a:cubicBezTo>
                    <a:pt x="14" y="1"/>
                    <a:pt x="14" y="1"/>
                    <a:pt x="14" y="1"/>
                  </a:cubicBezTo>
                  <a:lnTo>
                    <a:pt x="14" y="9"/>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6" name="Freeform 59"/>
            <p:cNvSpPr>
              <a:spLocks/>
            </p:cNvSpPr>
            <p:nvPr userDrawn="1"/>
          </p:nvSpPr>
          <p:spPr bwMode="auto">
            <a:xfrm>
              <a:off x="8413750" y="6335713"/>
              <a:ext cx="34925" cy="50800"/>
            </a:xfrm>
            <a:custGeom>
              <a:avLst/>
              <a:gdLst>
                <a:gd name="T0" fmla="*/ 2147483647 w 34"/>
                <a:gd name="T1" fmla="*/ 2147483647 h 50"/>
                <a:gd name="T2" fmla="*/ 2147483647 w 34"/>
                <a:gd name="T3" fmla="*/ 2147483647 h 50"/>
                <a:gd name="T4" fmla="*/ 2147483647 w 34"/>
                <a:gd name="T5" fmla="*/ 2147483647 h 50"/>
                <a:gd name="T6" fmla="*/ 2147483647 w 34"/>
                <a:gd name="T7" fmla="*/ 2147483647 h 50"/>
                <a:gd name="T8" fmla="*/ 2147483647 w 34"/>
                <a:gd name="T9" fmla="*/ 2147483647 h 50"/>
                <a:gd name="T10" fmla="*/ 2147483647 w 34"/>
                <a:gd name="T11" fmla="*/ 2147483647 h 50"/>
                <a:gd name="T12" fmla="*/ 2147483647 w 34"/>
                <a:gd name="T13" fmla="*/ 2147483647 h 50"/>
                <a:gd name="T14" fmla="*/ 2147483647 w 34"/>
                <a:gd name="T15" fmla="*/ 2147483647 h 50"/>
                <a:gd name="T16" fmla="*/ 2147483647 w 34"/>
                <a:gd name="T17" fmla="*/ 2147483647 h 50"/>
                <a:gd name="T18" fmla="*/ 2147483647 w 34"/>
                <a:gd name="T19" fmla="*/ 2147483647 h 50"/>
                <a:gd name="T20" fmla="*/ 0 w 34"/>
                <a:gd name="T21" fmla="*/ 2147483647 h 50"/>
                <a:gd name="T22" fmla="*/ 0 w 34"/>
                <a:gd name="T23" fmla="*/ 2147483647 h 50"/>
                <a:gd name="T24" fmla="*/ 2147483647 w 34"/>
                <a:gd name="T25" fmla="*/ 2147483647 h 50"/>
                <a:gd name="T26" fmla="*/ 2147483647 w 34"/>
                <a:gd name="T27" fmla="*/ 2147483647 h 50"/>
                <a:gd name="T28" fmla="*/ 2147483647 w 34"/>
                <a:gd name="T29" fmla="*/ 2147483647 h 50"/>
                <a:gd name="T30" fmla="*/ 2147483647 w 34"/>
                <a:gd name="T31" fmla="*/ 2147483647 h 50"/>
                <a:gd name="T32" fmla="*/ 2147483647 w 34"/>
                <a:gd name="T33" fmla="*/ 2147483647 h 50"/>
                <a:gd name="T34" fmla="*/ 0 w 34"/>
                <a:gd name="T35" fmla="*/ 2147483647 h 50"/>
                <a:gd name="T36" fmla="*/ 2147483647 w 34"/>
                <a:gd name="T37" fmla="*/ 2147483647 h 50"/>
                <a:gd name="T38" fmla="*/ 2147483647 w 34"/>
                <a:gd name="T39" fmla="*/ 0 h 50"/>
                <a:gd name="T40" fmla="*/ 2147483647 w 34"/>
                <a:gd name="T41" fmla="*/ 2147483647 h 50"/>
                <a:gd name="T42" fmla="*/ 2147483647 w 34"/>
                <a:gd name="T43" fmla="*/ 2147483647 h 50"/>
                <a:gd name="T44" fmla="*/ 2147483647 w 34"/>
                <a:gd name="T45" fmla="*/ 2147483647 h 50"/>
                <a:gd name="T46" fmla="*/ 2147483647 w 34"/>
                <a:gd name="T47" fmla="*/ 2147483647 h 50"/>
                <a:gd name="T48" fmla="*/ 2147483647 w 34"/>
                <a:gd name="T49" fmla="*/ 2147483647 h 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4" h="50">
                  <a:moveTo>
                    <a:pt x="26" y="13"/>
                  </a:moveTo>
                  <a:cubicBezTo>
                    <a:pt x="26" y="8"/>
                    <a:pt x="21" y="5"/>
                    <a:pt x="16" y="5"/>
                  </a:cubicBezTo>
                  <a:cubicBezTo>
                    <a:pt x="11" y="5"/>
                    <a:pt x="7" y="8"/>
                    <a:pt x="7" y="13"/>
                  </a:cubicBezTo>
                  <a:cubicBezTo>
                    <a:pt x="7" y="19"/>
                    <a:pt x="12" y="20"/>
                    <a:pt x="17" y="21"/>
                  </a:cubicBezTo>
                  <a:cubicBezTo>
                    <a:pt x="21" y="22"/>
                    <a:pt x="25" y="23"/>
                    <a:pt x="28" y="25"/>
                  </a:cubicBezTo>
                  <a:cubicBezTo>
                    <a:pt x="32" y="27"/>
                    <a:pt x="34" y="31"/>
                    <a:pt x="34" y="35"/>
                  </a:cubicBezTo>
                  <a:cubicBezTo>
                    <a:pt x="34" y="39"/>
                    <a:pt x="33" y="41"/>
                    <a:pt x="32" y="43"/>
                  </a:cubicBezTo>
                  <a:cubicBezTo>
                    <a:pt x="30" y="47"/>
                    <a:pt x="23" y="50"/>
                    <a:pt x="18" y="50"/>
                  </a:cubicBezTo>
                  <a:cubicBezTo>
                    <a:pt x="12" y="50"/>
                    <a:pt x="7" y="48"/>
                    <a:pt x="5" y="43"/>
                  </a:cubicBezTo>
                  <a:cubicBezTo>
                    <a:pt x="5" y="49"/>
                    <a:pt x="5" y="49"/>
                    <a:pt x="5" y="49"/>
                  </a:cubicBezTo>
                  <a:cubicBezTo>
                    <a:pt x="0" y="49"/>
                    <a:pt x="0" y="49"/>
                    <a:pt x="0" y="49"/>
                  </a:cubicBezTo>
                  <a:cubicBezTo>
                    <a:pt x="0" y="35"/>
                    <a:pt x="0" y="35"/>
                    <a:pt x="0" y="35"/>
                  </a:cubicBezTo>
                  <a:cubicBezTo>
                    <a:pt x="5" y="35"/>
                    <a:pt x="5" y="35"/>
                    <a:pt x="5" y="35"/>
                  </a:cubicBezTo>
                  <a:cubicBezTo>
                    <a:pt x="5" y="41"/>
                    <a:pt x="10" y="45"/>
                    <a:pt x="17" y="45"/>
                  </a:cubicBezTo>
                  <a:cubicBezTo>
                    <a:pt x="22" y="45"/>
                    <a:pt x="27" y="41"/>
                    <a:pt x="27" y="36"/>
                  </a:cubicBezTo>
                  <a:cubicBezTo>
                    <a:pt x="27" y="29"/>
                    <a:pt x="22" y="28"/>
                    <a:pt x="16" y="27"/>
                  </a:cubicBezTo>
                  <a:cubicBezTo>
                    <a:pt x="12" y="26"/>
                    <a:pt x="9" y="25"/>
                    <a:pt x="5" y="23"/>
                  </a:cubicBezTo>
                  <a:cubicBezTo>
                    <a:pt x="2" y="21"/>
                    <a:pt x="0" y="17"/>
                    <a:pt x="0" y="13"/>
                  </a:cubicBezTo>
                  <a:cubicBezTo>
                    <a:pt x="0" y="10"/>
                    <a:pt x="0" y="7"/>
                    <a:pt x="2" y="5"/>
                  </a:cubicBezTo>
                  <a:cubicBezTo>
                    <a:pt x="5" y="1"/>
                    <a:pt x="10" y="0"/>
                    <a:pt x="15" y="0"/>
                  </a:cubicBezTo>
                  <a:cubicBezTo>
                    <a:pt x="19" y="0"/>
                    <a:pt x="23" y="1"/>
                    <a:pt x="26" y="5"/>
                  </a:cubicBezTo>
                  <a:cubicBezTo>
                    <a:pt x="26" y="1"/>
                    <a:pt x="26" y="1"/>
                    <a:pt x="26" y="1"/>
                  </a:cubicBezTo>
                  <a:cubicBezTo>
                    <a:pt x="31" y="1"/>
                    <a:pt x="31" y="1"/>
                    <a:pt x="31" y="1"/>
                  </a:cubicBezTo>
                  <a:cubicBezTo>
                    <a:pt x="31" y="13"/>
                    <a:pt x="31" y="13"/>
                    <a:pt x="31" y="13"/>
                  </a:cubicBezTo>
                  <a:lnTo>
                    <a:pt x="26" y="13"/>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7" name="Rectangle 60"/>
            <p:cNvSpPr>
              <a:spLocks noChangeArrowheads="1"/>
            </p:cNvSpPr>
            <p:nvPr userDrawn="1"/>
          </p:nvSpPr>
          <p:spPr bwMode="auto">
            <a:xfrm>
              <a:off x="8459788" y="6375400"/>
              <a:ext cx="6350" cy="11113"/>
            </a:xfrm>
            <a:prstGeom prst="rect">
              <a:avLst/>
            </a:prstGeom>
            <a:solidFill>
              <a:srgbClr val="CCD8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defRPr/>
              </a:pPr>
              <a:endParaRPr lang="en-GB" altLang="en-US" dirty="0" smtClean="0">
                <a:solidFill>
                  <a:srgbClr val="000000"/>
                </a:solidFill>
                <a:latin typeface="Calibri" pitchFamily="34" charset="0"/>
              </a:endParaRPr>
            </a:p>
          </p:txBody>
        </p:sp>
        <p:sp>
          <p:nvSpPr>
            <p:cNvPr id="48" name="Freeform 61"/>
            <p:cNvSpPr>
              <a:spLocks/>
            </p:cNvSpPr>
            <p:nvPr userDrawn="1"/>
          </p:nvSpPr>
          <p:spPr bwMode="auto">
            <a:xfrm>
              <a:off x="8475663" y="6335713"/>
              <a:ext cx="49212" cy="50800"/>
            </a:xfrm>
            <a:custGeom>
              <a:avLst/>
              <a:gdLst>
                <a:gd name="T0" fmla="*/ 2147483647 w 48"/>
                <a:gd name="T1" fmla="*/ 2147483647 h 50"/>
                <a:gd name="T2" fmla="*/ 2147483647 w 48"/>
                <a:gd name="T3" fmla="*/ 2147483647 h 50"/>
                <a:gd name="T4" fmla="*/ 2147483647 w 48"/>
                <a:gd name="T5" fmla="*/ 2147483647 h 50"/>
                <a:gd name="T6" fmla="*/ 2147483647 w 48"/>
                <a:gd name="T7" fmla="*/ 2147483647 h 50"/>
                <a:gd name="T8" fmla="*/ 2147483647 w 48"/>
                <a:gd name="T9" fmla="*/ 2147483647 h 50"/>
                <a:gd name="T10" fmla="*/ 2147483647 w 48"/>
                <a:gd name="T11" fmla="*/ 2147483647 h 50"/>
                <a:gd name="T12" fmla="*/ 2147483647 w 48"/>
                <a:gd name="T13" fmla="*/ 2147483647 h 50"/>
                <a:gd name="T14" fmla="*/ 2147483647 w 48"/>
                <a:gd name="T15" fmla="*/ 2147483647 h 50"/>
                <a:gd name="T16" fmla="*/ 0 w 48"/>
                <a:gd name="T17" fmla="*/ 2147483647 h 50"/>
                <a:gd name="T18" fmla="*/ 2147483647 w 48"/>
                <a:gd name="T19" fmla="*/ 2147483647 h 50"/>
                <a:gd name="T20" fmla="*/ 2147483647 w 48"/>
                <a:gd name="T21" fmla="*/ 0 h 50"/>
                <a:gd name="T22" fmla="*/ 2147483647 w 48"/>
                <a:gd name="T23" fmla="*/ 2147483647 h 50"/>
                <a:gd name="T24" fmla="*/ 2147483647 w 48"/>
                <a:gd name="T25" fmla="*/ 2147483647 h 50"/>
                <a:gd name="T26" fmla="*/ 2147483647 w 48"/>
                <a:gd name="T27" fmla="*/ 2147483647 h 50"/>
                <a:gd name="T28" fmla="*/ 2147483647 w 48"/>
                <a:gd name="T29" fmla="*/ 2147483647 h 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50">
                  <a:moveTo>
                    <a:pt x="47" y="15"/>
                  </a:moveTo>
                  <a:cubicBezTo>
                    <a:pt x="41" y="15"/>
                    <a:pt x="41" y="15"/>
                    <a:pt x="41" y="15"/>
                  </a:cubicBezTo>
                  <a:cubicBezTo>
                    <a:pt x="38" y="9"/>
                    <a:pt x="31" y="6"/>
                    <a:pt x="25" y="6"/>
                  </a:cubicBezTo>
                  <a:cubicBezTo>
                    <a:pt x="14" y="6"/>
                    <a:pt x="6" y="14"/>
                    <a:pt x="6" y="25"/>
                  </a:cubicBezTo>
                  <a:cubicBezTo>
                    <a:pt x="6" y="36"/>
                    <a:pt x="14" y="44"/>
                    <a:pt x="25" y="44"/>
                  </a:cubicBezTo>
                  <a:cubicBezTo>
                    <a:pt x="32" y="44"/>
                    <a:pt x="39" y="40"/>
                    <a:pt x="41" y="34"/>
                  </a:cubicBezTo>
                  <a:cubicBezTo>
                    <a:pt x="48" y="34"/>
                    <a:pt x="48" y="34"/>
                    <a:pt x="48" y="34"/>
                  </a:cubicBezTo>
                  <a:cubicBezTo>
                    <a:pt x="45" y="44"/>
                    <a:pt x="35" y="50"/>
                    <a:pt x="24" y="50"/>
                  </a:cubicBezTo>
                  <a:cubicBezTo>
                    <a:pt x="11" y="50"/>
                    <a:pt x="0" y="39"/>
                    <a:pt x="0" y="25"/>
                  </a:cubicBezTo>
                  <a:cubicBezTo>
                    <a:pt x="0" y="18"/>
                    <a:pt x="2" y="12"/>
                    <a:pt x="7" y="7"/>
                  </a:cubicBezTo>
                  <a:cubicBezTo>
                    <a:pt x="11" y="3"/>
                    <a:pt x="17" y="0"/>
                    <a:pt x="24" y="0"/>
                  </a:cubicBezTo>
                  <a:cubicBezTo>
                    <a:pt x="31" y="0"/>
                    <a:pt x="37" y="2"/>
                    <a:pt x="41" y="7"/>
                  </a:cubicBezTo>
                  <a:cubicBezTo>
                    <a:pt x="41" y="1"/>
                    <a:pt x="41" y="1"/>
                    <a:pt x="41" y="1"/>
                  </a:cubicBezTo>
                  <a:cubicBezTo>
                    <a:pt x="47" y="1"/>
                    <a:pt x="47" y="1"/>
                    <a:pt x="47" y="1"/>
                  </a:cubicBezTo>
                  <a:lnTo>
                    <a:pt x="47" y="15"/>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9" name="Freeform 62"/>
            <p:cNvSpPr>
              <a:spLocks noEditPoints="1"/>
            </p:cNvSpPr>
            <p:nvPr userDrawn="1"/>
          </p:nvSpPr>
          <p:spPr bwMode="auto">
            <a:xfrm>
              <a:off x="8526463" y="6335713"/>
              <a:ext cx="50800" cy="50800"/>
            </a:xfrm>
            <a:custGeom>
              <a:avLst/>
              <a:gdLst>
                <a:gd name="T0" fmla="*/ 0 w 50"/>
                <a:gd name="T1" fmla="*/ 2147483647 h 50"/>
                <a:gd name="T2" fmla="*/ 2147483647 w 50"/>
                <a:gd name="T3" fmla="*/ 0 h 50"/>
                <a:gd name="T4" fmla="*/ 2147483647 w 50"/>
                <a:gd name="T5" fmla="*/ 2147483647 h 50"/>
                <a:gd name="T6" fmla="*/ 2147483647 w 50"/>
                <a:gd name="T7" fmla="*/ 2147483647 h 50"/>
                <a:gd name="T8" fmla="*/ 0 w 50"/>
                <a:gd name="T9" fmla="*/ 2147483647 h 50"/>
                <a:gd name="T10" fmla="*/ 2147483647 w 50"/>
                <a:gd name="T11" fmla="*/ 2147483647 h 50"/>
                <a:gd name="T12" fmla="*/ 2147483647 w 50"/>
                <a:gd name="T13" fmla="*/ 2147483647 h 50"/>
                <a:gd name="T14" fmla="*/ 2147483647 w 50"/>
                <a:gd name="T15" fmla="*/ 2147483647 h 50"/>
                <a:gd name="T16" fmla="*/ 2147483647 w 50"/>
                <a:gd name="T17" fmla="*/ 2147483647 h 50"/>
                <a:gd name="T18" fmla="*/ 2147483647 w 50"/>
                <a:gd name="T19" fmla="*/ 2147483647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 h="50">
                  <a:moveTo>
                    <a:pt x="0" y="25"/>
                  </a:moveTo>
                  <a:cubicBezTo>
                    <a:pt x="0" y="11"/>
                    <a:pt x="11" y="0"/>
                    <a:pt x="25" y="0"/>
                  </a:cubicBezTo>
                  <a:cubicBezTo>
                    <a:pt x="39" y="0"/>
                    <a:pt x="50" y="11"/>
                    <a:pt x="50" y="24"/>
                  </a:cubicBezTo>
                  <a:cubicBezTo>
                    <a:pt x="50" y="38"/>
                    <a:pt x="39" y="50"/>
                    <a:pt x="25" y="50"/>
                  </a:cubicBezTo>
                  <a:cubicBezTo>
                    <a:pt x="11" y="50"/>
                    <a:pt x="0" y="39"/>
                    <a:pt x="0" y="25"/>
                  </a:cubicBezTo>
                  <a:close/>
                  <a:moveTo>
                    <a:pt x="44" y="25"/>
                  </a:moveTo>
                  <a:cubicBezTo>
                    <a:pt x="44" y="14"/>
                    <a:pt x="36" y="6"/>
                    <a:pt x="25" y="6"/>
                  </a:cubicBezTo>
                  <a:cubicBezTo>
                    <a:pt x="14" y="6"/>
                    <a:pt x="6" y="14"/>
                    <a:pt x="6" y="25"/>
                  </a:cubicBezTo>
                  <a:cubicBezTo>
                    <a:pt x="6" y="35"/>
                    <a:pt x="14" y="44"/>
                    <a:pt x="25" y="44"/>
                  </a:cubicBezTo>
                  <a:cubicBezTo>
                    <a:pt x="36" y="44"/>
                    <a:pt x="44" y="35"/>
                    <a:pt x="44" y="25"/>
                  </a:cubicBez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50" name="Rectangle 63"/>
            <p:cNvSpPr>
              <a:spLocks noChangeArrowheads="1"/>
            </p:cNvSpPr>
            <p:nvPr userDrawn="1"/>
          </p:nvSpPr>
          <p:spPr bwMode="auto">
            <a:xfrm>
              <a:off x="8586788" y="6375400"/>
              <a:ext cx="7937" cy="11113"/>
            </a:xfrm>
            <a:prstGeom prst="rect">
              <a:avLst/>
            </a:prstGeom>
            <a:solidFill>
              <a:srgbClr val="CCD8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defRPr/>
              </a:pPr>
              <a:endParaRPr lang="en-GB" altLang="en-US" dirty="0" smtClean="0">
                <a:solidFill>
                  <a:srgbClr val="000000"/>
                </a:solidFill>
                <a:latin typeface="Calibri" pitchFamily="34" charset="0"/>
              </a:endParaRPr>
            </a:p>
          </p:txBody>
        </p:sp>
        <p:sp>
          <p:nvSpPr>
            <p:cNvPr id="51" name="Freeform 64"/>
            <p:cNvSpPr>
              <a:spLocks/>
            </p:cNvSpPr>
            <p:nvPr userDrawn="1"/>
          </p:nvSpPr>
          <p:spPr bwMode="auto">
            <a:xfrm>
              <a:off x="8604250" y="6337300"/>
              <a:ext cx="57150" cy="49213"/>
            </a:xfrm>
            <a:custGeom>
              <a:avLst/>
              <a:gdLst>
                <a:gd name="T0" fmla="*/ 2147483647 w 57"/>
                <a:gd name="T1" fmla="*/ 2147483647 h 49"/>
                <a:gd name="T2" fmla="*/ 2147483647 w 57"/>
                <a:gd name="T3" fmla="*/ 2147483647 h 49"/>
                <a:gd name="T4" fmla="*/ 2147483647 w 57"/>
                <a:gd name="T5" fmla="*/ 2147483647 h 49"/>
                <a:gd name="T6" fmla="*/ 2147483647 w 57"/>
                <a:gd name="T7" fmla="*/ 2147483647 h 49"/>
                <a:gd name="T8" fmla="*/ 2147483647 w 57"/>
                <a:gd name="T9" fmla="*/ 2147483647 h 49"/>
                <a:gd name="T10" fmla="*/ 0 w 57"/>
                <a:gd name="T11" fmla="*/ 2147483647 h 49"/>
                <a:gd name="T12" fmla="*/ 0 w 57"/>
                <a:gd name="T13" fmla="*/ 0 h 49"/>
                <a:gd name="T14" fmla="*/ 2147483647 w 57"/>
                <a:gd name="T15" fmla="*/ 0 h 49"/>
                <a:gd name="T16" fmla="*/ 2147483647 w 57"/>
                <a:gd name="T17" fmla="*/ 2147483647 h 49"/>
                <a:gd name="T18" fmla="*/ 2147483647 w 57"/>
                <a:gd name="T19" fmla="*/ 2147483647 h 49"/>
                <a:gd name="T20" fmla="*/ 2147483647 w 57"/>
                <a:gd name="T21" fmla="*/ 2147483647 h 49"/>
                <a:gd name="T22" fmla="*/ 2147483647 w 57"/>
                <a:gd name="T23" fmla="*/ 2147483647 h 49"/>
                <a:gd name="T24" fmla="*/ 2147483647 w 57"/>
                <a:gd name="T25" fmla="*/ 2147483647 h 49"/>
                <a:gd name="T26" fmla="*/ 2147483647 w 57"/>
                <a:gd name="T27" fmla="*/ 2147483647 h 49"/>
                <a:gd name="T28" fmla="*/ 2147483647 w 57"/>
                <a:gd name="T29" fmla="*/ 2147483647 h 49"/>
                <a:gd name="T30" fmla="*/ 2147483647 w 57"/>
                <a:gd name="T31" fmla="*/ 0 h 49"/>
                <a:gd name="T32" fmla="*/ 2147483647 w 57"/>
                <a:gd name="T33" fmla="*/ 0 h 49"/>
                <a:gd name="T34" fmla="*/ 2147483647 w 57"/>
                <a:gd name="T35" fmla="*/ 2147483647 h 49"/>
                <a:gd name="T36" fmla="*/ 2147483647 w 57"/>
                <a:gd name="T37" fmla="*/ 2147483647 h 49"/>
                <a:gd name="T38" fmla="*/ 2147483647 w 57"/>
                <a:gd name="T39" fmla="*/ 2147483647 h 49"/>
                <a:gd name="T40" fmla="*/ 2147483647 w 57"/>
                <a:gd name="T41" fmla="*/ 2147483647 h 49"/>
                <a:gd name="T42" fmla="*/ 2147483647 w 57"/>
                <a:gd name="T43" fmla="*/ 2147483647 h 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7" h="49">
                  <a:moveTo>
                    <a:pt x="43" y="40"/>
                  </a:moveTo>
                  <a:cubicBezTo>
                    <a:pt x="40" y="45"/>
                    <a:pt x="34" y="49"/>
                    <a:pt x="27" y="49"/>
                  </a:cubicBezTo>
                  <a:cubicBezTo>
                    <a:pt x="20" y="49"/>
                    <a:pt x="14" y="44"/>
                    <a:pt x="11" y="40"/>
                  </a:cubicBezTo>
                  <a:cubicBezTo>
                    <a:pt x="9" y="37"/>
                    <a:pt x="8" y="33"/>
                    <a:pt x="8" y="28"/>
                  </a:cubicBezTo>
                  <a:cubicBezTo>
                    <a:pt x="8" y="5"/>
                    <a:pt x="8" y="5"/>
                    <a:pt x="8" y="5"/>
                  </a:cubicBezTo>
                  <a:cubicBezTo>
                    <a:pt x="0" y="5"/>
                    <a:pt x="0" y="5"/>
                    <a:pt x="0" y="5"/>
                  </a:cubicBezTo>
                  <a:cubicBezTo>
                    <a:pt x="0" y="0"/>
                    <a:pt x="0" y="0"/>
                    <a:pt x="0" y="0"/>
                  </a:cubicBezTo>
                  <a:cubicBezTo>
                    <a:pt x="14" y="0"/>
                    <a:pt x="14" y="0"/>
                    <a:pt x="14" y="0"/>
                  </a:cubicBezTo>
                  <a:cubicBezTo>
                    <a:pt x="14" y="25"/>
                    <a:pt x="14" y="25"/>
                    <a:pt x="14" y="25"/>
                  </a:cubicBezTo>
                  <a:cubicBezTo>
                    <a:pt x="14" y="30"/>
                    <a:pt x="14" y="34"/>
                    <a:pt x="17" y="38"/>
                  </a:cubicBezTo>
                  <a:cubicBezTo>
                    <a:pt x="20" y="42"/>
                    <a:pt x="24" y="44"/>
                    <a:pt x="29" y="43"/>
                  </a:cubicBezTo>
                  <a:cubicBezTo>
                    <a:pt x="34" y="43"/>
                    <a:pt x="37" y="41"/>
                    <a:pt x="40" y="38"/>
                  </a:cubicBezTo>
                  <a:cubicBezTo>
                    <a:pt x="43" y="34"/>
                    <a:pt x="43" y="31"/>
                    <a:pt x="43" y="26"/>
                  </a:cubicBezTo>
                  <a:cubicBezTo>
                    <a:pt x="43" y="5"/>
                    <a:pt x="43" y="5"/>
                    <a:pt x="43" y="5"/>
                  </a:cubicBezTo>
                  <a:cubicBezTo>
                    <a:pt x="35" y="5"/>
                    <a:pt x="35" y="5"/>
                    <a:pt x="35" y="5"/>
                  </a:cubicBezTo>
                  <a:cubicBezTo>
                    <a:pt x="35" y="0"/>
                    <a:pt x="35" y="0"/>
                    <a:pt x="35" y="0"/>
                  </a:cubicBezTo>
                  <a:cubicBezTo>
                    <a:pt x="49" y="0"/>
                    <a:pt x="49" y="0"/>
                    <a:pt x="49" y="0"/>
                  </a:cubicBezTo>
                  <a:cubicBezTo>
                    <a:pt x="49" y="42"/>
                    <a:pt x="49" y="42"/>
                    <a:pt x="49" y="42"/>
                  </a:cubicBezTo>
                  <a:cubicBezTo>
                    <a:pt x="57" y="42"/>
                    <a:pt x="57" y="42"/>
                    <a:pt x="57" y="42"/>
                  </a:cubicBezTo>
                  <a:cubicBezTo>
                    <a:pt x="57" y="48"/>
                    <a:pt x="57" y="48"/>
                    <a:pt x="57" y="48"/>
                  </a:cubicBezTo>
                  <a:cubicBezTo>
                    <a:pt x="43" y="48"/>
                    <a:pt x="43" y="48"/>
                    <a:pt x="43" y="48"/>
                  </a:cubicBezTo>
                  <a:lnTo>
                    <a:pt x="43" y="40"/>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52" name="Freeform 65"/>
            <p:cNvSpPr>
              <a:spLocks/>
            </p:cNvSpPr>
            <p:nvPr userDrawn="1"/>
          </p:nvSpPr>
          <p:spPr bwMode="auto">
            <a:xfrm>
              <a:off x="8661400" y="6318250"/>
              <a:ext cx="52388" cy="68263"/>
            </a:xfrm>
            <a:custGeom>
              <a:avLst/>
              <a:gdLst>
                <a:gd name="T0" fmla="*/ 2147483647 w 33"/>
                <a:gd name="T1" fmla="*/ 2147483647 h 43"/>
                <a:gd name="T2" fmla="*/ 2147483647 w 33"/>
                <a:gd name="T3" fmla="*/ 2147483647 h 43"/>
                <a:gd name="T4" fmla="*/ 2147483647 w 33"/>
                <a:gd name="T5" fmla="*/ 2147483647 h 43"/>
                <a:gd name="T6" fmla="*/ 2147483647 w 33"/>
                <a:gd name="T7" fmla="*/ 2147483647 h 43"/>
                <a:gd name="T8" fmla="*/ 2147483647 w 33"/>
                <a:gd name="T9" fmla="*/ 2147483647 h 43"/>
                <a:gd name="T10" fmla="*/ 2147483647 w 33"/>
                <a:gd name="T11" fmla="*/ 2147483647 h 43"/>
                <a:gd name="T12" fmla="*/ 2147483647 w 33"/>
                <a:gd name="T13" fmla="*/ 2147483647 h 43"/>
                <a:gd name="T14" fmla="*/ 2147483647 w 33"/>
                <a:gd name="T15" fmla="*/ 2147483647 h 43"/>
                <a:gd name="T16" fmla="*/ 2147483647 w 33"/>
                <a:gd name="T17" fmla="*/ 2147483647 h 43"/>
                <a:gd name="T18" fmla="*/ 2147483647 w 33"/>
                <a:gd name="T19" fmla="*/ 2147483647 h 43"/>
                <a:gd name="T20" fmla="*/ 2147483647 w 33"/>
                <a:gd name="T21" fmla="*/ 2147483647 h 43"/>
                <a:gd name="T22" fmla="*/ 2147483647 w 33"/>
                <a:gd name="T23" fmla="*/ 2147483647 h 43"/>
                <a:gd name="T24" fmla="*/ 2147483647 w 33"/>
                <a:gd name="T25" fmla="*/ 2147483647 h 43"/>
                <a:gd name="T26" fmla="*/ 2147483647 w 33"/>
                <a:gd name="T27" fmla="*/ 2147483647 h 43"/>
                <a:gd name="T28" fmla="*/ 2147483647 w 33"/>
                <a:gd name="T29" fmla="*/ 2147483647 h 43"/>
                <a:gd name="T30" fmla="*/ 2147483647 w 33"/>
                <a:gd name="T31" fmla="*/ 2147483647 h 43"/>
                <a:gd name="T32" fmla="*/ 2147483647 w 33"/>
                <a:gd name="T33" fmla="*/ 2147483647 h 43"/>
                <a:gd name="T34" fmla="*/ 2147483647 w 33"/>
                <a:gd name="T35" fmla="*/ 2147483647 h 43"/>
                <a:gd name="T36" fmla="*/ 0 w 33"/>
                <a:gd name="T37" fmla="*/ 2147483647 h 43"/>
                <a:gd name="T38" fmla="*/ 0 w 33"/>
                <a:gd name="T39" fmla="*/ 2147483647 h 43"/>
                <a:gd name="T40" fmla="*/ 2147483647 w 33"/>
                <a:gd name="T41" fmla="*/ 2147483647 h 43"/>
                <a:gd name="T42" fmla="*/ 2147483647 w 33"/>
                <a:gd name="T43" fmla="*/ 2147483647 h 43"/>
                <a:gd name="T44" fmla="*/ 0 w 33"/>
                <a:gd name="T45" fmla="*/ 2147483647 h 43"/>
                <a:gd name="T46" fmla="*/ 0 w 33"/>
                <a:gd name="T47" fmla="*/ 0 h 43"/>
                <a:gd name="T48" fmla="*/ 2147483647 w 33"/>
                <a:gd name="T49" fmla="*/ 0 h 43"/>
                <a:gd name="T50" fmla="*/ 2147483647 w 33"/>
                <a:gd name="T51" fmla="*/ 2147483647 h 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3" h="43">
                  <a:moveTo>
                    <a:pt x="10" y="25"/>
                  </a:moveTo>
                  <a:lnTo>
                    <a:pt x="21" y="15"/>
                  </a:lnTo>
                  <a:lnTo>
                    <a:pt x="16" y="15"/>
                  </a:lnTo>
                  <a:lnTo>
                    <a:pt x="16" y="12"/>
                  </a:lnTo>
                  <a:lnTo>
                    <a:pt x="31" y="12"/>
                  </a:lnTo>
                  <a:lnTo>
                    <a:pt x="31" y="15"/>
                  </a:lnTo>
                  <a:lnTo>
                    <a:pt x="26" y="15"/>
                  </a:lnTo>
                  <a:lnTo>
                    <a:pt x="14" y="26"/>
                  </a:lnTo>
                  <a:lnTo>
                    <a:pt x="27" y="39"/>
                  </a:lnTo>
                  <a:lnTo>
                    <a:pt x="33" y="39"/>
                  </a:lnTo>
                  <a:lnTo>
                    <a:pt x="33" y="43"/>
                  </a:lnTo>
                  <a:lnTo>
                    <a:pt x="17" y="43"/>
                  </a:lnTo>
                  <a:lnTo>
                    <a:pt x="17" y="39"/>
                  </a:lnTo>
                  <a:lnTo>
                    <a:pt x="22" y="39"/>
                  </a:lnTo>
                  <a:lnTo>
                    <a:pt x="10" y="27"/>
                  </a:lnTo>
                  <a:lnTo>
                    <a:pt x="10" y="39"/>
                  </a:lnTo>
                  <a:lnTo>
                    <a:pt x="14" y="39"/>
                  </a:lnTo>
                  <a:lnTo>
                    <a:pt x="14" y="43"/>
                  </a:lnTo>
                  <a:lnTo>
                    <a:pt x="0" y="43"/>
                  </a:lnTo>
                  <a:lnTo>
                    <a:pt x="0" y="39"/>
                  </a:lnTo>
                  <a:lnTo>
                    <a:pt x="6" y="39"/>
                  </a:lnTo>
                  <a:lnTo>
                    <a:pt x="6" y="4"/>
                  </a:lnTo>
                  <a:lnTo>
                    <a:pt x="0" y="4"/>
                  </a:lnTo>
                  <a:lnTo>
                    <a:pt x="0" y="0"/>
                  </a:lnTo>
                  <a:lnTo>
                    <a:pt x="10" y="0"/>
                  </a:lnTo>
                  <a:lnTo>
                    <a:pt x="10" y="25"/>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grpSp>
      <p:pic>
        <p:nvPicPr>
          <p:cNvPr id="5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8315" y="6092825"/>
            <a:ext cx="1439862"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lvl1pPr algn="l">
              <a:defRPr sz="3200">
                <a:solidFill>
                  <a:schemeClr val="bg1"/>
                </a:solidFill>
                <a:latin typeface="Arial" pitchFamily="34" charset="0"/>
                <a:cs typeface="Arial"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val="3335091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2" name="Straight Connector 1"/>
          <p:cNvCxnSpPr/>
          <p:nvPr userDrawn="1"/>
        </p:nvCxnSpPr>
        <p:spPr>
          <a:xfrm>
            <a:off x="468319" y="6524625"/>
            <a:ext cx="8245475" cy="0"/>
          </a:xfrm>
          <a:prstGeom prst="line">
            <a:avLst/>
          </a:prstGeom>
          <a:ln>
            <a:solidFill>
              <a:srgbClr val="75AF32"/>
            </a:solidFill>
          </a:ln>
        </p:spPr>
        <p:style>
          <a:lnRef idx="1">
            <a:schemeClr val="accent1"/>
          </a:lnRef>
          <a:fillRef idx="0">
            <a:schemeClr val="accent1"/>
          </a:fillRef>
          <a:effectRef idx="0">
            <a:schemeClr val="accent1"/>
          </a:effectRef>
          <a:fontRef idx="minor">
            <a:schemeClr val="tx1"/>
          </a:fontRef>
        </p:style>
      </p:cxnSp>
      <p:grpSp>
        <p:nvGrpSpPr>
          <p:cNvPr id="3" name="Group 5"/>
          <p:cNvGrpSpPr>
            <a:grpSpLocks/>
          </p:cNvGrpSpPr>
          <p:nvPr userDrawn="1"/>
        </p:nvGrpSpPr>
        <p:grpSpPr bwMode="auto">
          <a:xfrm>
            <a:off x="7450138" y="6192838"/>
            <a:ext cx="1263650" cy="209550"/>
            <a:chOff x="7450138" y="6192838"/>
            <a:chExt cx="1263650" cy="209550"/>
          </a:xfrm>
        </p:grpSpPr>
        <p:sp>
          <p:nvSpPr>
            <p:cNvPr id="4" name="Freeform 18"/>
            <p:cNvSpPr>
              <a:spLocks/>
            </p:cNvSpPr>
            <p:nvPr userDrawn="1"/>
          </p:nvSpPr>
          <p:spPr bwMode="auto">
            <a:xfrm>
              <a:off x="7451725" y="6192838"/>
              <a:ext cx="65088" cy="69850"/>
            </a:xfrm>
            <a:custGeom>
              <a:avLst/>
              <a:gdLst>
                <a:gd name="T0" fmla="*/ 2147483647 w 64"/>
                <a:gd name="T1" fmla="*/ 2147483647 h 68"/>
                <a:gd name="T2" fmla="*/ 2147483647 w 64"/>
                <a:gd name="T3" fmla="*/ 2147483647 h 68"/>
                <a:gd name="T4" fmla="*/ 2147483647 w 64"/>
                <a:gd name="T5" fmla="*/ 2147483647 h 68"/>
                <a:gd name="T6" fmla="*/ 2147483647 w 64"/>
                <a:gd name="T7" fmla="*/ 2147483647 h 68"/>
                <a:gd name="T8" fmla="*/ 2147483647 w 64"/>
                <a:gd name="T9" fmla="*/ 2147483647 h 68"/>
                <a:gd name="T10" fmla="*/ 2147483647 w 64"/>
                <a:gd name="T11" fmla="*/ 2147483647 h 68"/>
                <a:gd name="T12" fmla="*/ 2147483647 w 64"/>
                <a:gd name="T13" fmla="*/ 2147483647 h 68"/>
                <a:gd name="T14" fmla="*/ 2147483647 w 64"/>
                <a:gd name="T15" fmla="*/ 2147483647 h 68"/>
                <a:gd name="T16" fmla="*/ 0 w 64"/>
                <a:gd name="T17" fmla="*/ 2147483647 h 68"/>
                <a:gd name="T18" fmla="*/ 2147483647 w 64"/>
                <a:gd name="T19" fmla="*/ 2147483647 h 68"/>
                <a:gd name="T20" fmla="*/ 2147483647 w 64"/>
                <a:gd name="T21" fmla="*/ 0 h 68"/>
                <a:gd name="T22" fmla="*/ 2147483647 w 64"/>
                <a:gd name="T23" fmla="*/ 2147483647 h 68"/>
                <a:gd name="T24" fmla="*/ 2147483647 w 64"/>
                <a:gd name="T25" fmla="*/ 2147483647 h 68"/>
                <a:gd name="T26" fmla="*/ 2147483647 w 64"/>
                <a:gd name="T27" fmla="*/ 2147483647 h 68"/>
                <a:gd name="T28" fmla="*/ 2147483647 w 64"/>
                <a:gd name="T29" fmla="*/ 2147483647 h 68"/>
                <a:gd name="T30" fmla="*/ 2147483647 w 64"/>
                <a:gd name="T31" fmla="*/ 2147483647 h 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4" h="68">
                  <a:moveTo>
                    <a:pt x="57" y="17"/>
                  </a:moveTo>
                  <a:cubicBezTo>
                    <a:pt x="52" y="10"/>
                    <a:pt x="43" y="6"/>
                    <a:pt x="34" y="6"/>
                  </a:cubicBezTo>
                  <a:cubicBezTo>
                    <a:pt x="19" y="6"/>
                    <a:pt x="7" y="18"/>
                    <a:pt x="7" y="33"/>
                  </a:cubicBezTo>
                  <a:cubicBezTo>
                    <a:pt x="7" y="48"/>
                    <a:pt x="18" y="61"/>
                    <a:pt x="34" y="61"/>
                  </a:cubicBezTo>
                  <a:cubicBezTo>
                    <a:pt x="43" y="61"/>
                    <a:pt x="52" y="57"/>
                    <a:pt x="57" y="49"/>
                  </a:cubicBezTo>
                  <a:cubicBezTo>
                    <a:pt x="64" y="49"/>
                    <a:pt x="64" y="49"/>
                    <a:pt x="64" y="49"/>
                  </a:cubicBezTo>
                  <a:cubicBezTo>
                    <a:pt x="59" y="61"/>
                    <a:pt x="47" y="68"/>
                    <a:pt x="34" y="68"/>
                  </a:cubicBezTo>
                  <a:cubicBezTo>
                    <a:pt x="25" y="68"/>
                    <a:pt x="16" y="64"/>
                    <a:pt x="10" y="58"/>
                  </a:cubicBezTo>
                  <a:cubicBezTo>
                    <a:pt x="3" y="51"/>
                    <a:pt x="0" y="43"/>
                    <a:pt x="0" y="33"/>
                  </a:cubicBezTo>
                  <a:cubicBezTo>
                    <a:pt x="0" y="24"/>
                    <a:pt x="4" y="16"/>
                    <a:pt x="10" y="9"/>
                  </a:cubicBezTo>
                  <a:cubicBezTo>
                    <a:pt x="16" y="3"/>
                    <a:pt x="25" y="0"/>
                    <a:pt x="34" y="0"/>
                  </a:cubicBezTo>
                  <a:cubicBezTo>
                    <a:pt x="43" y="0"/>
                    <a:pt x="51" y="3"/>
                    <a:pt x="57" y="9"/>
                  </a:cubicBezTo>
                  <a:cubicBezTo>
                    <a:pt x="57" y="1"/>
                    <a:pt x="57" y="1"/>
                    <a:pt x="57" y="1"/>
                  </a:cubicBezTo>
                  <a:cubicBezTo>
                    <a:pt x="63" y="1"/>
                    <a:pt x="63" y="1"/>
                    <a:pt x="63" y="1"/>
                  </a:cubicBezTo>
                  <a:cubicBezTo>
                    <a:pt x="63" y="17"/>
                    <a:pt x="63" y="17"/>
                    <a:pt x="63" y="17"/>
                  </a:cubicBezTo>
                  <a:lnTo>
                    <a:pt x="57" y="17"/>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5" name="Freeform 19"/>
            <p:cNvSpPr>
              <a:spLocks noEditPoints="1"/>
            </p:cNvSpPr>
            <p:nvPr userDrawn="1"/>
          </p:nvSpPr>
          <p:spPr bwMode="auto">
            <a:xfrm>
              <a:off x="7518400" y="6211888"/>
              <a:ext cx="58738" cy="50800"/>
            </a:xfrm>
            <a:custGeom>
              <a:avLst/>
              <a:gdLst>
                <a:gd name="T0" fmla="*/ 2147483647 w 58"/>
                <a:gd name="T1" fmla="*/ 2147483647 h 50"/>
                <a:gd name="T2" fmla="*/ 2147483647 w 58"/>
                <a:gd name="T3" fmla="*/ 2147483647 h 50"/>
                <a:gd name="T4" fmla="*/ 2147483647 w 58"/>
                <a:gd name="T5" fmla="*/ 2147483647 h 50"/>
                <a:gd name="T6" fmla="*/ 0 w 58"/>
                <a:gd name="T7" fmla="*/ 2147483647 h 50"/>
                <a:gd name="T8" fmla="*/ 2147483647 w 58"/>
                <a:gd name="T9" fmla="*/ 2147483647 h 50"/>
                <a:gd name="T10" fmla="*/ 2147483647 w 58"/>
                <a:gd name="T11" fmla="*/ 0 h 50"/>
                <a:gd name="T12" fmla="*/ 2147483647 w 58"/>
                <a:gd name="T13" fmla="*/ 2147483647 h 50"/>
                <a:gd name="T14" fmla="*/ 2147483647 w 58"/>
                <a:gd name="T15" fmla="*/ 2147483647 h 50"/>
                <a:gd name="T16" fmla="*/ 2147483647 w 58"/>
                <a:gd name="T17" fmla="*/ 2147483647 h 50"/>
                <a:gd name="T18" fmla="*/ 2147483647 w 58"/>
                <a:gd name="T19" fmla="*/ 2147483647 h 50"/>
                <a:gd name="T20" fmla="*/ 2147483647 w 58"/>
                <a:gd name="T21" fmla="*/ 2147483647 h 50"/>
                <a:gd name="T22" fmla="*/ 2147483647 w 58"/>
                <a:gd name="T23" fmla="*/ 2147483647 h 50"/>
                <a:gd name="T24" fmla="*/ 2147483647 w 58"/>
                <a:gd name="T25" fmla="*/ 2147483647 h 50"/>
                <a:gd name="T26" fmla="*/ 2147483647 w 58"/>
                <a:gd name="T27" fmla="*/ 2147483647 h 50"/>
                <a:gd name="T28" fmla="*/ 2147483647 w 58"/>
                <a:gd name="T29" fmla="*/ 2147483647 h 50"/>
                <a:gd name="T30" fmla="*/ 2147483647 w 58"/>
                <a:gd name="T31" fmla="*/ 2147483647 h 50"/>
                <a:gd name="T32" fmla="*/ 2147483647 w 58"/>
                <a:gd name="T33" fmla="*/ 2147483647 h 50"/>
                <a:gd name="T34" fmla="*/ 2147483647 w 58"/>
                <a:gd name="T35" fmla="*/ 2147483647 h 50"/>
                <a:gd name="T36" fmla="*/ 2147483647 w 58"/>
                <a:gd name="T37" fmla="*/ 2147483647 h 50"/>
                <a:gd name="T38" fmla="*/ 2147483647 w 58"/>
                <a:gd name="T39" fmla="*/ 2147483647 h 50"/>
                <a:gd name="T40" fmla="*/ 2147483647 w 58"/>
                <a:gd name="T41" fmla="*/ 2147483647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8" h="50">
                  <a:moveTo>
                    <a:pt x="44" y="39"/>
                  </a:moveTo>
                  <a:cubicBezTo>
                    <a:pt x="40" y="46"/>
                    <a:pt x="33" y="50"/>
                    <a:pt x="25" y="50"/>
                  </a:cubicBezTo>
                  <a:cubicBezTo>
                    <a:pt x="16" y="50"/>
                    <a:pt x="8" y="45"/>
                    <a:pt x="4" y="39"/>
                  </a:cubicBezTo>
                  <a:cubicBezTo>
                    <a:pt x="2" y="35"/>
                    <a:pt x="0" y="30"/>
                    <a:pt x="0" y="25"/>
                  </a:cubicBezTo>
                  <a:cubicBezTo>
                    <a:pt x="0" y="18"/>
                    <a:pt x="2" y="15"/>
                    <a:pt x="4" y="11"/>
                  </a:cubicBezTo>
                  <a:cubicBezTo>
                    <a:pt x="8" y="4"/>
                    <a:pt x="16" y="0"/>
                    <a:pt x="25" y="0"/>
                  </a:cubicBezTo>
                  <a:cubicBezTo>
                    <a:pt x="33" y="0"/>
                    <a:pt x="40" y="4"/>
                    <a:pt x="44" y="11"/>
                  </a:cubicBezTo>
                  <a:cubicBezTo>
                    <a:pt x="44" y="1"/>
                    <a:pt x="44" y="1"/>
                    <a:pt x="44" y="1"/>
                  </a:cubicBezTo>
                  <a:cubicBezTo>
                    <a:pt x="58" y="1"/>
                    <a:pt x="58" y="1"/>
                    <a:pt x="58" y="1"/>
                  </a:cubicBezTo>
                  <a:cubicBezTo>
                    <a:pt x="58" y="6"/>
                    <a:pt x="58" y="6"/>
                    <a:pt x="58" y="6"/>
                  </a:cubicBezTo>
                  <a:cubicBezTo>
                    <a:pt x="51" y="6"/>
                    <a:pt x="51" y="6"/>
                    <a:pt x="51" y="6"/>
                  </a:cubicBezTo>
                  <a:cubicBezTo>
                    <a:pt x="51" y="43"/>
                    <a:pt x="51" y="43"/>
                    <a:pt x="51" y="43"/>
                  </a:cubicBezTo>
                  <a:cubicBezTo>
                    <a:pt x="58" y="43"/>
                    <a:pt x="58" y="43"/>
                    <a:pt x="58" y="43"/>
                  </a:cubicBezTo>
                  <a:cubicBezTo>
                    <a:pt x="58" y="49"/>
                    <a:pt x="58" y="49"/>
                    <a:pt x="58" y="49"/>
                  </a:cubicBezTo>
                  <a:cubicBezTo>
                    <a:pt x="44" y="49"/>
                    <a:pt x="44" y="49"/>
                    <a:pt x="44" y="49"/>
                  </a:cubicBezTo>
                  <a:lnTo>
                    <a:pt x="44" y="39"/>
                  </a:lnTo>
                  <a:close/>
                  <a:moveTo>
                    <a:pt x="6" y="25"/>
                  </a:moveTo>
                  <a:cubicBezTo>
                    <a:pt x="6" y="35"/>
                    <a:pt x="15" y="44"/>
                    <a:pt x="25" y="44"/>
                  </a:cubicBezTo>
                  <a:cubicBezTo>
                    <a:pt x="36" y="44"/>
                    <a:pt x="45" y="35"/>
                    <a:pt x="45" y="25"/>
                  </a:cubicBezTo>
                  <a:cubicBezTo>
                    <a:pt x="45" y="14"/>
                    <a:pt x="36" y="6"/>
                    <a:pt x="25" y="6"/>
                  </a:cubicBezTo>
                  <a:cubicBezTo>
                    <a:pt x="15" y="6"/>
                    <a:pt x="6" y="14"/>
                    <a:pt x="6" y="25"/>
                  </a:cubicBez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6" name="Freeform 20"/>
            <p:cNvSpPr>
              <a:spLocks noEditPoints="1"/>
            </p:cNvSpPr>
            <p:nvPr userDrawn="1"/>
          </p:nvSpPr>
          <p:spPr bwMode="auto">
            <a:xfrm>
              <a:off x="7578725" y="6211888"/>
              <a:ext cx="58738" cy="66675"/>
            </a:xfrm>
            <a:custGeom>
              <a:avLst/>
              <a:gdLst>
                <a:gd name="T0" fmla="*/ 2147483647 w 58"/>
                <a:gd name="T1" fmla="*/ 2147483647 h 66"/>
                <a:gd name="T2" fmla="*/ 2147483647 w 58"/>
                <a:gd name="T3" fmla="*/ 0 h 66"/>
                <a:gd name="T4" fmla="*/ 2147483647 w 58"/>
                <a:gd name="T5" fmla="*/ 2147483647 h 66"/>
                <a:gd name="T6" fmla="*/ 2147483647 w 58"/>
                <a:gd name="T7" fmla="*/ 2147483647 h 66"/>
                <a:gd name="T8" fmla="*/ 2147483647 w 58"/>
                <a:gd name="T9" fmla="*/ 2147483647 h 66"/>
                <a:gd name="T10" fmla="*/ 2147483647 w 58"/>
                <a:gd name="T11" fmla="*/ 2147483647 h 66"/>
                <a:gd name="T12" fmla="*/ 2147483647 w 58"/>
                <a:gd name="T13" fmla="*/ 2147483647 h 66"/>
                <a:gd name="T14" fmla="*/ 2147483647 w 58"/>
                <a:gd name="T15" fmla="*/ 2147483647 h 66"/>
                <a:gd name="T16" fmla="*/ 2147483647 w 58"/>
                <a:gd name="T17" fmla="*/ 2147483647 h 66"/>
                <a:gd name="T18" fmla="*/ 0 w 58"/>
                <a:gd name="T19" fmla="*/ 2147483647 h 66"/>
                <a:gd name="T20" fmla="*/ 0 w 58"/>
                <a:gd name="T21" fmla="*/ 2147483647 h 66"/>
                <a:gd name="T22" fmla="*/ 2147483647 w 58"/>
                <a:gd name="T23" fmla="*/ 2147483647 h 66"/>
                <a:gd name="T24" fmla="*/ 2147483647 w 58"/>
                <a:gd name="T25" fmla="*/ 2147483647 h 66"/>
                <a:gd name="T26" fmla="*/ 0 w 58"/>
                <a:gd name="T27" fmla="*/ 2147483647 h 66"/>
                <a:gd name="T28" fmla="*/ 0 w 58"/>
                <a:gd name="T29" fmla="*/ 2147483647 h 66"/>
                <a:gd name="T30" fmla="*/ 2147483647 w 58"/>
                <a:gd name="T31" fmla="*/ 2147483647 h 66"/>
                <a:gd name="T32" fmla="*/ 2147483647 w 58"/>
                <a:gd name="T33" fmla="*/ 2147483647 h 66"/>
                <a:gd name="T34" fmla="*/ 2147483647 w 58"/>
                <a:gd name="T35" fmla="*/ 2147483647 h 66"/>
                <a:gd name="T36" fmla="*/ 2147483647 w 58"/>
                <a:gd name="T37" fmla="*/ 2147483647 h 66"/>
                <a:gd name="T38" fmla="*/ 2147483647 w 58"/>
                <a:gd name="T39" fmla="*/ 2147483647 h 66"/>
                <a:gd name="T40" fmla="*/ 2147483647 w 58"/>
                <a:gd name="T41" fmla="*/ 2147483647 h 66"/>
                <a:gd name="T42" fmla="*/ 2147483647 w 58"/>
                <a:gd name="T43" fmla="*/ 2147483647 h 6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8" h="66">
                  <a:moveTo>
                    <a:pt x="14" y="11"/>
                  </a:moveTo>
                  <a:cubicBezTo>
                    <a:pt x="18" y="4"/>
                    <a:pt x="25" y="0"/>
                    <a:pt x="34" y="0"/>
                  </a:cubicBezTo>
                  <a:cubicBezTo>
                    <a:pt x="41" y="0"/>
                    <a:pt x="50" y="3"/>
                    <a:pt x="54" y="11"/>
                  </a:cubicBezTo>
                  <a:cubicBezTo>
                    <a:pt x="56" y="14"/>
                    <a:pt x="58" y="19"/>
                    <a:pt x="58" y="25"/>
                  </a:cubicBezTo>
                  <a:cubicBezTo>
                    <a:pt x="58" y="39"/>
                    <a:pt x="47" y="50"/>
                    <a:pt x="34" y="50"/>
                  </a:cubicBezTo>
                  <a:cubicBezTo>
                    <a:pt x="25" y="50"/>
                    <a:pt x="18" y="46"/>
                    <a:pt x="14" y="38"/>
                  </a:cubicBezTo>
                  <a:cubicBezTo>
                    <a:pt x="14" y="61"/>
                    <a:pt x="14" y="61"/>
                    <a:pt x="14" y="61"/>
                  </a:cubicBezTo>
                  <a:cubicBezTo>
                    <a:pt x="22" y="61"/>
                    <a:pt x="22" y="61"/>
                    <a:pt x="22" y="61"/>
                  </a:cubicBezTo>
                  <a:cubicBezTo>
                    <a:pt x="22" y="66"/>
                    <a:pt x="22" y="66"/>
                    <a:pt x="22" y="66"/>
                  </a:cubicBezTo>
                  <a:cubicBezTo>
                    <a:pt x="0" y="66"/>
                    <a:pt x="0" y="66"/>
                    <a:pt x="0" y="66"/>
                  </a:cubicBezTo>
                  <a:cubicBezTo>
                    <a:pt x="0" y="61"/>
                    <a:pt x="0" y="61"/>
                    <a:pt x="0" y="61"/>
                  </a:cubicBezTo>
                  <a:cubicBezTo>
                    <a:pt x="8" y="61"/>
                    <a:pt x="8" y="61"/>
                    <a:pt x="8" y="61"/>
                  </a:cubicBezTo>
                  <a:cubicBezTo>
                    <a:pt x="8" y="6"/>
                    <a:pt x="8" y="6"/>
                    <a:pt x="8" y="6"/>
                  </a:cubicBezTo>
                  <a:cubicBezTo>
                    <a:pt x="0" y="6"/>
                    <a:pt x="0" y="6"/>
                    <a:pt x="0" y="6"/>
                  </a:cubicBezTo>
                  <a:cubicBezTo>
                    <a:pt x="0" y="1"/>
                    <a:pt x="0" y="1"/>
                    <a:pt x="0" y="1"/>
                  </a:cubicBezTo>
                  <a:cubicBezTo>
                    <a:pt x="14" y="1"/>
                    <a:pt x="14" y="1"/>
                    <a:pt x="14" y="1"/>
                  </a:cubicBezTo>
                  <a:lnTo>
                    <a:pt x="14" y="11"/>
                  </a:lnTo>
                  <a:close/>
                  <a:moveTo>
                    <a:pt x="52" y="25"/>
                  </a:moveTo>
                  <a:cubicBezTo>
                    <a:pt x="52" y="13"/>
                    <a:pt x="43" y="5"/>
                    <a:pt x="33" y="5"/>
                  </a:cubicBezTo>
                  <a:cubicBezTo>
                    <a:pt x="23" y="6"/>
                    <a:pt x="14" y="13"/>
                    <a:pt x="14" y="25"/>
                  </a:cubicBezTo>
                  <a:cubicBezTo>
                    <a:pt x="14" y="35"/>
                    <a:pt x="22" y="44"/>
                    <a:pt x="33" y="44"/>
                  </a:cubicBezTo>
                  <a:cubicBezTo>
                    <a:pt x="43" y="44"/>
                    <a:pt x="52" y="35"/>
                    <a:pt x="52" y="25"/>
                  </a:cubicBez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7" name="Freeform 21"/>
            <p:cNvSpPr>
              <a:spLocks noEditPoints="1"/>
            </p:cNvSpPr>
            <p:nvPr userDrawn="1"/>
          </p:nvSpPr>
          <p:spPr bwMode="auto">
            <a:xfrm>
              <a:off x="7637463" y="6211888"/>
              <a:ext cx="58737" cy="50800"/>
            </a:xfrm>
            <a:custGeom>
              <a:avLst/>
              <a:gdLst>
                <a:gd name="T0" fmla="*/ 2147483647 w 58"/>
                <a:gd name="T1" fmla="*/ 2147483647 h 50"/>
                <a:gd name="T2" fmla="*/ 2147483647 w 58"/>
                <a:gd name="T3" fmla="*/ 2147483647 h 50"/>
                <a:gd name="T4" fmla="*/ 2147483647 w 58"/>
                <a:gd name="T5" fmla="*/ 2147483647 h 50"/>
                <a:gd name="T6" fmla="*/ 0 w 58"/>
                <a:gd name="T7" fmla="*/ 2147483647 h 50"/>
                <a:gd name="T8" fmla="*/ 2147483647 w 58"/>
                <a:gd name="T9" fmla="*/ 2147483647 h 50"/>
                <a:gd name="T10" fmla="*/ 2147483647 w 58"/>
                <a:gd name="T11" fmla="*/ 0 h 50"/>
                <a:gd name="T12" fmla="*/ 2147483647 w 58"/>
                <a:gd name="T13" fmla="*/ 2147483647 h 50"/>
                <a:gd name="T14" fmla="*/ 2147483647 w 58"/>
                <a:gd name="T15" fmla="*/ 2147483647 h 50"/>
                <a:gd name="T16" fmla="*/ 2147483647 w 58"/>
                <a:gd name="T17" fmla="*/ 2147483647 h 50"/>
                <a:gd name="T18" fmla="*/ 2147483647 w 58"/>
                <a:gd name="T19" fmla="*/ 2147483647 h 50"/>
                <a:gd name="T20" fmla="*/ 2147483647 w 58"/>
                <a:gd name="T21" fmla="*/ 2147483647 h 50"/>
                <a:gd name="T22" fmla="*/ 2147483647 w 58"/>
                <a:gd name="T23" fmla="*/ 2147483647 h 50"/>
                <a:gd name="T24" fmla="*/ 2147483647 w 58"/>
                <a:gd name="T25" fmla="*/ 2147483647 h 50"/>
                <a:gd name="T26" fmla="*/ 2147483647 w 58"/>
                <a:gd name="T27" fmla="*/ 2147483647 h 50"/>
                <a:gd name="T28" fmla="*/ 2147483647 w 58"/>
                <a:gd name="T29" fmla="*/ 2147483647 h 50"/>
                <a:gd name="T30" fmla="*/ 2147483647 w 58"/>
                <a:gd name="T31" fmla="*/ 2147483647 h 50"/>
                <a:gd name="T32" fmla="*/ 2147483647 w 58"/>
                <a:gd name="T33" fmla="*/ 2147483647 h 50"/>
                <a:gd name="T34" fmla="*/ 2147483647 w 58"/>
                <a:gd name="T35" fmla="*/ 2147483647 h 50"/>
                <a:gd name="T36" fmla="*/ 2147483647 w 58"/>
                <a:gd name="T37" fmla="*/ 2147483647 h 50"/>
                <a:gd name="T38" fmla="*/ 2147483647 w 58"/>
                <a:gd name="T39" fmla="*/ 2147483647 h 50"/>
                <a:gd name="T40" fmla="*/ 2147483647 w 58"/>
                <a:gd name="T41" fmla="*/ 2147483647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8" h="50">
                  <a:moveTo>
                    <a:pt x="44" y="39"/>
                  </a:moveTo>
                  <a:cubicBezTo>
                    <a:pt x="40" y="46"/>
                    <a:pt x="33" y="50"/>
                    <a:pt x="25" y="50"/>
                  </a:cubicBezTo>
                  <a:cubicBezTo>
                    <a:pt x="16" y="50"/>
                    <a:pt x="8" y="45"/>
                    <a:pt x="4" y="39"/>
                  </a:cubicBezTo>
                  <a:cubicBezTo>
                    <a:pt x="2" y="35"/>
                    <a:pt x="0" y="30"/>
                    <a:pt x="0" y="25"/>
                  </a:cubicBezTo>
                  <a:cubicBezTo>
                    <a:pt x="0" y="18"/>
                    <a:pt x="2" y="15"/>
                    <a:pt x="4" y="11"/>
                  </a:cubicBezTo>
                  <a:cubicBezTo>
                    <a:pt x="8" y="4"/>
                    <a:pt x="16" y="0"/>
                    <a:pt x="25" y="0"/>
                  </a:cubicBezTo>
                  <a:cubicBezTo>
                    <a:pt x="34" y="0"/>
                    <a:pt x="40" y="4"/>
                    <a:pt x="44" y="11"/>
                  </a:cubicBezTo>
                  <a:cubicBezTo>
                    <a:pt x="44" y="1"/>
                    <a:pt x="44" y="1"/>
                    <a:pt x="44" y="1"/>
                  </a:cubicBezTo>
                  <a:cubicBezTo>
                    <a:pt x="58" y="1"/>
                    <a:pt x="58" y="1"/>
                    <a:pt x="58" y="1"/>
                  </a:cubicBezTo>
                  <a:cubicBezTo>
                    <a:pt x="58" y="6"/>
                    <a:pt x="58" y="6"/>
                    <a:pt x="58" y="6"/>
                  </a:cubicBezTo>
                  <a:cubicBezTo>
                    <a:pt x="51" y="6"/>
                    <a:pt x="51" y="6"/>
                    <a:pt x="51" y="6"/>
                  </a:cubicBezTo>
                  <a:cubicBezTo>
                    <a:pt x="51" y="43"/>
                    <a:pt x="51" y="43"/>
                    <a:pt x="51" y="43"/>
                  </a:cubicBezTo>
                  <a:cubicBezTo>
                    <a:pt x="58" y="43"/>
                    <a:pt x="58" y="43"/>
                    <a:pt x="58" y="43"/>
                  </a:cubicBezTo>
                  <a:cubicBezTo>
                    <a:pt x="58" y="49"/>
                    <a:pt x="58" y="49"/>
                    <a:pt x="58" y="49"/>
                  </a:cubicBezTo>
                  <a:cubicBezTo>
                    <a:pt x="44" y="49"/>
                    <a:pt x="44" y="49"/>
                    <a:pt x="44" y="49"/>
                  </a:cubicBezTo>
                  <a:lnTo>
                    <a:pt x="44" y="39"/>
                  </a:lnTo>
                  <a:close/>
                  <a:moveTo>
                    <a:pt x="6" y="25"/>
                  </a:moveTo>
                  <a:cubicBezTo>
                    <a:pt x="6" y="35"/>
                    <a:pt x="15" y="44"/>
                    <a:pt x="25" y="44"/>
                  </a:cubicBezTo>
                  <a:cubicBezTo>
                    <a:pt x="36" y="44"/>
                    <a:pt x="45" y="35"/>
                    <a:pt x="45" y="25"/>
                  </a:cubicBezTo>
                  <a:cubicBezTo>
                    <a:pt x="45" y="14"/>
                    <a:pt x="36" y="6"/>
                    <a:pt x="25" y="6"/>
                  </a:cubicBezTo>
                  <a:cubicBezTo>
                    <a:pt x="15" y="6"/>
                    <a:pt x="6" y="14"/>
                    <a:pt x="6" y="25"/>
                  </a:cubicBez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8" name="Freeform 22"/>
            <p:cNvSpPr>
              <a:spLocks noEditPoints="1"/>
            </p:cNvSpPr>
            <p:nvPr userDrawn="1"/>
          </p:nvSpPr>
          <p:spPr bwMode="auto">
            <a:xfrm>
              <a:off x="7697788" y="6194425"/>
              <a:ext cx="58737" cy="68263"/>
            </a:xfrm>
            <a:custGeom>
              <a:avLst/>
              <a:gdLst>
                <a:gd name="T0" fmla="*/ 2147483647 w 58"/>
                <a:gd name="T1" fmla="*/ 2147483647 h 67"/>
                <a:gd name="T2" fmla="*/ 2147483647 w 58"/>
                <a:gd name="T3" fmla="*/ 2147483647 h 67"/>
                <a:gd name="T4" fmla="*/ 2147483647 w 58"/>
                <a:gd name="T5" fmla="*/ 2147483647 h 67"/>
                <a:gd name="T6" fmla="*/ 2147483647 w 58"/>
                <a:gd name="T7" fmla="*/ 2147483647 h 67"/>
                <a:gd name="T8" fmla="*/ 2147483647 w 58"/>
                <a:gd name="T9" fmla="*/ 2147483647 h 67"/>
                <a:gd name="T10" fmla="*/ 2147483647 w 58"/>
                <a:gd name="T11" fmla="*/ 2147483647 h 67"/>
                <a:gd name="T12" fmla="*/ 2147483647 w 58"/>
                <a:gd name="T13" fmla="*/ 2147483647 h 67"/>
                <a:gd name="T14" fmla="*/ 0 w 58"/>
                <a:gd name="T15" fmla="*/ 2147483647 h 67"/>
                <a:gd name="T16" fmla="*/ 0 w 58"/>
                <a:gd name="T17" fmla="*/ 2147483647 h 67"/>
                <a:gd name="T18" fmla="*/ 2147483647 w 58"/>
                <a:gd name="T19" fmla="*/ 2147483647 h 67"/>
                <a:gd name="T20" fmla="*/ 2147483647 w 58"/>
                <a:gd name="T21" fmla="*/ 2147483647 h 67"/>
                <a:gd name="T22" fmla="*/ 0 w 58"/>
                <a:gd name="T23" fmla="*/ 2147483647 h 67"/>
                <a:gd name="T24" fmla="*/ 0 w 58"/>
                <a:gd name="T25" fmla="*/ 0 h 67"/>
                <a:gd name="T26" fmla="*/ 2147483647 w 58"/>
                <a:gd name="T27" fmla="*/ 0 h 67"/>
                <a:gd name="T28" fmla="*/ 2147483647 w 58"/>
                <a:gd name="T29" fmla="*/ 2147483647 h 67"/>
                <a:gd name="T30" fmla="*/ 2147483647 w 58"/>
                <a:gd name="T31" fmla="*/ 2147483647 h 67"/>
                <a:gd name="T32" fmla="*/ 2147483647 w 58"/>
                <a:gd name="T33" fmla="*/ 2147483647 h 67"/>
                <a:gd name="T34" fmla="*/ 2147483647 w 58"/>
                <a:gd name="T35" fmla="*/ 2147483647 h 67"/>
                <a:gd name="T36" fmla="*/ 2147483647 w 58"/>
                <a:gd name="T37" fmla="*/ 2147483647 h 67"/>
                <a:gd name="T38" fmla="*/ 2147483647 w 58"/>
                <a:gd name="T39" fmla="*/ 2147483647 h 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8" h="67">
                  <a:moveTo>
                    <a:pt x="14" y="28"/>
                  </a:moveTo>
                  <a:cubicBezTo>
                    <a:pt x="18" y="21"/>
                    <a:pt x="25" y="17"/>
                    <a:pt x="33" y="17"/>
                  </a:cubicBezTo>
                  <a:cubicBezTo>
                    <a:pt x="47" y="17"/>
                    <a:pt x="58" y="28"/>
                    <a:pt x="58" y="42"/>
                  </a:cubicBezTo>
                  <a:cubicBezTo>
                    <a:pt x="58" y="47"/>
                    <a:pt x="56" y="52"/>
                    <a:pt x="54" y="56"/>
                  </a:cubicBezTo>
                  <a:cubicBezTo>
                    <a:pt x="50" y="61"/>
                    <a:pt x="42" y="67"/>
                    <a:pt x="33" y="67"/>
                  </a:cubicBezTo>
                  <a:cubicBezTo>
                    <a:pt x="25" y="67"/>
                    <a:pt x="18" y="63"/>
                    <a:pt x="14" y="56"/>
                  </a:cubicBezTo>
                  <a:cubicBezTo>
                    <a:pt x="14" y="66"/>
                    <a:pt x="14" y="66"/>
                    <a:pt x="14" y="66"/>
                  </a:cubicBezTo>
                  <a:cubicBezTo>
                    <a:pt x="0" y="66"/>
                    <a:pt x="0" y="66"/>
                    <a:pt x="0" y="66"/>
                  </a:cubicBezTo>
                  <a:cubicBezTo>
                    <a:pt x="0" y="60"/>
                    <a:pt x="0" y="60"/>
                    <a:pt x="0" y="60"/>
                  </a:cubicBezTo>
                  <a:cubicBezTo>
                    <a:pt x="8" y="60"/>
                    <a:pt x="8" y="60"/>
                    <a:pt x="8" y="60"/>
                  </a:cubicBezTo>
                  <a:cubicBezTo>
                    <a:pt x="8" y="6"/>
                    <a:pt x="8" y="6"/>
                    <a:pt x="8" y="6"/>
                  </a:cubicBezTo>
                  <a:cubicBezTo>
                    <a:pt x="0" y="6"/>
                    <a:pt x="0" y="6"/>
                    <a:pt x="0" y="6"/>
                  </a:cubicBezTo>
                  <a:cubicBezTo>
                    <a:pt x="0" y="0"/>
                    <a:pt x="0" y="0"/>
                    <a:pt x="0" y="0"/>
                  </a:cubicBezTo>
                  <a:cubicBezTo>
                    <a:pt x="14" y="0"/>
                    <a:pt x="14" y="0"/>
                    <a:pt x="14" y="0"/>
                  </a:cubicBezTo>
                  <a:lnTo>
                    <a:pt x="14" y="28"/>
                  </a:lnTo>
                  <a:close/>
                  <a:moveTo>
                    <a:pt x="52" y="42"/>
                  </a:moveTo>
                  <a:cubicBezTo>
                    <a:pt x="52" y="31"/>
                    <a:pt x="43" y="23"/>
                    <a:pt x="33" y="23"/>
                  </a:cubicBezTo>
                  <a:cubicBezTo>
                    <a:pt x="22" y="23"/>
                    <a:pt x="13" y="31"/>
                    <a:pt x="13" y="42"/>
                  </a:cubicBezTo>
                  <a:cubicBezTo>
                    <a:pt x="13" y="53"/>
                    <a:pt x="22" y="61"/>
                    <a:pt x="33" y="61"/>
                  </a:cubicBezTo>
                  <a:cubicBezTo>
                    <a:pt x="43" y="61"/>
                    <a:pt x="52" y="52"/>
                    <a:pt x="52" y="42"/>
                  </a:cubicBez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9" name="Freeform 23"/>
            <p:cNvSpPr>
              <a:spLocks noEditPoints="1"/>
            </p:cNvSpPr>
            <p:nvPr userDrawn="1"/>
          </p:nvSpPr>
          <p:spPr bwMode="auto">
            <a:xfrm>
              <a:off x="7756525" y="6194425"/>
              <a:ext cx="22225" cy="66675"/>
            </a:xfrm>
            <a:custGeom>
              <a:avLst/>
              <a:gdLst>
                <a:gd name="T0" fmla="*/ 2147483647 w 14"/>
                <a:gd name="T1" fmla="*/ 2147483647 h 42"/>
                <a:gd name="T2" fmla="*/ 2147483647 w 14"/>
                <a:gd name="T3" fmla="*/ 2147483647 h 42"/>
                <a:gd name="T4" fmla="*/ 2147483647 w 14"/>
                <a:gd name="T5" fmla="*/ 2147483647 h 42"/>
                <a:gd name="T6" fmla="*/ 0 w 14"/>
                <a:gd name="T7" fmla="*/ 2147483647 h 42"/>
                <a:gd name="T8" fmla="*/ 0 w 14"/>
                <a:gd name="T9" fmla="*/ 2147483647 h 42"/>
                <a:gd name="T10" fmla="*/ 2147483647 w 14"/>
                <a:gd name="T11" fmla="*/ 2147483647 h 42"/>
                <a:gd name="T12" fmla="*/ 2147483647 w 14"/>
                <a:gd name="T13" fmla="*/ 2147483647 h 42"/>
                <a:gd name="T14" fmla="*/ 0 w 14"/>
                <a:gd name="T15" fmla="*/ 2147483647 h 42"/>
                <a:gd name="T16" fmla="*/ 0 w 14"/>
                <a:gd name="T17" fmla="*/ 2147483647 h 42"/>
                <a:gd name="T18" fmla="*/ 2147483647 w 14"/>
                <a:gd name="T19" fmla="*/ 2147483647 h 42"/>
                <a:gd name="T20" fmla="*/ 2147483647 w 14"/>
                <a:gd name="T21" fmla="*/ 2147483647 h 42"/>
                <a:gd name="T22" fmla="*/ 2147483647 w 14"/>
                <a:gd name="T23" fmla="*/ 2147483647 h 42"/>
                <a:gd name="T24" fmla="*/ 2147483647 w 14"/>
                <a:gd name="T25" fmla="*/ 2147483647 h 42"/>
                <a:gd name="T26" fmla="*/ 2147483647 w 14"/>
                <a:gd name="T27" fmla="*/ 0 h 42"/>
                <a:gd name="T28" fmla="*/ 2147483647 w 14"/>
                <a:gd name="T29" fmla="*/ 0 h 42"/>
                <a:gd name="T30" fmla="*/ 2147483647 w 14"/>
                <a:gd name="T31" fmla="*/ 2147483647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 h="42">
                  <a:moveTo>
                    <a:pt x="9" y="38"/>
                  </a:moveTo>
                  <a:lnTo>
                    <a:pt x="14" y="38"/>
                  </a:lnTo>
                  <a:lnTo>
                    <a:pt x="14" y="42"/>
                  </a:lnTo>
                  <a:lnTo>
                    <a:pt x="0" y="42"/>
                  </a:lnTo>
                  <a:lnTo>
                    <a:pt x="0" y="38"/>
                  </a:lnTo>
                  <a:lnTo>
                    <a:pt x="5" y="38"/>
                  </a:lnTo>
                  <a:lnTo>
                    <a:pt x="5" y="15"/>
                  </a:lnTo>
                  <a:lnTo>
                    <a:pt x="0" y="15"/>
                  </a:lnTo>
                  <a:lnTo>
                    <a:pt x="0" y="12"/>
                  </a:lnTo>
                  <a:lnTo>
                    <a:pt x="9" y="12"/>
                  </a:lnTo>
                  <a:lnTo>
                    <a:pt x="9" y="38"/>
                  </a:lnTo>
                  <a:close/>
                  <a:moveTo>
                    <a:pt x="9" y="6"/>
                  </a:moveTo>
                  <a:lnTo>
                    <a:pt x="5" y="6"/>
                  </a:lnTo>
                  <a:lnTo>
                    <a:pt x="5" y="0"/>
                  </a:lnTo>
                  <a:lnTo>
                    <a:pt x="9" y="0"/>
                  </a:lnTo>
                  <a:lnTo>
                    <a:pt x="9" y="6"/>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0" name="Freeform 24"/>
            <p:cNvSpPr>
              <a:spLocks/>
            </p:cNvSpPr>
            <p:nvPr userDrawn="1"/>
          </p:nvSpPr>
          <p:spPr bwMode="auto">
            <a:xfrm>
              <a:off x="7778750" y="6194425"/>
              <a:ext cx="23813" cy="66675"/>
            </a:xfrm>
            <a:custGeom>
              <a:avLst/>
              <a:gdLst>
                <a:gd name="T0" fmla="*/ 2147483647 w 15"/>
                <a:gd name="T1" fmla="*/ 2147483647 h 42"/>
                <a:gd name="T2" fmla="*/ 2147483647 w 15"/>
                <a:gd name="T3" fmla="*/ 2147483647 h 42"/>
                <a:gd name="T4" fmla="*/ 2147483647 w 15"/>
                <a:gd name="T5" fmla="*/ 2147483647 h 42"/>
                <a:gd name="T6" fmla="*/ 0 w 15"/>
                <a:gd name="T7" fmla="*/ 2147483647 h 42"/>
                <a:gd name="T8" fmla="*/ 0 w 15"/>
                <a:gd name="T9" fmla="*/ 2147483647 h 42"/>
                <a:gd name="T10" fmla="*/ 2147483647 w 15"/>
                <a:gd name="T11" fmla="*/ 2147483647 h 42"/>
                <a:gd name="T12" fmla="*/ 2147483647 w 15"/>
                <a:gd name="T13" fmla="*/ 2147483647 h 42"/>
                <a:gd name="T14" fmla="*/ 0 w 15"/>
                <a:gd name="T15" fmla="*/ 2147483647 h 42"/>
                <a:gd name="T16" fmla="*/ 0 w 15"/>
                <a:gd name="T17" fmla="*/ 0 h 42"/>
                <a:gd name="T18" fmla="*/ 2147483647 w 15"/>
                <a:gd name="T19" fmla="*/ 0 h 42"/>
                <a:gd name="T20" fmla="*/ 2147483647 w 15"/>
                <a:gd name="T21" fmla="*/ 2147483647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 h="42">
                  <a:moveTo>
                    <a:pt x="9" y="38"/>
                  </a:moveTo>
                  <a:lnTo>
                    <a:pt x="15" y="38"/>
                  </a:lnTo>
                  <a:lnTo>
                    <a:pt x="15" y="42"/>
                  </a:lnTo>
                  <a:lnTo>
                    <a:pt x="0" y="42"/>
                  </a:lnTo>
                  <a:lnTo>
                    <a:pt x="0" y="38"/>
                  </a:lnTo>
                  <a:lnTo>
                    <a:pt x="6" y="38"/>
                  </a:lnTo>
                  <a:lnTo>
                    <a:pt x="6" y="4"/>
                  </a:lnTo>
                  <a:lnTo>
                    <a:pt x="0" y="4"/>
                  </a:lnTo>
                  <a:lnTo>
                    <a:pt x="0" y="0"/>
                  </a:lnTo>
                  <a:lnTo>
                    <a:pt x="9" y="0"/>
                  </a:lnTo>
                  <a:lnTo>
                    <a:pt x="9" y="38"/>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1" name="Freeform 25"/>
            <p:cNvSpPr>
              <a:spLocks noEditPoints="1"/>
            </p:cNvSpPr>
            <p:nvPr userDrawn="1"/>
          </p:nvSpPr>
          <p:spPr bwMode="auto">
            <a:xfrm>
              <a:off x="7802563" y="6194425"/>
              <a:ext cx="22225" cy="66675"/>
            </a:xfrm>
            <a:custGeom>
              <a:avLst/>
              <a:gdLst>
                <a:gd name="T0" fmla="*/ 2147483647 w 14"/>
                <a:gd name="T1" fmla="*/ 2147483647 h 42"/>
                <a:gd name="T2" fmla="*/ 2147483647 w 14"/>
                <a:gd name="T3" fmla="*/ 2147483647 h 42"/>
                <a:gd name="T4" fmla="*/ 2147483647 w 14"/>
                <a:gd name="T5" fmla="*/ 2147483647 h 42"/>
                <a:gd name="T6" fmla="*/ 0 w 14"/>
                <a:gd name="T7" fmla="*/ 2147483647 h 42"/>
                <a:gd name="T8" fmla="*/ 0 w 14"/>
                <a:gd name="T9" fmla="*/ 2147483647 h 42"/>
                <a:gd name="T10" fmla="*/ 2147483647 w 14"/>
                <a:gd name="T11" fmla="*/ 2147483647 h 42"/>
                <a:gd name="T12" fmla="*/ 2147483647 w 14"/>
                <a:gd name="T13" fmla="*/ 2147483647 h 42"/>
                <a:gd name="T14" fmla="*/ 0 w 14"/>
                <a:gd name="T15" fmla="*/ 2147483647 h 42"/>
                <a:gd name="T16" fmla="*/ 0 w 14"/>
                <a:gd name="T17" fmla="*/ 2147483647 h 42"/>
                <a:gd name="T18" fmla="*/ 2147483647 w 14"/>
                <a:gd name="T19" fmla="*/ 2147483647 h 42"/>
                <a:gd name="T20" fmla="*/ 2147483647 w 14"/>
                <a:gd name="T21" fmla="*/ 2147483647 h 42"/>
                <a:gd name="T22" fmla="*/ 2147483647 w 14"/>
                <a:gd name="T23" fmla="*/ 2147483647 h 42"/>
                <a:gd name="T24" fmla="*/ 2147483647 w 14"/>
                <a:gd name="T25" fmla="*/ 2147483647 h 42"/>
                <a:gd name="T26" fmla="*/ 2147483647 w 14"/>
                <a:gd name="T27" fmla="*/ 0 h 42"/>
                <a:gd name="T28" fmla="*/ 2147483647 w 14"/>
                <a:gd name="T29" fmla="*/ 0 h 42"/>
                <a:gd name="T30" fmla="*/ 2147483647 w 14"/>
                <a:gd name="T31" fmla="*/ 2147483647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 h="42">
                  <a:moveTo>
                    <a:pt x="9" y="38"/>
                  </a:moveTo>
                  <a:lnTo>
                    <a:pt x="14" y="38"/>
                  </a:lnTo>
                  <a:lnTo>
                    <a:pt x="14" y="42"/>
                  </a:lnTo>
                  <a:lnTo>
                    <a:pt x="0" y="42"/>
                  </a:lnTo>
                  <a:lnTo>
                    <a:pt x="0" y="38"/>
                  </a:lnTo>
                  <a:lnTo>
                    <a:pt x="5" y="38"/>
                  </a:lnTo>
                  <a:lnTo>
                    <a:pt x="5" y="15"/>
                  </a:lnTo>
                  <a:lnTo>
                    <a:pt x="0" y="15"/>
                  </a:lnTo>
                  <a:lnTo>
                    <a:pt x="0" y="12"/>
                  </a:lnTo>
                  <a:lnTo>
                    <a:pt x="9" y="12"/>
                  </a:lnTo>
                  <a:lnTo>
                    <a:pt x="9" y="38"/>
                  </a:lnTo>
                  <a:close/>
                  <a:moveTo>
                    <a:pt x="9" y="6"/>
                  </a:moveTo>
                  <a:lnTo>
                    <a:pt x="5" y="6"/>
                  </a:lnTo>
                  <a:lnTo>
                    <a:pt x="5" y="0"/>
                  </a:lnTo>
                  <a:lnTo>
                    <a:pt x="9" y="0"/>
                  </a:lnTo>
                  <a:lnTo>
                    <a:pt x="9" y="6"/>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2" name="Freeform 26"/>
            <p:cNvSpPr>
              <a:spLocks/>
            </p:cNvSpPr>
            <p:nvPr userDrawn="1"/>
          </p:nvSpPr>
          <p:spPr bwMode="auto">
            <a:xfrm>
              <a:off x="7824788" y="6194425"/>
              <a:ext cx="26987" cy="66675"/>
            </a:xfrm>
            <a:custGeom>
              <a:avLst/>
              <a:gdLst>
                <a:gd name="T0" fmla="*/ 2147483647 w 17"/>
                <a:gd name="T1" fmla="*/ 2147483647 h 42"/>
                <a:gd name="T2" fmla="*/ 2147483647 w 17"/>
                <a:gd name="T3" fmla="*/ 2147483647 h 42"/>
                <a:gd name="T4" fmla="*/ 2147483647 w 17"/>
                <a:gd name="T5" fmla="*/ 2147483647 h 42"/>
                <a:gd name="T6" fmla="*/ 2147483647 w 17"/>
                <a:gd name="T7" fmla="*/ 2147483647 h 42"/>
                <a:gd name="T8" fmla="*/ 2147483647 w 17"/>
                <a:gd name="T9" fmla="*/ 2147483647 h 42"/>
                <a:gd name="T10" fmla="*/ 0 w 17"/>
                <a:gd name="T11" fmla="*/ 2147483647 h 42"/>
                <a:gd name="T12" fmla="*/ 0 w 17"/>
                <a:gd name="T13" fmla="*/ 2147483647 h 42"/>
                <a:gd name="T14" fmla="*/ 2147483647 w 17"/>
                <a:gd name="T15" fmla="*/ 2147483647 h 42"/>
                <a:gd name="T16" fmla="*/ 2147483647 w 17"/>
                <a:gd name="T17" fmla="*/ 0 h 42"/>
                <a:gd name="T18" fmla="*/ 2147483647 w 17"/>
                <a:gd name="T19" fmla="*/ 0 h 42"/>
                <a:gd name="T20" fmla="*/ 2147483647 w 17"/>
                <a:gd name="T21" fmla="*/ 2147483647 h 42"/>
                <a:gd name="T22" fmla="*/ 2147483647 w 17"/>
                <a:gd name="T23" fmla="*/ 2147483647 h 42"/>
                <a:gd name="T24" fmla="*/ 2147483647 w 17"/>
                <a:gd name="T25" fmla="*/ 2147483647 h 42"/>
                <a:gd name="T26" fmla="*/ 2147483647 w 17"/>
                <a:gd name="T27" fmla="*/ 2147483647 h 42"/>
                <a:gd name="T28" fmla="*/ 2147483647 w 17"/>
                <a:gd name="T29" fmla="*/ 2147483647 h 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 h="42">
                  <a:moveTo>
                    <a:pt x="10" y="38"/>
                  </a:moveTo>
                  <a:lnTo>
                    <a:pt x="17" y="38"/>
                  </a:lnTo>
                  <a:lnTo>
                    <a:pt x="17" y="42"/>
                  </a:lnTo>
                  <a:lnTo>
                    <a:pt x="6" y="42"/>
                  </a:lnTo>
                  <a:lnTo>
                    <a:pt x="6" y="15"/>
                  </a:lnTo>
                  <a:lnTo>
                    <a:pt x="0" y="15"/>
                  </a:lnTo>
                  <a:lnTo>
                    <a:pt x="0" y="12"/>
                  </a:lnTo>
                  <a:lnTo>
                    <a:pt x="6" y="12"/>
                  </a:lnTo>
                  <a:lnTo>
                    <a:pt x="6" y="0"/>
                  </a:lnTo>
                  <a:lnTo>
                    <a:pt x="10" y="0"/>
                  </a:lnTo>
                  <a:lnTo>
                    <a:pt x="10" y="12"/>
                  </a:lnTo>
                  <a:lnTo>
                    <a:pt x="16" y="12"/>
                  </a:lnTo>
                  <a:lnTo>
                    <a:pt x="16" y="15"/>
                  </a:lnTo>
                  <a:lnTo>
                    <a:pt x="10" y="15"/>
                  </a:lnTo>
                  <a:lnTo>
                    <a:pt x="10" y="38"/>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3" name="Freeform 27"/>
            <p:cNvSpPr>
              <a:spLocks/>
            </p:cNvSpPr>
            <p:nvPr userDrawn="1"/>
          </p:nvSpPr>
          <p:spPr bwMode="auto">
            <a:xfrm>
              <a:off x="7851775" y="6213475"/>
              <a:ext cx="57150" cy="65088"/>
            </a:xfrm>
            <a:custGeom>
              <a:avLst/>
              <a:gdLst>
                <a:gd name="T0" fmla="*/ 2147483647 w 36"/>
                <a:gd name="T1" fmla="*/ 2147483647 h 41"/>
                <a:gd name="T2" fmla="*/ 2147483647 w 36"/>
                <a:gd name="T3" fmla="*/ 2147483647 h 41"/>
                <a:gd name="T4" fmla="*/ 2147483647 w 36"/>
                <a:gd name="T5" fmla="*/ 2147483647 h 41"/>
                <a:gd name="T6" fmla="*/ 2147483647 w 36"/>
                <a:gd name="T7" fmla="*/ 2147483647 h 41"/>
                <a:gd name="T8" fmla="*/ 2147483647 w 36"/>
                <a:gd name="T9" fmla="*/ 2147483647 h 41"/>
                <a:gd name="T10" fmla="*/ 2147483647 w 36"/>
                <a:gd name="T11" fmla="*/ 2147483647 h 41"/>
                <a:gd name="T12" fmla="*/ 2147483647 w 36"/>
                <a:gd name="T13" fmla="*/ 2147483647 h 41"/>
                <a:gd name="T14" fmla="*/ 2147483647 w 36"/>
                <a:gd name="T15" fmla="*/ 2147483647 h 41"/>
                <a:gd name="T16" fmla="*/ 0 w 36"/>
                <a:gd name="T17" fmla="*/ 2147483647 h 41"/>
                <a:gd name="T18" fmla="*/ 0 w 36"/>
                <a:gd name="T19" fmla="*/ 0 h 41"/>
                <a:gd name="T20" fmla="*/ 2147483647 w 36"/>
                <a:gd name="T21" fmla="*/ 0 h 41"/>
                <a:gd name="T22" fmla="*/ 2147483647 w 36"/>
                <a:gd name="T23" fmla="*/ 2147483647 h 41"/>
                <a:gd name="T24" fmla="*/ 2147483647 w 36"/>
                <a:gd name="T25" fmla="*/ 2147483647 h 41"/>
                <a:gd name="T26" fmla="*/ 2147483647 w 36"/>
                <a:gd name="T27" fmla="*/ 2147483647 h 41"/>
                <a:gd name="T28" fmla="*/ 2147483647 w 36"/>
                <a:gd name="T29" fmla="*/ 2147483647 h 41"/>
                <a:gd name="T30" fmla="*/ 2147483647 w 36"/>
                <a:gd name="T31" fmla="*/ 2147483647 h 41"/>
                <a:gd name="T32" fmla="*/ 2147483647 w 36"/>
                <a:gd name="T33" fmla="*/ 0 h 41"/>
                <a:gd name="T34" fmla="*/ 2147483647 w 36"/>
                <a:gd name="T35" fmla="*/ 0 h 41"/>
                <a:gd name="T36" fmla="*/ 2147483647 w 36"/>
                <a:gd name="T37" fmla="*/ 2147483647 h 41"/>
                <a:gd name="T38" fmla="*/ 2147483647 w 36"/>
                <a:gd name="T39" fmla="*/ 2147483647 h 41"/>
                <a:gd name="T40" fmla="*/ 2147483647 w 36"/>
                <a:gd name="T41" fmla="*/ 2147483647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6" h="41">
                  <a:moveTo>
                    <a:pt x="17" y="38"/>
                  </a:moveTo>
                  <a:lnTo>
                    <a:pt x="22" y="38"/>
                  </a:lnTo>
                  <a:lnTo>
                    <a:pt x="22" y="41"/>
                  </a:lnTo>
                  <a:lnTo>
                    <a:pt x="8" y="41"/>
                  </a:lnTo>
                  <a:lnTo>
                    <a:pt x="8" y="38"/>
                  </a:lnTo>
                  <a:lnTo>
                    <a:pt x="13" y="38"/>
                  </a:lnTo>
                  <a:lnTo>
                    <a:pt x="16" y="30"/>
                  </a:lnTo>
                  <a:lnTo>
                    <a:pt x="5" y="3"/>
                  </a:lnTo>
                  <a:lnTo>
                    <a:pt x="0" y="3"/>
                  </a:lnTo>
                  <a:lnTo>
                    <a:pt x="0" y="0"/>
                  </a:lnTo>
                  <a:lnTo>
                    <a:pt x="14" y="0"/>
                  </a:lnTo>
                  <a:lnTo>
                    <a:pt x="14" y="3"/>
                  </a:lnTo>
                  <a:lnTo>
                    <a:pt x="10" y="3"/>
                  </a:lnTo>
                  <a:lnTo>
                    <a:pt x="18" y="25"/>
                  </a:lnTo>
                  <a:lnTo>
                    <a:pt x="28" y="3"/>
                  </a:lnTo>
                  <a:lnTo>
                    <a:pt x="22" y="3"/>
                  </a:lnTo>
                  <a:lnTo>
                    <a:pt x="22" y="0"/>
                  </a:lnTo>
                  <a:lnTo>
                    <a:pt x="36" y="0"/>
                  </a:lnTo>
                  <a:lnTo>
                    <a:pt x="36" y="3"/>
                  </a:lnTo>
                  <a:lnTo>
                    <a:pt x="31" y="3"/>
                  </a:lnTo>
                  <a:lnTo>
                    <a:pt x="17" y="38"/>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4" name="Freeform 28"/>
            <p:cNvSpPr>
              <a:spLocks noEditPoints="1"/>
            </p:cNvSpPr>
            <p:nvPr userDrawn="1"/>
          </p:nvSpPr>
          <p:spPr bwMode="auto">
            <a:xfrm>
              <a:off x="7935913" y="6211888"/>
              <a:ext cx="52387" cy="50800"/>
            </a:xfrm>
            <a:custGeom>
              <a:avLst/>
              <a:gdLst>
                <a:gd name="T0" fmla="*/ 0 w 51"/>
                <a:gd name="T1" fmla="*/ 2147483647 h 50"/>
                <a:gd name="T2" fmla="*/ 2147483647 w 51"/>
                <a:gd name="T3" fmla="*/ 0 h 50"/>
                <a:gd name="T4" fmla="*/ 2147483647 w 51"/>
                <a:gd name="T5" fmla="*/ 2147483647 h 50"/>
                <a:gd name="T6" fmla="*/ 2147483647 w 51"/>
                <a:gd name="T7" fmla="*/ 2147483647 h 50"/>
                <a:gd name="T8" fmla="*/ 0 w 51"/>
                <a:gd name="T9" fmla="*/ 2147483647 h 50"/>
                <a:gd name="T10" fmla="*/ 2147483647 w 51"/>
                <a:gd name="T11" fmla="*/ 2147483647 h 50"/>
                <a:gd name="T12" fmla="*/ 2147483647 w 51"/>
                <a:gd name="T13" fmla="*/ 2147483647 h 50"/>
                <a:gd name="T14" fmla="*/ 2147483647 w 51"/>
                <a:gd name="T15" fmla="*/ 2147483647 h 50"/>
                <a:gd name="T16" fmla="*/ 2147483647 w 51"/>
                <a:gd name="T17" fmla="*/ 2147483647 h 50"/>
                <a:gd name="T18" fmla="*/ 2147483647 w 51"/>
                <a:gd name="T19" fmla="*/ 2147483647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1" h="50">
                  <a:moveTo>
                    <a:pt x="0" y="25"/>
                  </a:moveTo>
                  <a:cubicBezTo>
                    <a:pt x="0" y="11"/>
                    <a:pt x="12" y="0"/>
                    <a:pt x="26" y="0"/>
                  </a:cubicBezTo>
                  <a:cubicBezTo>
                    <a:pt x="39" y="0"/>
                    <a:pt x="51" y="11"/>
                    <a:pt x="51" y="24"/>
                  </a:cubicBezTo>
                  <a:cubicBezTo>
                    <a:pt x="51" y="38"/>
                    <a:pt x="40" y="50"/>
                    <a:pt x="25" y="50"/>
                  </a:cubicBezTo>
                  <a:cubicBezTo>
                    <a:pt x="12" y="50"/>
                    <a:pt x="0" y="39"/>
                    <a:pt x="0" y="25"/>
                  </a:cubicBezTo>
                  <a:close/>
                  <a:moveTo>
                    <a:pt x="45" y="25"/>
                  </a:moveTo>
                  <a:cubicBezTo>
                    <a:pt x="45" y="14"/>
                    <a:pt x="36" y="6"/>
                    <a:pt x="26" y="6"/>
                  </a:cubicBezTo>
                  <a:cubicBezTo>
                    <a:pt x="15" y="6"/>
                    <a:pt x="6" y="14"/>
                    <a:pt x="6" y="25"/>
                  </a:cubicBezTo>
                  <a:cubicBezTo>
                    <a:pt x="6" y="35"/>
                    <a:pt x="15" y="44"/>
                    <a:pt x="25" y="44"/>
                  </a:cubicBezTo>
                  <a:cubicBezTo>
                    <a:pt x="36" y="44"/>
                    <a:pt x="45" y="35"/>
                    <a:pt x="45" y="25"/>
                  </a:cubicBez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5" name="Freeform 29"/>
            <p:cNvSpPr>
              <a:spLocks/>
            </p:cNvSpPr>
            <p:nvPr userDrawn="1"/>
          </p:nvSpPr>
          <p:spPr bwMode="auto">
            <a:xfrm>
              <a:off x="7988300" y="6211888"/>
              <a:ext cx="58738" cy="49212"/>
            </a:xfrm>
            <a:custGeom>
              <a:avLst/>
              <a:gdLst>
                <a:gd name="T0" fmla="*/ 2147483647 w 57"/>
                <a:gd name="T1" fmla="*/ 2147483647 h 49"/>
                <a:gd name="T2" fmla="*/ 2147483647 w 57"/>
                <a:gd name="T3" fmla="*/ 0 h 49"/>
                <a:gd name="T4" fmla="*/ 2147483647 w 57"/>
                <a:gd name="T5" fmla="*/ 2147483647 h 49"/>
                <a:gd name="T6" fmla="*/ 2147483647 w 57"/>
                <a:gd name="T7" fmla="*/ 2147483647 h 49"/>
                <a:gd name="T8" fmla="*/ 2147483647 w 57"/>
                <a:gd name="T9" fmla="*/ 2147483647 h 49"/>
                <a:gd name="T10" fmla="*/ 2147483647 w 57"/>
                <a:gd name="T11" fmla="*/ 2147483647 h 49"/>
                <a:gd name="T12" fmla="*/ 2147483647 w 57"/>
                <a:gd name="T13" fmla="*/ 2147483647 h 49"/>
                <a:gd name="T14" fmla="*/ 2147483647 w 57"/>
                <a:gd name="T15" fmla="*/ 2147483647 h 49"/>
                <a:gd name="T16" fmla="*/ 2147483647 w 57"/>
                <a:gd name="T17" fmla="*/ 2147483647 h 49"/>
                <a:gd name="T18" fmla="*/ 2147483647 w 57"/>
                <a:gd name="T19" fmla="*/ 2147483647 h 49"/>
                <a:gd name="T20" fmla="*/ 2147483647 w 57"/>
                <a:gd name="T21" fmla="*/ 2147483647 h 49"/>
                <a:gd name="T22" fmla="*/ 2147483647 w 57"/>
                <a:gd name="T23" fmla="*/ 2147483647 h 49"/>
                <a:gd name="T24" fmla="*/ 2147483647 w 57"/>
                <a:gd name="T25" fmla="*/ 2147483647 h 49"/>
                <a:gd name="T26" fmla="*/ 2147483647 w 57"/>
                <a:gd name="T27" fmla="*/ 2147483647 h 49"/>
                <a:gd name="T28" fmla="*/ 2147483647 w 57"/>
                <a:gd name="T29" fmla="*/ 2147483647 h 49"/>
                <a:gd name="T30" fmla="*/ 2147483647 w 57"/>
                <a:gd name="T31" fmla="*/ 2147483647 h 49"/>
                <a:gd name="T32" fmla="*/ 2147483647 w 57"/>
                <a:gd name="T33" fmla="*/ 2147483647 h 49"/>
                <a:gd name="T34" fmla="*/ 2147483647 w 57"/>
                <a:gd name="T35" fmla="*/ 2147483647 h 49"/>
                <a:gd name="T36" fmla="*/ 0 w 57"/>
                <a:gd name="T37" fmla="*/ 2147483647 h 49"/>
                <a:gd name="T38" fmla="*/ 0 w 57"/>
                <a:gd name="T39" fmla="*/ 2147483647 h 49"/>
                <a:gd name="T40" fmla="*/ 2147483647 w 57"/>
                <a:gd name="T41" fmla="*/ 2147483647 h 49"/>
                <a:gd name="T42" fmla="*/ 2147483647 w 57"/>
                <a:gd name="T43" fmla="*/ 2147483647 h 49"/>
                <a:gd name="T44" fmla="*/ 0 w 57"/>
                <a:gd name="T45" fmla="*/ 2147483647 h 49"/>
                <a:gd name="T46" fmla="*/ 0 w 57"/>
                <a:gd name="T47" fmla="*/ 2147483647 h 49"/>
                <a:gd name="T48" fmla="*/ 2147483647 w 57"/>
                <a:gd name="T49" fmla="*/ 2147483647 h 49"/>
                <a:gd name="T50" fmla="*/ 2147483647 w 57"/>
                <a:gd name="T51" fmla="*/ 2147483647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7" h="49">
                  <a:moveTo>
                    <a:pt x="14" y="9"/>
                  </a:moveTo>
                  <a:cubicBezTo>
                    <a:pt x="17" y="3"/>
                    <a:pt x="23" y="0"/>
                    <a:pt x="30" y="0"/>
                  </a:cubicBezTo>
                  <a:cubicBezTo>
                    <a:pt x="35" y="0"/>
                    <a:pt x="43" y="3"/>
                    <a:pt x="46" y="9"/>
                  </a:cubicBezTo>
                  <a:cubicBezTo>
                    <a:pt x="48" y="11"/>
                    <a:pt x="49" y="16"/>
                    <a:pt x="49" y="21"/>
                  </a:cubicBezTo>
                  <a:cubicBezTo>
                    <a:pt x="49" y="43"/>
                    <a:pt x="49" y="43"/>
                    <a:pt x="49" y="43"/>
                  </a:cubicBezTo>
                  <a:cubicBezTo>
                    <a:pt x="57" y="43"/>
                    <a:pt x="57" y="43"/>
                    <a:pt x="57" y="43"/>
                  </a:cubicBezTo>
                  <a:cubicBezTo>
                    <a:pt x="57" y="49"/>
                    <a:pt x="57" y="49"/>
                    <a:pt x="57" y="49"/>
                  </a:cubicBezTo>
                  <a:cubicBezTo>
                    <a:pt x="35" y="49"/>
                    <a:pt x="35" y="49"/>
                    <a:pt x="35" y="49"/>
                  </a:cubicBezTo>
                  <a:cubicBezTo>
                    <a:pt x="35" y="43"/>
                    <a:pt x="35" y="43"/>
                    <a:pt x="35" y="43"/>
                  </a:cubicBezTo>
                  <a:cubicBezTo>
                    <a:pt x="43" y="43"/>
                    <a:pt x="43" y="43"/>
                    <a:pt x="43" y="43"/>
                  </a:cubicBezTo>
                  <a:cubicBezTo>
                    <a:pt x="43" y="24"/>
                    <a:pt x="43" y="24"/>
                    <a:pt x="43" y="24"/>
                  </a:cubicBezTo>
                  <a:cubicBezTo>
                    <a:pt x="43" y="19"/>
                    <a:pt x="43" y="15"/>
                    <a:pt x="41" y="11"/>
                  </a:cubicBezTo>
                  <a:cubicBezTo>
                    <a:pt x="38" y="7"/>
                    <a:pt x="33" y="6"/>
                    <a:pt x="28" y="6"/>
                  </a:cubicBezTo>
                  <a:cubicBezTo>
                    <a:pt x="24" y="6"/>
                    <a:pt x="20" y="7"/>
                    <a:pt x="17" y="11"/>
                  </a:cubicBezTo>
                  <a:cubicBezTo>
                    <a:pt x="14" y="14"/>
                    <a:pt x="14" y="18"/>
                    <a:pt x="14" y="23"/>
                  </a:cubicBezTo>
                  <a:cubicBezTo>
                    <a:pt x="14" y="43"/>
                    <a:pt x="14" y="43"/>
                    <a:pt x="14" y="43"/>
                  </a:cubicBezTo>
                  <a:cubicBezTo>
                    <a:pt x="22" y="43"/>
                    <a:pt x="22" y="43"/>
                    <a:pt x="22" y="43"/>
                  </a:cubicBezTo>
                  <a:cubicBezTo>
                    <a:pt x="22" y="49"/>
                    <a:pt x="22" y="49"/>
                    <a:pt x="22" y="49"/>
                  </a:cubicBezTo>
                  <a:cubicBezTo>
                    <a:pt x="0" y="49"/>
                    <a:pt x="0" y="49"/>
                    <a:pt x="0" y="49"/>
                  </a:cubicBezTo>
                  <a:cubicBezTo>
                    <a:pt x="0" y="43"/>
                    <a:pt x="0" y="43"/>
                    <a:pt x="0" y="43"/>
                  </a:cubicBezTo>
                  <a:cubicBezTo>
                    <a:pt x="8" y="43"/>
                    <a:pt x="8" y="43"/>
                    <a:pt x="8" y="43"/>
                  </a:cubicBezTo>
                  <a:cubicBezTo>
                    <a:pt x="8" y="6"/>
                    <a:pt x="8" y="6"/>
                    <a:pt x="8" y="6"/>
                  </a:cubicBezTo>
                  <a:cubicBezTo>
                    <a:pt x="0" y="6"/>
                    <a:pt x="0" y="6"/>
                    <a:pt x="0" y="6"/>
                  </a:cubicBezTo>
                  <a:cubicBezTo>
                    <a:pt x="0" y="1"/>
                    <a:pt x="0" y="1"/>
                    <a:pt x="0" y="1"/>
                  </a:cubicBezTo>
                  <a:cubicBezTo>
                    <a:pt x="14" y="1"/>
                    <a:pt x="14" y="1"/>
                    <a:pt x="14" y="1"/>
                  </a:cubicBezTo>
                  <a:lnTo>
                    <a:pt x="14" y="9"/>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6" name="Freeform 30"/>
            <p:cNvSpPr>
              <a:spLocks noEditPoints="1"/>
            </p:cNvSpPr>
            <p:nvPr userDrawn="1"/>
          </p:nvSpPr>
          <p:spPr bwMode="auto">
            <a:xfrm>
              <a:off x="8074025" y="6211888"/>
              <a:ext cx="50800" cy="50800"/>
            </a:xfrm>
            <a:custGeom>
              <a:avLst/>
              <a:gdLst>
                <a:gd name="T0" fmla="*/ 2147483647 w 49"/>
                <a:gd name="T1" fmla="*/ 2147483647 h 50"/>
                <a:gd name="T2" fmla="*/ 2147483647 w 49"/>
                <a:gd name="T3" fmla="*/ 2147483647 h 50"/>
                <a:gd name="T4" fmla="*/ 0 w 49"/>
                <a:gd name="T5" fmla="*/ 2147483647 h 50"/>
                <a:gd name="T6" fmla="*/ 2147483647 w 49"/>
                <a:gd name="T7" fmla="*/ 0 h 50"/>
                <a:gd name="T8" fmla="*/ 2147483647 w 49"/>
                <a:gd name="T9" fmla="*/ 2147483647 h 50"/>
                <a:gd name="T10" fmla="*/ 2147483647 w 49"/>
                <a:gd name="T11" fmla="*/ 2147483647 h 50"/>
                <a:gd name="T12" fmla="*/ 2147483647 w 49"/>
                <a:gd name="T13" fmla="*/ 2147483647 h 50"/>
                <a:gd name="T14" fmla="*/ 2147483647 w 49"/>
                <a:gd name="T15" fmla="*/ 2147483647 h 50"/>
                <a:gd name="T16" fmla="*/ 2147483647 w 49"/>
                <a:gd name="T17" fmla="*/ 2147483647 h 50"/>
                <a:gd name="T18" fmla="*/ 2147483647 w 49"/>
                <a:gd name="T19" fmla="*/ 2147483647 h 50"/>
                <a:gd name="T20" fmla="*/ 2147483647 w 49"/>
                <a:gd name="T21" fmla="*/ 2147483647 h 50"/>
                <a:gd name="T22" fmla="*/ 2147483647 w 49"/>
                <a:gd name="T23" fmla="*/ 2147483647 h 50"/>
                <a:gd name="T24" fmla="*/ 2147483647 w 49"/>
                <a:gd name="T25" fmla="*/ 2147483647 h 50"/>
                <a:gd name="T26" fmla="*/ 2147483647 w 49"/>
                <a:gd name="T27" fmla="*/ 2147483647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9" h="50">
                  <a:moveTo>
                    <a:pt x="47" y="35"/>
                  </a:moveTo>
                  <a:cubicBezTo>
                    <a:pt x="43" y="44"/>
                    <a:pt x="35" y="50"/>
                    <a:pt x="25" y="50"/>
                  </a:cubicBezTo>
                  <a:cubicBezTo>
                    <a:pt x="11" y="50"/>
                    <a:pt x="0" y="39"/>
                    <a:pt x="0" y="25"/>
                  </a:cubicBezTo>
                  <a:cubicBezTo>
                    <a:pt x="0" y="11"/>
                    <a:pt x="10" y="0"/>
                    <a:pt x="24" y="0"/>
                  </a:cubicBezTo>
                  <a:cubicBezTo>
                    <a:pt x="39" y="0"/>
                    <a:pt x="49" y="11"/>
                    <a:pt x="49" y="25"/>
                  </a:cubicBezTo>
                  <a:cubicBezTo>
                    <a:pt x="49" y="27"/>
                    <a:pt x="49" y="27"/>
                    <a:pt x="49" y="27"/>
                  </a:cubicBezTo>
                  <a:cubicBezTo>
                    <a:pt x="6" y="27"/>
                    <a:pt x="6" y="27"/>
                    <a:pt x="6" y="27"/>
                  </a:cubicBezTo>
                  <a:cubicBezTo>
                    <a:pt x="6" y="37"/>
                    <a:pt x="15" y="44"/>
                    <a:pt x="24" y="44"/>
                  </a:cubicBezTo>
                  <a:cubicBezTo>
                    <a:pt x="31" y="44"/>
                    <a:pt x="38" y="41"/>
                    <a:pt x="41" y="35"/>
                  </a:cubicBezTo>
                  <a:lnTo>
                    <a:pt x="47" y="35"/>
                  </a:lnTo>
                  <a:close/>
                  <a:moveTo>
                    <a:pt x="44" y="22"/>
                  </a:moveTo>
                  <a:cubicBezTo>
                    <a:pt x="42" y="12"/>
                    <a:pt x="34" y="5"/>
                    <a:pt x="24" y="5"/>
                  </a:cubicBezTo>
                  <a:cubicBezTo>
                    <a:pt x="15" y="5"/>
                    <a:pt x="7" y="13"/>
                    <a:pt x="6" y="22"/>
                  </a:cubicBezTo>
                  <a:lnTo>
                    <a:pt x="44" y="22"/>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7" name="Freeform 31"/>
            <p:cNvSpPr>
              <a:spLocks/>
            </p:cNvSpPr>
            <p:nvPr userDrawn="1"/>
          </p:nvSpPr>
          <p:spPr bwMode="auto">
            <a:xfrm>
              <a:off x="8124825" y="6213475"/>
              <a:ext cx="58738" cy="47625"/>
            </a:xfrm>
            <a:custGeom>
              <a:avLst/>
              <a:gdLst>
                <a:gd name="T0" fmla="*/ 2147483647 w 37"/>
                <a:gd name="T1" fmla="*/ 2147483647 h 30"/>
                <a:gd name="T2" fmla="*/ 2147483647 w 37"/>
                <a:gd name="T3" fmla="*/ 2147483647 h 30"/>
                <a:gd name="T4" fmla="*/ 2147483647 w 37"/>
                <a:gd name="T5" fmla="*/ 2147483647 h 30"/>
                <a:gd name="T6" fmla="*/ 0 w 37"/>
                <a:gd name="T7" fmla="*/ 2147483647 h 30"/>
                <a:gd name="T8" fmla="*/ 0 w 37"/>
                <a:gd name="T9" fmla="*/ 0 h 30"/>
                <a:gd name="T10" fmla="*/ 2147483647 w 37"/>
                <a:gd name="T11" fmla="*/ 0 h 30"/>
                <a:gd name="T12" fmla="*/ 2147483647 w 37"/>
                <a:gd name="T13" fmla="*/ 2147483647 h 30"/>
                <a:gd name="T14" fmla="*/ 2147483647 w 37"/>
                <a:gd name="T15" fmla="*/ 2147483647 h 30"/>
                <a:gd name="T16" fmla="*/ 2147483647 w 37"/>
                <a:gd name="T17" fmla="*/ 2147483647 h 30"/>
                <a:gd name="T18" fmla="*/ 2147483647 w 37"/>
                <a:gd name="T19" fmla="*/ 2147483647 h 30"/>
                <a:gd name="T20" fmla="*/ 2147483647 w 37"/>
                <a:gd name="T21" fmla="*/ 2147483647 h 30"/>
                <a:gd name="T22" fmla="*/ 2147483647 w 37"/>
                <a:gd name="T23" fmla="*/ 0 h 30"/>
                <a:gd name="T24" fmla="*/ 2147483647 w 37"/>
                <a:gd name="T25" fmla="*/ 0 h 30"/>
                <a:gd name="T26" fmla="*/ 2147483647 w 37"/>
                <a:gd name="T27" fmla="*/ 2147483647 h 30"/>
                <a:gd name="T28" fmla="*/ 2147483647 w 37"/>
                <a:gd name="T29" fmla="*/ 2147483647 h 30"/>
                <a:gd name="T30" fmla="*/ 2147483647 w 37"/>
                <a:gd name="T31" fmla="*/ 2147483647 h 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7" h="30">
                  <a:moveTo>
                    <a:pt x="21" y="30"/>
                  </a:moveTo>
                  <a:lnTo>
                    <a:pt x="16" y="30"/>
                  </a:lnTo>
                  <a:lnTo>
                    <a:pt x="5" y="3"/>
                  </a:lnTo>
                  <a:lnTo>
                    <a:pt x="0" y="3"/>
                  </a:lnTo>
                  <a:lnTo>
                    <a:pt x="0" y="0"/>
                  </a:lnTo>
                  <a:lnTo>
                    <a:pt x="14" y="0"/>
                  </a:lnTo>
                  <a:lnTo>
                    <a:pt x="14" y="3"/>
                  </a:lnTo>
                  <a:lnTo>
                    <a:pt x="10" y="3"/>
                  </a:lnTo>
                  <a:lnTo>
                    <a:pt x="19" y="25"/>
                  </a:lnTo>
                  <a:lnTo>
                    <a:pt x="28" y="3"/>
                  </a:lnTo>
                  <a:lnTo>
                    <a:pt x="23" y="3"/>
                  </a:lnTo>
                  <a:lnTo>
                    <a:pt x="23" y="0"/>
                  </a:lnTo>
                  <a:lnTo>
                    <a:pt x="37" y="0"/>
                  </a:lnTo>
                  <a:lnTo>
                    <a:pt x="37" y="3"/>
                  </a:lnTo>
                  <a:lnTo>
                    <a:pt x="32" y="3"/>
                  </a:lnTo>
                  <a:lnTo>
                    <a:pt x="21" y="30"/>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8" name="Freeform 32"/>
            <p:cNvSpPr>
              <a:spLocks noEditPoints="1"/>
            </p:cNvSpPr>
            <p:nvPr userDrawn="1"/>
          </p:nvSpPr>
          <p:spPr bwMode="auto">
            <a:xfrm>
              <a:off x="8183563" y="6211888"/>
              <a:ext cx="50800" cy="50800"/>
            </a:xfrm>
            <a:custGeom>
              <a:avLst/>
              <a:gdLst>
                <a:gd name="T0" fmla="*/ 2147483647 w 50"/>
                <a:gd name="T1" fmla="*/ 2147483647 h 50"/>
                <a:gd name="T2" fmla="*/ 2147483647 w 50"/>
                <a:gd name="T3" fmla="*/ 2147483647 h 50"/>
                <a:gd name="T4" fmla="*/ 0 w 50"/>
                <a:gd name="T5" fmla="*/ 2147483647 h 50"/>
                <a:gd name="T6" fmla="*/ 2147483647 w 50"/>
                <a:gd name="T7" fmla="*/ 0 h 50"/>
                <a:gd name="T8" fmla="*/ 2147483647 w 50"/>
                <a:gd name="T9" fmla="*/ 2147483647 h 50"/>
                <a:gd name="T10" fmla="*/ 2147483647 w 50"/>
                <a:gd name="T11" fmla="*/ 2147483647 h 50"/>
                <a:gd name="T12" fmla="*/ 2147483647 w 50"/>
                <a:gd name="T13" fmla="*/ 2147483647 h 50"/>
                <a:gd name="T14" fmla="*/ 2147483647 w 50"/>
                <a:gd name="T15" fmla="*/ 2147483647 h 50"/>
                <a:gd name="T16" fmla="*/ 2147483647 w 50"/>
                <a:gd name="T17" fmla="*/ 2147483647 h 50"/>
                <a:gd name="T18" fmla="*/ 2147483647 w 50"/>
                <a:gd name="T19" fmla="*/ 2147483647 h 50"/>
                <a:gd name="T20" fmla="*/ 2147483647 w 50"/>
                <a:gd name="T21" fmla="*/ 2147483647 h 50"/>
                <a:gd name="T22" fmla="*/ 2147483647 w 50"/>
                <a:gd name="T23" fmla="*/ 2147483647 h 50"/>
                <a:gd name="T24" fmla="*/ 2147483647 w 50"/>
                <a:gd name="T25" fmla="*/ 2147483647 h 50"/>
                <a:gd name="T26" fmla="*/ 2147483647 w 50"/>
                <a:gd name="T27" fmla="*/ 2147483647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0" h="50">
                  <a:moveTo>
                    <a:pt x="48" y="35"/>
                  </a:moveTo>
                  <a:cubicBezTo>
                    <a:pt x="44" y="44"/>
                    <a:pt x="35" y="50"/>
                    <a:pt x="25" y="50"/>
                  </a:cubicBezTo>
                  <a:cubicBezTo>
                    <a:pt x="12" y="50"/>
                    <a:pt x="0" y="39"/>
                    <a:pt x="0" y="25"/>
                  </a:cubicBezTo>
                  <a:cubicBezTo>
                    <a:pt x="0" y="11"/>
                    <a:pt x="11" y="0"/>
                    <a:pt x="25" y="0"/>
                  </a:cubicBezTo>
                  <a:cubicBezTo>
                    <a:pt x="39" y="0"/>
                    <a:pt x="50" y="11"/>
                    <a:pt x="50" y="25"/>
                  </a:cubicBezTo>
                  <a:cubicBezTo>
                    <a:pt x="50" y="27"/>
                    <a:pt x="50" y="27"/>
                    <a:pt x="50" y="27"/>
                  </a:cubicBezTo>
                  <a:cubicBezTo>
                    <a:pt x="6" y="27"/>
                    <a:pt x="6" y="27"/>
                    <a:pt x="6" y="27"/>
                  </a:cubicBezTo>
                  <a:cubicBezTo>
                    <a:pt x="7" y="37"/>
                    <a:pt x="15" y="44"/>
                    <a:pt x="25" y="44"/>
                  </a:cubicBezTo>
                  <a:cubicBezTo>
                    <a:pt x="32" y="44"/>
                    <a:pt x="38" y="41"/>
                    <a:pt x="42" y="35"/>
                  </a:cubicBezTo>
                  <a:lnTo>
                    <a:pt x="48" y="35"/>
                  </a:lnTo>
                  <a:close/>
                  <a:moveTo>
                    <a:pt x="45" y="22"/>
                  </a:moveTo>
                  <a:cubicBezTo>
                    <a:pt x="43" y="12"/>
                    <a:pt x="35" y="5"/>
                    <a:pt x="25" y="5"/>
                  </a:cubicBezTo>
                  <a:cubicBezTo>
                    <a:pt x="16" y="5"/>
                    <a:pt x="8" y="13"/>
                    <a:pt x="6" y="22"/>
                  </a:cubicBezTo>
                  <a:lnTo>
                    <a:pt x="45" y="22"/>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9" name="Freeform 33"/>
            <p:cNvSpPr>
              <a:spLocks/>
            </p:cNvSpPr>
            <p:nvPr userDrawn="1"/>
          </p:nvSpPr>
          <p:spPr bwMode="auto">
            <a:xfrm>
              <a:off x="8235950" y="6213475"/>
              <a:ext cx="30163" cy="47625"/>
            </a:xfrm>
            <a:custGeom>
              <a:avLst/>
              <a:gdLst>
                <a:gd name="T0" fmla="*/ 2147483647 w 29"/>
                <a:gd name="T1" fmla="*/ 2147483647 h 48"/>
                <a:gd name="T2" fmla="*/ 2147483647 w 29"/>
                <a:gd name="T3" fmla="*/ 0 h 48"/>
                <a:gd name="T4" fmla="*/ 2147483647 w 29"/>
                <a:gd name="T5" fmla="*/ 2147483647 h 48"/>
                <a:gd name="T6" fmla="*/ 2147483647 w 29"/>
                <a:gd name="T7" fmla="*/ 2147483647 h 48"/>
                <a:gd name="T8" fmla="*/ 2147483647 w 29"/>
                <a:gd name="T9" fmla="*/ 2147483647 h 48"/>
                <a:gd name="T10" fmla="*/ 2147483647 w 29"/>
                <a:gd name="T11" fmla="*/ 2147483647 h 48"/>
                <a:gd name="T12" fmla="*/ 2147483647 w 29"/>
                <a:gd name="T13" fmla="*/ 2147483647 h 48"/>
                <a:gd name="T14" fmla="*/ 0 w 29"/>
                <a:gd name="T15" fmla="*/ 2147483647 h 48"/>
                <a:gd name="T16" fmla="*/ 0 w 29"/>
                <a:gd name="T17" fmla="*/ 2147483647 h 48"/>
                <a:gd name="T18" fmla="*/ 2147483647 w 29"/>
                <a:gd name="T19" fmla="*/ 2147483647 h 48"/>
                <a:gd name="T20" fmla="*/ 2147483647 w 29"/>
                <a:gd name="T21" fmla="*/ 2147483647 h 48"/>
                <a:gd name="T22" fmla="*/ 0 w 29"/>
                <a:gd name="T23" fmla="*/ 2147483647 h 48"/>
                <a:gd name="T24" fmla="*/ 0 w 29"/>
                <a:gd name="T25" fmla="*/ 0 h 48"/>
                <a:gd name="T26" fmla="*/ 2147483647 w 29"/>
                <a:gd name="T27" fmla="*/ 0 h 48"/>
                <a:gd name="T28" fmla="*/ 2147483647 w 29"/>
                <a:gd name="T29" fmla="*/ 2147483647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 h="48">
                  <a:moveTo>
                    <a:pt x="14" y="9"/>
                  </a:moveTo>
                  <a:cubicBezTo>
                    <a:pt x="16" y="3"/>
                    <a:pt x="22" y="0"/>
                    <a:pt x="29" y="0"/>
                  </a:cubicBezTo>
                  <a:cubicBezTo>
                    <a:pt x="29" y="5"/>
                    <a:pt x="29" y="5"/>
                    <a:pt x="29" y="5"/>
                  </a:cubicBezTo>
                  <a:cubicBezTo>
                    <a:pt x="19" y="6"/>
                    <a:pt x="14" y="12"/>
                    <a:pt x="14" y="23"/>
                  </a:cubicBezTo>
                  <a:cubicBezTo>
                    <a:pt x="14" y="42"/>
                    <a:pt x="14" y="42"/>
                    <a:pt x="14" y="42"/>
                  </a:cubicBezTo>
                  <a:cubicBezTo>
                    <a:pt x="22" y="42"/>
                    <a:pt x="22" y="42"/>
                    <a:pt x="22" y="42"/>
                  </a:cubicBezTo>
                  <a:cubicBezTo>
                    <a:pt x="22" y="48"/>
                    <a:pt x="22" y="48"/>
                    <a:pt x="22" y="48"/>
                  </a:cubicBezTo>
                  <a:cubicBezTo>
                    <a:pt x="0" y="48"/>
                    <a:pt x="0" y="48"/>
                    <a:pt x="0" y="48"/>
                  </a:cubicBezTo>
                  <a:cubicBezTo>
                    <a:pt x="0" y="42"/>
                    <a:pt x="0" y="42"/>
                    <a:pt x="0" y="42"/>
                  </a:cubicBezTo>
                  <a:cubicBezTo>
                    <a:pt x="8" y="42"/>
                    <a:pt x="8" y="42"/>
                    <a:pt x="8" y="42"/>
                  </a:cubicBezTo>
                  <a:cubicBezTo>
                    <a:pt x="8" y="5"/>
                    <a:pt x="8" y="5"/>
                    <a:pt x="8" y="5"/>
                  </a:cubicBezTo>
                  <a:cubicBezTo>
                    <a:pt x="0" y="5"/>
                    <a:pt x="0" y="5"/>
                    <a:pt x="0" y="5"/>
                  </a:cubicBezTo>
                  <a:cubicBezTo>
                    <a:pt x="0" y="0"/>
                    <a:pt x="0" y="0"/>
                    <a:pt x="0" y="0"/>
                  </a:cubicBezTo>
                  <a:cubicBezTo>
                    <a:pt x="14" y="0"/>
                    <a:pt x="14" y="0"/>
                    <a:pt x="14" y="0"/>
                  </a:cubicBezTo>
                  <a:lnTo>
                    <a:pt x="14" y="9"/>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0" name="Freeform 34"/>
            <p:cNvSpPr>
              <a:spLocks/>
            </p:cNvSpPr>
            <p:nvPr userDrawn="1"/>
          </p:nvSpPr>
          <p:spPr bwMode="auto">
            <a:xfrm>
              <a:off x="8266113" y="6213475"/>
              <a:ext cx="58737" cy="65088"/>
            </a:xfrm>
            <a:custGeom>
              <a:avLst/>
              <a:gdLst>
                <a:gd name="T0" fmla="*/ 2147483647 w 37"/>
                <a:gd name="T1" fmla="*/ 2147483647 h 41"/>
                <a:gd name="T2" fmla="*/ 2147483647 w 37"/>
                <a:gd name="T3" fmla="*/ 2147483647 h 41"/>
                <a:gd name="T4" fmla="*/ 2147483647 w 37"/>
                <a:gd name="T5" fmla="*/ 2147483647 h 41"/>
                <a:gd name="T6" fmla="*/ 2147483647 w 37"/>
                <a:gd name="T7" fmla="*/ 2147483647 h 41"/>
                <a:gd name="T8" fmla="*/ 2147483647 w 37"/>
                <a:gd name="T9" fmla="*/ 2147483647 h 41"/>
                <a:gd name="T10" fmla="*/ 2147483647 w 37"/>
                <a:gd name="T11" fmla="*/ 2147483647 h 41"/>
                <a:gd name="T12" fmla="*/ 2147483647 w 37"/>
                <a:gd name="T13" fmla="*/ 2147483647 h 41"/>
                <a:gd name="T14" fmla="*/ 2147483647 w 37"/>
                <a:gd name="T15" fmla="*/ 2147483647 h 41"/>
                <a:gd name="T16" fmla="*/ 0 w 37"/>
                <a:gd name="T17" fmla="*/ 2147483647 h 41"/>
                <a:gd name="T18" fmla="*/ 0 w 37"/>
                <a:gd name="T19" fmla="*/ 0 h 41"/>
                <a:gd name="T20" fmla="*/ 2147483647 w 37"/>
                <a:gd name="T21" fmla="*/ 0 h 41"/>
                <a:gd name="T22" fmla="*/ 2147483647 w 37"/>
                <a:gd name="T23" fmla="*/ 2147483647 h 41"/>
                <a:gd name="T24" fmla="*/ 2147483647 w 37"/>
                <a:gd name="T25" fmla="*/ 2147483647 h 41"/>
                <a:gd name="T26" fmla="*/ 2147483647 w 37"/>
                <a:gd name="T27" fmla="*/ 2147483647 h 41"/>
                <a:gd name="T28" fmla="*/ 2147483647 w 37"/>
                <a:gd name="T29" fmla="*/ 2147483647 h 41"/>
                <a:gd name="T30" fmla="*/ 2147483647 w 37"/>
                <a:gd name="T31" fmla="*/ 2147483647 h 41"/>
                <a:gd name="T32" fmla="*/ 2147483647 w 37"/>
                <a:gd name="T33" fmla="*/ 0 h 41"/>
                <a:gd name="T34" fmla="*/ 2147483647 w 37"/>
                <a:gd name="T35" fmla="*/ 0 h 41"/>
                <a:gd name="T36" fmla="*/ 2147483647 w 37"/>
                <a:gd name="T37" fmla="*/ 2147483647 h 41"/>
                <a:gd name="T38" fmla="*/ 2147483647 w 37"/>
                <a:gd name="T39" fmla="*/ 2147483647 h 41"/>
                <a:gd name="T40" fmla="*/ 2147483647 w 37"/>
                <a:gd name="T41" fmla="*/ 2147483647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 h="41">
                  <a:moveTo>
                    <a:pt x="17" y="38"/>
                  </a:moveTo>
                  <a:lnTo>
                    <a:pt x="22" y="38"/>
                  </a:lnTo>
                  <a:lnTo>
                    <a:pt x="22" y="41"/>
                  </a:lnTo>
                  <a:lnTo>
                    <a:pt x="8" y="41"/>
                  </a:lnTo>
                  <a:lnTo>
                    <a:pt x="8" y="38"/>
                  </a:lnTo>
                  <a:lnTo>
                    <a:pt x="13" y="38"/>
                  </a:lnTo>
                  <a:lnTo>
                    <a:pt x="16" y="30"/>
                  </a:lnTo>
                  <a:lnTo>
                    <a:pt x="6" y="3"/>
                  </a:lnTo>
                  <a:lnTo>
                    <a:pt x="0" y="3"/>
                  </a:lnTo>
                  <a:lnTo>
                    <a:pt x="0" y="0"/>
                  </a:lnTo>
                  <a:lnTo>
                    <a:pt x="15" y="0"/>
                  </a:lnTo>
                  <a:lnTo>
                    <a:pt x="15" y="3"/>
                  </a:lnTo>
                  <a:lnTo>
                    <a:pt x="10" y="3"/>
                  </a:lnTo>
                  <a:lnTo>
                    <a:pt x="18" y="25"/>
                  </a:lnTo>
                  <a:lnTo>
                    <a:pt x="27" y="3"/>
                  </a:lnTo>
                  <a:lnTo>
                    <a:pt x="23" y="3"/>
                  </a:lnTo>
                  <a:lnTo>
                    <a:pt x="23" y="0"/>
                  </a:lnTo>
                  <a:lnTo>
                    <a:pt x="37" y="0"/>
                  </a:lnTo>
                  <a:lnTo>
                    <a:pt x="37" y="3"/>
                  </a:lnTo>
                  <a:lnTo>
                    <a:pt x="32" y="3"/>
                  </a:lnTo>
                  <a:lnTo>
                    <a:pt x="17" y="38"/>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1" name="Freeform 35"/>
            <p:cNvSpPr>
              <a:spLocks/>
            </p:cNvSpPr>
            <p:nvPr userDrawn="1"/>
          </p:nvSpPr>
          <p:spPr bwMode="auto">
            <a:xfrm>
              <a:off x="8351838" y="6194425"/>
              <a:ext cx="22225" cy="66675"/>
            </a:xfrm>
            <a:custGeom>
              <a:avLst/>
              <a:gdLst>
                <a:gd name="T0" fmla="*/ 2147483647 w 14"/>
                <a:gd name="T1" fmla="*/ 2147483647 h 42"/>
                <a:gd name="T2" fmla="*/ 2147483647 w 14"/>
                <a:gd name="T3" fmla="*/ 2147483647 h 42"/>
                <a:gd name="T4" fmla="*/ 2147483647 w 14"/>
                <a:gd name="T5" fmla="*/ 2147483647 h 42"/>
                <a:gd name="T6" fmla="*/ 0 w 14"/>
                <a:gd name="T7" fmla="*/ 2147483647 h 42"/>
                <a:gd name="T8" fmla="*/ 0 w 14"/>
                <a:gd name="T9" fmla="*/ 2147483647 h 42"/>
                <a:gd name="T10" fmla="*/ 2147483647 w 14"/>
                <a:gd name="T11" fmla="*/ 2147483647 h 42"/>
                <a:gd name="T12" fmla="*/ 2147483647 w 14"/>
                <a:gd name="T13" fmla="*/ 2147483647 h 42"/>
                <a:gd name="T14" fmla="*/ 0 w 14"/>
                <a:gd name="T15" fmla="*/ 2147483647 h 42"/>
                <a:gd name="T16" fmla="*/ 0 w 14"/>
                <a:gd name="T17" fmla="*/ 0 h 42"/>
                <a:gd name="T18" fmla="*/ 2147483647 w 14"/>
                <a:gd name="T19" fmla="*/ 0 h 42"/>
                <a:gd name="T20" fmla="*/ 2147483647 w 14"/>
                <a:gd name="T21" fmla="*/ 2147483647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 h="42">
                  <a:moveTo>
                    <a:pt x="9" y="38"/>
                  </a:moveTo>
                  <a:lnTo>
                    <a:pt x="14" y="38"/>
                  </a:lnTo>
                  <a:lnTo>
                    <a:pt x="14" y="42"/>
                  </a:lnTo>
                  <a:lnTo>
                    <a:pt x="0" y="42"/>
                  </a:lnTo>
                  <a:lnTo>
                    <a:pt x="0" y="38"/>
                  </a:lnTo>
                  <a:lnTo>
                    <a:pt x="5" y="38"/>
                  </a:lnTo>
                  <a:lnTo>
                    <a:pt x="5" y="4"/>
                  </a:lnTo>
                  <a:lnTo>
                    <a:pt x="0" y="4"/>
                  </a:lnTo>
                  <a:lnTo>
                    <a:pt x="0" y="0"/>
                  </a:lnTo>
                  <a:lnTo>
                    <a:pt x="9" y="0"/>
                  </a:lnTo>
                  <a:lnTo>
                    <a:pt x="9" y="38"/>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2" name="Freeform 36"/>
            <p:cNvSpPr>
              <a:spLocks noEditPoints="1"/>
            </p:cNvSpPr>
            <p:nvPr userDrawn="1"/>
          </p:nvSpPr>
          <p:spPr bwMode="auto">
            <a:xfrm>
              <a:off x="8375650" y="6211888"/>
              <a:ext cx="50800" cy="50800"/>
            </a:xfrm>
            <a:custGeom>
              <a:avLst/>
              <a:gdLst>
                <a:gd name="T0" fmla="*/ 2147483647 w 50"/>
                <a:gd name="T1" fmla="*/ 2147483647 h 50"/>
                <a:gd name="T2" fmla="*/ 2147483647 w 50"/>
                <a:gd name="T3" fmla="*/ 2147483647 h 50"/>
                <a:gd name="T4" fmla="*/ 0 w 50"/>
                <a:gd name="T5" fmla="*/ 2147483647 h 50"/>
                <a:gd name="T6" fmla="*/ 2147483647 w 50"/>
                <a:gd name="T7" fmla="*/ 0 h 50"/>
                <a:gd name="T8" fmla="*/ 2147483647 w 50"/>
                <a:gd name="T9" fmla="*/ 2147483647 h 50"/>
                <a:gd name="T10" fmla="*/ 2147483647 w 50"/>
                <a:gd name="T11" fmla="*/ 2147483647 h 50"/>
                <a:gd name="T12" fmla="*/ 2147483647 w 50"/>
                <a:gd name="T13" fmla="*/ 2147483647 h 50"/>
                <a:gd name="T14" fmla="*/ 2147483647 w 50"/>
                <a:gd name="T15" fmla="*/ 2147483647 h 50"/>
                <a:gd name="T16" fmla="*/ 2147483647 w 50"/>
                <a:gd name="T17" fmla="*/ 2147483647 h 50"/>
                <a:gd name="T18" fmla="*/ 2147483647 w 50"/>
                <a:gd name="T19" fmla="*/ 2147483647 h 50"/>
                <a:gd name="T20" fmla="*/ 2147483647 w 50"/>
                <a:gd name="T21" fmla="*/ 2147483647 h 50"/>
                <a:gd name="T22" fmla="*/ 2147483647 w 50"/>
                <a:gd name="T23" fmla="*/ 2147483647 h 50"/>
                <a:gd name="T24" fmla="*/ 2147483647 w 50"/>
                <a:gd name="T25" fmla="*/ 2147483647 h 50"/>
                <a:gd name="T26" fmla="*/ 2147483647 w 50"/>
                <a:gd name="T27" fmla="*/ 2147483647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0" h="50">
                  <a:moveTo>
                    <a:pt x="48" y="35"/>
                  </a:moveTo>
                  <a:cubicBezTo>
                    <a:pt x="44" y="44"/>
                    <a:pt x="35" y="50"/>
                    <a:pt x="25" y="50"/>
                  </a:cubicBezTo>
                  <a:cubicBezTo>
                    <a:pt x="11" y="50"/>
                    <a:pt x="0" y="39"/>
                    <a:pt x="0" y="25"/>
                  </a:cubicBezTo>
                  <a:cubicBezTo>
                    <a:pt x="0" y="11"/>
                    <a:pt x="11" y="0"/>
                    <a:pt x="24" y="0"/>
                  </a:cubicBezTo>
                  <a:cubicBezTo>
                    <a:pt x="39" y="0"/>
                    <a:pt x="50" y="11"/>
                    <a:pt x="50" y="25"/>
                  </a:cubicBezTo>
                  <a:cubicBezTo>
                    <a:pt x="50" y="27"/>
                    <a:pt x="50" y="27"/>
                    <a:pt x="50" y="27"/>
                  </a:cubicBezTo>
                  <a:cubicBezTo>
                    <a:pt x="6" y="27"/>
                    <a:pt x="6" y="27"/>
                    <a:pt x="6" y="27"/>
                  </a:cubicBezTo>
                  <a:cubicBezTo>
                    <a:pt x="6" y="37"/>
                    <a:pt x="15" y="44"/>
                    <a:pt x="25" y="44"/>
                  </a:cubicBezTo>
                  <a:cubicBezTo>
                    <a:pt x="32" y="44"/>
                    <a:pt x="38" y="41"/>
                    <a:pt x="41" y="35"/>
                  </a:cubicBezTo>
                  <a:lnTo>
                    <a:pt x="48" y="35"/>
                  </a:lnTo>
                  <a:close/>
                  <a:moveTo>
                    <a:pt x="44" y="22"/>
                  </a:moveTo>
                  <a:cubicBezTo>
                    <a:pt x="43" y="12"/>
                    <a:pt x="34" y="5"/>
                    <a:pt x="24" y="5"/>
                  </a:cubicBezTo>
                  <a:cubicBezTo>
                    <a:pt x="15" y="5"/>
                    <a:pt x="7" y="13"/>
                    <a:pt x="6" y="22"/>
                  </a:cubicBezTo>
                  <a:lnTo>
                    <a:pt x="44" y="22"/>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3" name="Freeform 37"/>
            <p:cNvSpPr>
              <a:spLocks/>
            </p:cNvSpPr>
            <p:nvPr userDrawn="1"/>
          </p:nvSpPr>
          <p:spPr bwMode="auto">
            <a:xfrm>
              <a:off x="8426450" y="6213475"/>
              <a:ext cx="58738" cy="47625"/>
            </a:xfrm>
            <a:custGeom>
              <a:avLst/>
              <a:gdLst>
                <a:gd name="T0" fmla="*/ 2147483647 w 37"/>
                <a:gd name="T1" fmla="*/ 2147483647 h 30"/>
                <a:gd name="T2" fmla="*/ 2147483647 w 37"/>
                <a:gd name="T3" fmla="*/ 2147483647 h 30"/>
                <a:gd name="T4" fmla="*/ 2147483647 w 37"/>
                <a:gd name="T5" fmla="*/ 2147483647 h 30"/>
                <a:gd name="T6" fmla="*/ 0 w 37"/>
                <a:gd name="T7" fmla="*/ 2147483647 h 30"/>
                <a:gd name="T8" fmla="*/ 0 w 37"/>
                <a:gd name="T9" fmla="*/ 0 h 30"/>
                <a:gd name="T10" fmla="*/ 2147483647 w 37"/>
                <a:gd name="T11" fmla="*/ 0 h 30"/>
                <a:gd name="T12" fmla="*/ 2147483647 w 37"/>
                <a:gd name="T13" fmla="*/ 2147483647 h 30"/>
                <a:gd name="T14" fmla="*/ 2147483647 w 37"/>
                <a:gd name="T15" fmla="*/ 2147483647 h 30"/>
                <a:gd name="T16" fmla="*/ 2147483647 w 37"/>
                <a:gd name="T17" fmla="*/ 2147483647 h 30"/>
                <a:gd name="T18" fmla="*/ 2147483647 w 37"/>
                <a:gd name="T19" fmla="*/ 2147483647 h 30"/>
                <a:gd name="T20" fmla="*/ 2147483647 w 37"/>
                <a:gd name="T21" fmla="*/ 2147483647 h 30"/>
                <a:gd name="T22" fmla="*/ 2147483647 w 37"/>
                <a:gd name="T23" fmla="*/ 0 h 30"/>
                <a:gd name="T24" fmla="*/ 2147483647 w 37"/>
                <a:gd name="T25" fmla="*/ 0 h 30"/>
                <a:gd name="T26" fmla="*/ 2147483647 w 37"/>
                <a:gd name="T27" fmla="*/ 2147483647 h 30"/>
                <a:gd name="T28" fmla="*/ 2147483647 w 37"/>
                <a:gd name="T29" fmla="*/ 2147483647 h 30"/>
                <a:gd name="T30" fmla="*/ 2147483647 w 37"/>
                <a:gd name="T31" fmla="*/ 2147483647 h 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7" h="30">
                  <a:moveTo>
                    <a:pt x="21" y="30"/>
                  </a:moveTo>
                  <a:lnTo>
                    <a:pt x="17" y="30"/>
                  </a:lnTo>
                  <a:lnTo>
                    <a:pt x="5" y="3"/>
                  </a:lnTo>
                  <a:lnTo>
                    <a:pt x="0" y="3"/>
                  </a:lnTo>
                  <a:lnTo>
                    <a:pt x="0" y="0"/>
                  </a:lnTo>
                  <a:lnTo>
                    <a:pt x="14" y="0"/>
                  </a:lnTo>
                  <a:lnTo>
                    <a:pt x="14" y="3"/>
                  </a:lnTo>
                  <a:lnTo>
                    <a:pt x="10" y="3"/>
                  </a:lnTo>
                  <a:lnTo>
                    <a:pt x="19" y="25"/>
                  </a:lnTo>
                  <a:lnTo>
                    <a:pt x="28" y="3"/>
                  </a:lnTo>
                  <a:lnTo>
                    <a:pt x="23" y="3"/>
                  </a:lnTo>
                  <a:lnTo>
                    <a:pt x="23" y="0"/>
                  </a:lnTo>
                  <a:lnTo>
                    <a:pt x="37" y="0"/>
                  </a:lnTo>
                  <a:lnTo>
                    <a:pt x="37" y="3"/>
                  </a:lnTo>
                  <a:lnTo>
                    <a:pt x="32" y="3"/>
                  </a:lnTo>
                  <a:lnTo>
                    <a:pt x="21" y="30"/>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4" name="Freeform 38"/>
            <p:cNvSpPr>
              <a:spLocks noEditPoints="1"/>
            </p:cNvSpPr>
            <p:nvPr userDrawn="1"/>
          </p:nvSpPr>
          <p:spPr bwMode="auto">
            <a:xfrm>
              <a:off x="8485188" y="6211888"/>
              <a:ext cx="50800" cy="50800"/>
            </a:xfrm>
            <a:custGeom>
              <a:avLst/>
              <a:gdLst>
                <a:gd name="T0" fmla="*/ 2147483647 w 50"/>
                <a:gd name="T1" fmla="*/ 2147483647 h 50"/>
                <a:gd name="T2" fmla="*/ 2147483647 w 50"/>
                <a:gd name="T3" fmla="*/ 2147483647 h 50"/>
                <a:gd name="T4" fmla="*/ 0 w 50"/>
                <a:gd name="T5" fmla="*/ 2147483647 h 50"/>
                <a:gd name="T6" fmla="*/ 2147483647 w 50"/>
                <a:gd name="T7" fmla="*/ 0 h 50"/>
                <a:gd name="T8" fmla="*/ 2147483647 w 50"/>
                <a:gd name="T9" fmla="*/ 2147483647 h 50"/>
                <a:gd name="T10" fmla="*/ 2147483647 w 50"/>
                <a:gd name="T11" fmla="*/ 2147483647 h 50"/>
                <a:gd name="T12" fmla="*/ 2147483647 w 50"/>
                <a:gd name="T13" fmla="*/ 2147483647 h 50"/>
                <a:gd name="T14" fmla="*/ 2147483647 w 50"/>
                <a:gd name="T15" fmla="*/ 2147483647 h 50"/>
                <a:gd name="T16" fmla="*/ 2147483647 w 50"/>
                <a:gd name="T17" fmla="*/ 2147483647 h 50"/>
                <a:gd name="T18" fmla="*/ 2147483647 w 50"/>
                <a:gd name="T19" fmla="*/ 2147483647 h 50"/>
                <a:gd name="T20" fmla="*/ 2147483647 w 50"/>
                <a:gd name="T21" fmla="*/ 2147483647 h 50"/>
                <a:gd name="T22" fmla="*/ 2147483647 w 50"/>
                <a:gd name="T23" fmla="*/ 2147483647 h 50"/>
                <a:gd name="T24" fmla="*/ 2147483647 w 50"/>
                <a:gd name="T25" fmla="*/ 2147483647 h 50"/>
                <a:gd name="T26" fmla="*/ 2147483647 w 50"/>
                <a:gd name="T27" fmla="*/ 2147483647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0" h="50">
                  <a:moveTo>
                    <a:pt x="48" y="35"/>
                  </a:moveTo>
                  <a:cubicBezTo>
                    <a:pt x="43" y="44"/>
                    <a:pt x="35" y="50"/>
                    <a:pt x="25" y="50"/>
                  </a:cubicBezTo>
                  <a:cubicBezTo>
                    <a:pt x="11" y="50"/>
                    <a:pt x="0" y="39"/>
                    <a:pt x="0" y="25"/>
                  </a:cubicBezTo>
                  <a:cubicBezTo>
                    <a:pt x="0" y="11"/>
                    <a:pt x="10" y="0"/>
                    <a:pt x="24" y="0"/>
                  </a:cubicBezTo>
                  <a:cubicBezTo>
                    <a:pt x="39" y="0"/>
                    <a:pt x="50" y="11"/>
                    <a:pt x="50" y="25"/>
                  </a:cubicBezTo>
                  <a:cubicBezTo>
                    <a:pt x="50" y="27"/>
                    <a:pt x="50" y="27"/>
                    <a:pt x="50" y="27"/>
                  </a:cubicBezTo>
                  <a:cubicBezTo>
                    <a:pt x="6" y="27"/>
                    <a:pt x="6" y="27"/>
                    <a:pt x="6" y="27"/>
                  </a:cubicBezTo>
                  <a:cubicBezTo>
                    <a:pt x="6" y="37"/>
                    <a:pt x="15" y="44"/>
                    <a:pt x="24" y="44"/>
                  </a:cubicBezTo>
                  <a:cubicBezTo>
                    <a:pt x="31" y="44"/>
                    <a:pt x="38" y="41"/>
                    <a:pt x="41" y="35"/>
                  </a:cubicBezTo>
                  <a:lnTo>
                    <a:pt x="48" y="35"/>
                  </a:lnTo>
                  <a:close/>
                  <a:moveTo>
                    <a:pt x="44" y="22"/>
                  </a:moveTo>
                  <a:cubicBezTo>
                    <a:pt x="42" y="12"/>
                    <a:pt x="34" y="5"/>
                    <a:pt x="24" y="5"/>
                  </a:cubicBezTo>
                  <a:cubicBezTo>
                    <a:pt x="15" y="5"/>
                    <a:pt x="7" y="13"/>
                    <a:pt x="6" y="22"/>
                  </a:cubicBezTo>
                  <a:lnTo>
                    <a:pt x="44" y="22"/>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5" name="Freeform 39"/>
            <p:cNvSpPr>
              <a:spLocks/>
            </p:cNvSpPr>
            <p:nvPr userDrawn="1"/>
          </p:nvSpPr>
          <p:spPr bwMode="auto">
            <a:xfrm>
              <a:off x="8537575" y="6194425"/>
              <a:ext cx="23813" cy="66675"/>
            </a:xfrm>
            <a:custGeom>
              <a:avLst/>
              <a:gdLst>
                <a:gd name="T0" fmla="*/ 2147483647 w 15"/>
                <a:gd name="T1" fmla="*/ 2147483647 h 42"/>
                <a:gd name="T2" fmla="*/ 2147483647 w 15"/>
                <a:gd name="T3" fmla="*/ 2147483647 h 42"/>
                <a:gd name="T4" fmla="*/ 2147483647 w 15"/>
                <a:gd name="T5" fmla="*/ 2147483647 h 42"/>
                <a:gd name="T6" fmla="*/ 0 w 15"/>
                <a:gd name="T7" fmla="*/ 2147483647 h 42"/>
                <a:gd name="T8" fmla="*/ 0 w 15"/>
                <a:gd name="T9" fmla="*/ 2147483647 h 42"/>
                <a:gd name="T10" fmla="*/ 2147483647 w 15"/>
                <a:gd name="T11" fmla="*/ 2147483647 h 42"/>
                <a:gd name="T12" fmla="*/ 2147483647 w 15"/>
                <a:gd name="T13" fmla="*/ 2147483647 h 42"/>
                <a:gd name="T14" fmla="*/ 2147483647 w 15"/>
                <a:gd name="T15" fmla="*/ 2147483647 h 42"/>
                <a:gd name="T16" fmla="*/ 2147483647 w 15"/>
                <a:gd name="T17" fmla="*/ 0 h 42"/>
                <a:gd name="T18" fmla="*/ 2147483647 w 15"/>
                <a:gd name="T19" fmla="*/ 0 h 42"/>
                <a:gd name="T20" fmla="*/ 2147483647 w 15"/>
                <a:gd name="T21" fmla="*/ 2147483647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 h="42">
                  <a:moveTo>
                    <a:pt x="9" y="38"/>
                  </a:moveTo>
                  <a:lnTo>
                    <a:pt x="15" y="38"/>
                  </a:lnTo>
                  <a:lnTo>
                    <a:pt x="15" y="42"/>
                  </a:lnTo>
                  <a:lnTo>
                    <a:pt x="0" y="42"/>
                  </a:lnTo>
                  <a:lnTo>
                    <a:pt x="0" y="38"/>
                  </a:lnTo>
                  <a:lnTo>
                    <a:pt x="6" y="38"/>
                  </a:lnTo>
                  <a:lnTo>
                    <a:pt x="6" y="4"/>
                  </a:lnTo>
                  <a:lnTo>
                    <a:pt x="1" y="4"/>
                  </a:lnTo>
                  <a:lnTo>
                    <a:pt x="1" y="0"/>
                  </a:lnTo>
                  <a:lnTo>
                    <a:pt x="9" y="0"/>
                  </a:lnTo>
                  <a:lnTo>
                    <a:pt x="9" y="38"/>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6" name="Rectangle 40"/>
            <p:cNvSpPr>
              <a:spLocks noChangeArrowheads="1"/>
            </p:cNvSpPr>
            <p:nvPr userDrawn="1"/>
          </p:nvSpPr>
          <p:spPr bwMode="auto">
            <a:xfrm>
              <a:off x="8570913" y="6251575"/>
              <a:ext cx="6350" cy="9525"/>
            </a:xfrm>
            <a:prstGeom prst="rect">
              <a:avLst/>
            </a:prstGeom>
            <a:solidFill>
              <a:srgbClr val="75AF3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defRPr/>
              </a:pPr>
              <a:endParaRPr lang="en-GB" altLang="en-US" dirty="0" smtClean="0">
                <a:solidFill>
                  <a:srgbClr val="000000"/>
                </a:solidFill>
                <a:latin typeface="Calibri" pitchFamily="34" charset="0"/>
              </a:endParaRPr>
            </a:p>
          </p:txBody>
        </p:sp>
        <p:sp>
          <p:nvSpPr>
            <p:cNvPr id="27" name="Freeform 41"/>
            <p:cNvSpPr>
              <a:spLocks/>
            </p:cNvSpPr>
            <p:nvPr userDrawn="1"/>
          </p:nvSpPr>
          <p:spPr bwMode="auto">
            <a:xfrm>
              <a:off x="7450138" y="6337300"/>
              <a:ext cx="82550" cy="49213"/>
            </a:xfrm>
            <a:custGeom>
              <a:avLst/>
              <a:gdLst>
                <a:gd name="T0" fmla="*/ 2147483647 w 52"/>
                <a:gd name="T1" fmla="*/ 2147483647 h 31"/>
                <a:gd name="T2" fmla="*/ 2147483647 w 52"/>
                <a:gd name="T3" fmla="*/ 2147483647 h 31"/>
                <a:gd name="T4" fmla="*/ 2147483647 w 52"/>
                <a:gd name="T5" fmla="*/ 2147483647 h 31"/>
                <a:gd name="T6" fmla="*/ 2147483647 w 52"/>
                <a:gd name="T7" fmla="*/ 2147483647 h 31"/>
                <a:gd name="T8" fmla="*/ 2147483647 w 52"/>
                <a:gd name="T9" fmla="*/ 2147483647 h 31"/>
                <a:gd name="T10" fmla="*/ 2147483647 w 52"/>
                <a:gd name="T11" fmla="*/ 2147483647 h 31"/>
                <a:gd name="T12" fmla="*/ 0 w 52"/>
                <a:gd name="T13" fmla="*/ 2147483647 h 31"/>
                <a:gd name="T14" fmla="*/ 0 w 52"/>
                <a:gd name="T15" fmla="*/ 0 h 31"/>
                <a:gd name="T16" fmla="*/ 2147483647 w 52"/>
                <a:gd name="T17" fmla="*/ 0 h 31"/>
                <a:gd name="T18" fmla="*/ 2147483647 w 52"/>
                <a:gd name="T19" fmla="*/ 2147483647 h 31"/>
                <a:gd name="T20" fmla="*/ 2147483647 w 52"/>
                <a:gd name="T21" fmla="*/ 2147483647 h 31"/>
                <a:gd name="T22" fmla="*/ 2147483647 w 52"/>
                <a:gd name="T23" fmla="*/ 2147483647 h 31"/>
                <a:gd name="T24" fmla="*/ 2147483647 w 52"/>
                <a:gd name="T25" fmla="*/ 2147483647 h 31"/>
                <a:gd name="T26" fmla="*/ 2147483647 w 52"/>
                <a:gd name="T27" fmla="*/ 2147483647 h 31"/>
                <a:gd name="T28" fmla="*/ 2147483647 w 52"/>
                <a:gd name="T29" fmla="*/ 2147483647 h 31"/>
                <a:gd name="T30" fmla="*/ 2147483647 w 52"/>
                <a:gd name="T31" fmla="*/ 2147483647 h 31"/>
                <a:gd name="T32" fmla="*/ 2147483647 w 52"/>
                <a:gd name="T33" fmla="*/ 2147483647 h 31"/>
                <a:gd name="T34" fmla="*/ 2147483647 w 52"/>
                <a:gd name="T35" fmla="*/ 0 h 31"/>
                <a:gd name="T36" fmla="*/ 2147483647 w 52"/>
                <a:gd name="T37" fmla="*/ 0 h 31"/>
                <a:gd name="T38" fmla="*/ 2147483647 w 52"/>
                <a:gd name="T39" fmla="*/ 2147483647 h 31"/>
                <a:gd name="T40" fmla="*/ 2147483647 w 52"/>
                <a:gd name="T41" fmla="*/ 2147483647 h 31"/>
                <a:gd name="T42" fmla="*/ 2147483647 w 52"/>
                <a:gd name="T43" fmla="*/ 2147483647 h 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2" h="31">
                  <a:moveTo>
                    <a:pt x="38" y="31"/>
                  </a:moveTo>
                  <a:lnTo>
                    <a:pt x="33" y="31"/>
                  </a:lnTo>
                  <a:lnTo>
                    <a:pt x="27" y="9"/>
                  </a:lnTo>
                  <a:lnTo>
                    <a:pt x="18" y="31"/>
                  </a:lnTo>
                  <a:lnTo>
                    <a:pt x="15" y="31"/>
                  </a:lnTo>
                  <a:lnTo>
                    <a:pt x="6" y="3"/>
                  </a:lnTo>
                  <a:lnTo>
                    <a:pt x="0" y="3"/>
                  </a:lnTo>
                  <a:lnTo>
                    <a:pt x="0" y="0"/>
                  </a:lnTo>
                  <a:lnTo>
                    <a:pt x="14" y="0"/>
                  </a:lnTo>
                  <a:lnTo>
                    <a:pt x="14" y="3"/>
                  </a:lnTo>
                  <a:lnTo>
                    <a:pt x="9" y="3"/>
                  </a:lnTo>
                  <a:lnTo>
                    <a:pt x="17" y="25"/>
                  </a:lnTo>
                  <a:lnTo>
                    <a:pt x="25" y="3"/>
                  </a:lnTo>
                  <a:lnTo>
                    <a:pt x="28" y="3"/>
                  </a:lnTo>
                  <a:lnTo>
                    <a:pt x="35" y="25"/>
                  </a:lnTo>
                  <a:lnTo>
                    <a:pt x="43" y="3"/>
                  </a:lnTo>
                  <a:lnTo>
                    <a:pt x="38" y="3"/>
                  </a:lnTo>
                  <a:lnTo>
                    <a:pt x="38" y="0"/>
                  </a:lnTo>
                  <a:lnTo>
                    <a:pt x="52" y="0"/>
                  </a:lnTo>
                  <a:lnTo>
                    <a:pt x="52" y="3"/>
                  </a:lnTo>
                  <a:lnTo>
                    <a:pt x="47" y="3"/>
                  </a:lnTo>
                  <a:lnTo>
                    <a:pt x="38" y="31"/>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8" name="Freeform 42"/>
            <p:cNvSpPr>
              <a:spLocks/>
            </p:cNvSpPr>
            <p:nvPr userDrawn="1"/>
          </p:nvSpPr>
          <p:spPr bwMode="auto">
            <a:xfrm>
              <a:off x="7532688" y="6337300"/>
              <a:ext cx="82550" cy="49213"/>
            </a:xfrm>
            <a:custGeom>
              <a:avLst/>
              <a:gdLst>
                <a:gd name="T0" fmla="*/ 2147483647 w 52"/>
                <a:gd name="T1" fmla="*/ 2147483647 h 31"/>
                <a:gd name="T2" fmla="*/ 2147483647 w 52"/>
                <a:gd name="T3" fmla="*/ 2147483647 h 31"/>
                <a:gd name="T4" fmla="*/ 2147483647 w 52"/>
                <a:gd name="T5" fmla="*/ 2147483647 h 31"/>
                <a:gd name="T6" fmla="*/ 2147483647 w 52"/>
                <a:gd name="T7" fmla="*/ 2147483647 h 31"/>
                <a:gd name="T8" fmla="*/ 2147483647 w 52"/>
                <a:gd name="T9" fmla="*/ 2147483647 h 31"/>
                <a:gd name="T10" fmla="*/ 2147483647 w 52"/>
                <a:gd name="T11" fmla="*/ 2147483647 h 31"/>
                <a:gd name="T12" fmla="*/ 0 w 52"/>
                <a:gd name="T13" fmla="*/ 2147483647 h 31"/>
                <a:gd name="T14" fmla="*/ 0 w 52"/>
                <a:gd name="T15" fmla="*/ 0 h 31"/>
                <a:gd name="T16" fmla="*/ 2147483647 w 52"/>
                <a:gd name="T17" fmla="*/ 0 h 31"/>
                <a:gd name="T18" fmla="*/ 2147483647 w 52"/>
                <a:gd name="T19" fmla="*/ 2147483647 h 31"/>
                <a:gd name="T20" fmla="*/ 2147483647 w 52"/>
                <a:gd name="T21" fmla="*/ 2147483647 h 31"/>
                <a:gd name="T22" fmla="*/ 2147483647 w 52"/>
                <a:gd name="T23" fmla="*/ 2147483647 h 31"/>
                <a:gd name="T24" fmla="*/ 2147483647 w 52"/>
                <a:gd name="T25" fmla="*/ 2147483647 h 31"/>
                <a:gd name="T26" fmla="*/ 2147483647 w 52"/>
                <a:gd name="T27" fmla="*/ 2147483647 h 31"/>
                <a:gd name="T28" fmla="*/ 2147483647 w 52"/>
                <a:gd name="T29" fmla="*/ 2147483647 h 31"/>
                <a:gd name="T30" fmla="*/ 2147483647 w 52"/>
                <a:gd name="T31" fmla="*/ 2147483647 h 31"/>
                <a:gd name="T32" fmla="*/ 2147483647 w 52"/>
                <a:gd name="T33" fmla="*/ 2147483647 h 31"/>
                <a:gd name="T34" fmla="*/ 2147483647 w 52"/>
                <a:gd name="T35" fmla="*/ 0 h 31"/>
                <a:gd name="T36" fmla="*/ 2147483647 w 52"/>
                <a:gd name="T37" fmla="*/ 0 h 31"/>
                <a:gd name="T38" fmla="*/ 2147483647 w 52"/>
                <a:gd name="T39" fmla="*/ 2147483647 h 31"/>
                <a:gd name="T40" fmla="*/ 2147483647 w 52"/>
                <a:gd name="T41" fmla="*/ 2147483647 h 31"/>
                <a:gd name="T42" fmla="*/ 2147483647 w 52"/>
                <a:gd name="T43" fmla="*/ 2147483647 h 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2" h="31">
                  <a:moveTo>
                    <a:pt x="37" y="31"/>
                  </a:moveTo>
                  <a:lnTo>
                    <a:pt x="33" y="31"/>
                  </a:lnTo>
                  <a:lnTo>
                    <a:pt x="26" y="9"/>
                  </a:lnTo>
                  <a:lnTo>
                    <a:pt x="18" y="31"/>
                  </a:lnTo>
                  <a:lnTo>
                    <a:pt x="14" y="31"/>
                  </a:lnTo>
                  <a:lnTo>
                    <a:pt x="5" y="3"/>
                  </a:lnTo>
                  <a:lnTo>
                    <a:pt x="0" y="3"/>
                  </a:lnTo>
                  <a:lnTo>
                    <a:pt x="0" y="0"/>
                  </a:lnTo>
                  <a:lnTo>
                    <a:pt x="14" y="0"/>
                  </a:lnTo>
                  <a:lnTo>
                    <a:pt x="14" y="3"/>
                  </a:lnTo>
                  <a:lnTo>
                    <a:pt x="9" y="3"/>
                  </a:lnTo>
                  <a:lnTo>
                    <a:pt x="16" y="25"/>
                  </a:lnTo>
                  <a:lnTo>
                    <a:pt x="25" y="3"/>
                  </a:lnTo>
                  <a:lnTo>
                    <a:pt x="28" y="3"/>
                  </a:lnTo>
                  <a:lnTo>
                    <a:pt x="35" y="25"/>
                  </a:lnTo>
                  <a:lnTo>
                    <a:pt x="43" y="3"/>
                  </a:lnTo>
                  <a:lnTo>
                    <a:pt x="38" y="3"/>
                  </a:lnTo>
                  <a:lnTo>
                    <a:pt x="38" y="0"/>
                  </a:lnTo>
                  <a:lnTo>
                    <a:pt x="52" y="0"/>
                  </a:lnTo>
                  <a:lnTo>
                    <a:pt x="52" y="3"/>
                  </a:lnTo>
                  <a:lnTo>
                    <a:pt x="46" y="3"/>
                  </a:lnTo>
                  <a:lnTo>
                    <a:pt x="37" y="31"/>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9" name="Freeform 43"/>
            <p:cNvSpPr>
              <a:spLocks/>
            </p:cNvSpPr>
            <p:nvPr userDrawn="1"/>
          </p:nvSpPr>
          <p:spPr bwMode="auto">
            <a:xfrm>
              <a:off x="7613650" y="6337300"/>
              <a:ext cx="84138" cy="49213"/>
            </a:xfrm>
            <a:custGeom>
              <a:avLst/>
              <a:gdLst>
                <a:gd name="T0" fmla="*/ 2147483647 w 53"/>
                <a:gd name="T1" fmla="*/ 2147483647 h 31"/>
                <a:gd name="T2" fmla="*/ 2147483647 w 53"/>
                <a:gd name="T3" fmla="*/ 2147483647 h 31"/>
                <a:gd name="T4" fmla="*/ 2147483647 w 53"/>
                <a:gd name="T5" fmla="*/ 2147483647 h 31"/>
                <a:gd name="T6" fmla="*/ 2147483647 w 53"/>
                <a:gd name="T7" fmla="*/ 2147483647 h 31"/>
                <a:gd name="T8" fmla="*/ 2147483647 w 53"/>
                <a:gd name="T9" fmla="*/ 2147483647 h 31"/>
                <a:gd name="T10" fmla="*/ 2147483647 w 53"/>
                <a:gd name="T11" fmla="*/ 2147483647 h 31"/>
                <a:gd name="T12" fmla="*/ 0 w 53"/>
                <a:gd name="T13" fmla="*/ 2147483647 h 31"/>
                <a:gd name="T14" fmla="*/ 0 w 53"/>
                <a:gd name="T15" fmla="*/ 0 h 31"/>
                <a:gd name="T16" fmla="*/ 2147483647 w 53"/>
                <a:gd name="T17" fmla="*/ 0 h 31"/>
                <a:gd name="T18" fmla="*/ 2147483647 w 53"/>
                <a:gd name="T19" fmla="*/ 2147483647 h 31"/>
                <a:gd name="T20" fmla="*/ 2147483647 w 53"/>
                <a:gd name="T21" fmla="*/ 2147483647 h 31"/>
                <a:gd name="T22" fmla="*/ 2147483647 w 53"/>
                <a:gd name="T23" fmla="*/ 2147483647 h 31"/>
                <a:gd name="T24" fmla="*/ 2147483647 w 53"/>
                <a:gd name="T25" fmla="*/ 2147483647 h 31"/>
                <a:gd name="T26" fmla="*/ 2147483647 w 53"/>
                <a:gd name="T27" fmla="*/ 2147483647 h 31"/>
                <a:gd name="T28" fmla="*/ 2147483647 w 53"/>
                <a:gd name="T29" fmla="*/ 2147483647 h 31"/>
                <a:gd name="T30" fmla="*/ 2147483647 w 53"/>
                <a:gd name="T31" fmla="*/ 2147483647 h 31"/>
                <a:gd name="T32" fmla="*/ 2147483647 w 53"/>
                <a:gd name="T33" fmla="*/ 2147483647 h 31"/>
                <a:gd name="T34" fmla="*/ 2147483647 w 53"/>
                <a:gd name="T35" fmla="*/ 0 h 31"/>
                <a:gd name="T36" fmla="*/ 2147483647 w 53"/>
                <a:gd name="T37" fmla="*/ 0 h 31"/>
                <a:gd name="T38" fmla="*/ 2147483647 w 53"/>
                <a:gd name="T39" fmla="*/ 2147483647 h 31"/>
                <a:gd name="T40" fmla="*/ 2147483647 w 53"/>
                <a:gd name="T41" fmla="*/ 2147483647 h 31"/>
                <a:gd name="T42" fmla="*/ 2147483647 w 53"/>
                <a:gd name="T43" fmla="*/ 2147483647 h 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3" h="31">
                  <a:moveTo>
                    <a:pt x="37" y="31"/>
                  </a:moveTo>
                  <a:lnTo>
                    <a:pt x="33" y="31"/>
                  </a:lnTo>
                  <a:lnTo>
                    <a:pt x="26" y="9"/>
                  </a:lnTo>
                  <a:lnTo>
                    <a:pt x="19" y="31"/>
                  </a:lnTo>
                  <a:lnTo>
                    <a:pt x="15" y="31"/>
                  </a:lnTo>
                  <a:lnTo>
                    <a:pt x="6" y="3"/>
                  </a:lnTo>
                  <a:lnTo>
                    <a:pt x="0" y="3"/>
                  </a:lnTo>
                  <a:lnTo>
                    <a:pt x="0" y="0"/>
                  </a:lnTo>
                  <a:lnTo>
                    <a:pt x="14" y="0"/>
                  </a:lnTo>
                  <a:lnTo>
                    <a:pt x="14" y="3"/>
                  </a:lnTo>
                  <a:lnTo>
                    <a:pt x="10" y="3"/>
                  </a:lnTo>
                  <a:lnTo>
                    <a:pt x="17" y="25"/>
                  </a:lnTo>
                  <a:lnTo>
                    <a:pt x="25" y="3"/>
                  </a:lnTo>
                  <a:lnTo>
                    <a:pt x="28" y="3"/>
                  </a:lnTo>
                  <a:lnTo>
                    <a:pt x="35" y="25"/>
                  </a:lnTo>
                  <a:lnTo>
                    <a:pt x="44" y="3"/>
                  </a:lnTo>
                  <a:lnTo>
                    <a:pt x="38" y="3"/>
                  </a:lnTo>
                  <a:lnTo>
                    <a:pt x="38" y="0"/>
                  </a:lnTo>
                  <a:lnTo>
                    <a:pt x="53" y="0"/>
                  </a:lnTo>
                  <a:lnTo>
                    <a:pt x="53" y="3"/>
                  </a:lnTo>
                  <a:lnTo>
                    <a:pt x="47" y="3"/>
                  </a:lnTo>
                  <a:lnTo>
                    <a:pt x="37" y="31"/>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0" name="Rectangle 44"/>
            <p:cNvSpPr>
              <a:spLocks noChangeArrowheads="1"/>
            </p:cNvSpPr>
            <p:nvPr userDrawn="1"/>
          </p:nvSpPr>
          <p:spPr bwMode="auto">
            <a:xfrm>
              <a:off x="7705725" y="6375400"/>
              <a:ext cx="6350" cy="11113"/>
            </a:xfrm>
            <a:prstGeom prst="rect">
              <a:avLst/>
            </a:prstGeom>
            <a:solidFill>
              <a:srgbClr val="CCD8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defRPr/>
              </a:pPr>
              <a:endParaRPr lang="en-GB" altLang="en-US" dirty="0" smtClean="0">
                <a:solidFill>
                  <a:srgbClr val="000000"/>
                </a:solidFill>
                <a:latin typeface="Calibri" pitchFamily="34" charset="0"/>
              </a:endParaRPr>
            </a:p>
          </p:txBody>
        </p:sp>
        <p:sp>
          <p:nvSpPr>
            <p:cNvPr id="31" name="Freeform 45"/>
            <p:cNvSpPr>
              <a:spLocks noEditPoints="1"/>
            </p:cNvSpPr>
            <p:nvPr userDrawn="1"/>
          </p:nvSpPr>
          <p:spPr bwMode="auto">
            <a:xfrm>
              <a:off x="7723188" y="6318250"/>
              <a:ext cx="58737" cy="68263"/>
            </a:xfrm>
            <a:custGeom>
              <a:avLst/>
              <a:gdLst>
                <a:gd name="T0" fmla="*/ 2147483647 w 59"/>
                <a:gd name="T1" fmla="*/ 2147483647 h 67"/>
                <a:gd name="T2" fmla="*/ 2147483647 w 59"/>
                <a:gd name="T3" fmla="*/ 2147483647 h 67"/>
                <a:gd name="T4" fmla="*/ 2147483647 w 59"/>
                <a:gd name="T5" fmla="*/ 2147483647 h 67"/>
                <a:gd name="T6" fmla="*/ 0 w 59"/>
                <a:gd name="T7" fmla="*/ 2147483647 h 67"/>
                <a:gd name="T8" fmla="*/ 2147483647 w 59"/>
                <a:gd name="T9" fmla="*/ 2147483647 h 67"/>
                <a:gd name="T10" fmla="*/ 2147483647 w 59"/>
                <a:gd name="T11" fmla="*/ 2147483647 h 67"/>
                <a:gd name="T12" fmla="*/ 2147483647 w 59"/>
                <a:gd name="T13" fmla="*/ 2147483647 h 67"/>
                <a:gd name="T14" fmla="*/ 2147483647 w 59"/>
                <a:gd name="T15" fmla="*/ 2147483647 h 67"/>
                <a:gd name="T16" fmla="*/ 2147483647 w 59"/>
                <a:gd name="T17" fmla="*/ 0 h 67"/>
                <a:gd name="T18" fmla="*/ 2147483647 w 59"/>
                <a:gd name="T19" fmla="*/ 0 h 67"/>
                <a:gd name="T20" fmla="*/ 2147483647 w 59"/>
                <a:gd name="T21" fmla="*/ 2147483647 h 67"/>
                <a:gd name="T22" fmla="*/ 2147483647 w 59"/>
                <a:gd name="T23" fmla="*/ 2147483647 h 67"/>
                <a:gd name="T24" fmla="*/ 2147483647 w 59"/>
                <a:gd name="T25" fmla="*/ 2147483647 h 67"/>
                <a:gd name="T26" fmla="*/ 2147483647 w 59"/>
                <a:gd name="T27" fmla="*/ 2147483647 h 67"/>
                <a:gd name="T28" fmla="*/ 2147483647 w 59"/>
                <a:gd name="T29" fmla="*/ 2147483647 h 67"/>
                <a:gd name="T30" fmla="*/ 2147483647 w 59"/>
                <a:gd name="T31" fmla="*/ 2147483647 h 67"/>
                <a:gd name="T32" fmla="*/ 2147483647 w 59"/>
                <a:gd name="T33" fmla="*/ 2147483647 h 67"/>
                <a:gd name="T34" fmla="*/ 2147483647 w 59"/>
                <a:gd name="T35" fmla="*/ 2147483647 h 67"/>
                <a:gd name="T36" fmla="*/ 2147483647 w 59"/>
                <a:gd name="T37" fmla="*/ 2147483647 h 67"/>
                <a:gd name="T38" fmla="*/ 2147483647 w 59"/>
                <a:gd name="T39" fmla="*/ 2147483647 h 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9" h="67">
                  <a:moveTo>
                    <a:pt x="45" y="55"/>
                  </a:moveTo>
                  <a:cubicBezTo>
                    <a:pt x="40" y="63"/>
                    <a:pt x="33" y="67"/>
                    <a:pt x="25" y="67"/>
                  </a:cubicBezTo>
                  <a:cubicBezTo>
                    <a:pt x="17" y="67"/>
                    <a:pt x="9" y="62"/>
                    <a:pt x="4" y="55"/>
                  </a:cubicBezTo>
                  <a:cubicBezTo>
                    <a:pt x="2" y="51"/>
                    <a:pt x="0" y="46"/>
                    <a:pt x="0" y="42"/>
                  </a:cubicBezTo>
                  <a:cubicBezTo>
                    <a:pt x="0" y="28"/>
                    <a:pt x="11" y="17"/>
                    <a:pt x="25" y="17"/>
                  </a:cubicBezTo>
                  <a:cubicBezTo>
                    <a:pt x="33" y="17"/>
                    <a:pt x="41" y="21"/>
                    <a:pt x="45" y="29"/>
                  </a:cubicBezTo>
                  <a:cubicBezTo>
                    <a:pt x="45" y="6"/>
                    <a:pt x="45" y="6"/>
                    <a:pt x="45" y="6"/>
                  </a:cubicBezTo>
                  <a:cubicBezTo>
                    <a:pt x="37" y="6"/>
                    <a:pt x="37" y="6"/>
                    <a:pt x="37" y="6"/>
                  </a:cubicBezTo>
                  <a:cubicBezTo>
                    <a:pt x="37" y="0"/>
                    <a:pt x="37" y="0"/>
                    <a:pt x="37" y="0"/>
                  </a:cubicBezTo>
                  <a:cubicBezTo>
                    <a:pt x="51" y="0"/>
                    <a:pt x="51" y="0"/>
                    <a:pt x="51" y="0"/>
                  </a:cubicBezTo>
                  <a:cubicBezTo>
                    <a:pt x="51" y="60"/>
                    <a:pt x="51" y="60"/>
                    <a:pt x="51" y="60"/>
                  </a:cubicBezTo>
                  <a:cubicBezTo>
                    <a:pt x="59" y="60"/>
                    <a:pt x="59" y="60"/>
                    <a:pt x="59" y="60"/>
                  </a:cubicBezTo>
                  <a:cubicBezTo>
                    <a:pt x="59" y="66"/>
                    <a:pt x="59" y="66"/>
                    <a:pt x="59" y="66"/>
                  </a:cubicBezTo>
                  <a:cubicBezTo>
                    <a:pt x="45" y="66"/>
                    <a:pt x="45" y="66"/>
                    <a:pt x="45" y="66"/>
                  </a:cubicBezTo>
                  <a:lnTo>
                    <a:pt x="45" y="55"/>
                  </a:lnTo>
                  <a:close/>
                  <a:moveTo>
                    <a:pt x="45" y="42"/>
                  </a:moveTo>
                  <a:cubicBezTo>
                    <a:pt x="45" y="31"/>
                    <a:pt x="36" y="23"/>
                    <a:pt x="26" y="23"/>
                  </a:cubicBezTo>
                  <a:cubicBezTo>
                    <a:pt x="15" y="23"/>
                    <a:pt x="6" y="31"/>
                    <a:pt x="6" y="42"/>
                  </a:cubicBezTo>
                  <a:cubicBezTo>
                    <a:pt x="6" y="53"/>
                    <a:pt x="15" y="61"/>
                    <a:pt x="26" y="61"/>
                  </a:cubicBezTo>
                  <a:cubicBezTo>
                    <a:pt x="36" y="61"/>
                    <a:pt x="45" y="52"/>
                    <a:pt x="45" y="42"/>
                  </a:cubicBez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2" name="Freeform 46"/>
            <p:cNvSpPr>
              <a:spLocks noEditPoints="1"/>
            </p:cNvSpPr>
            <p:nvPr userDrawn="1"/>
          </p:nvSpPr>
          <p:spPr bwMode="auto">
            <a:xfrm>
              <a:off x="7781925" y="6335713"/>
              <a:ext cx="50800" cy="50800"/>
            </a:xfrm>
            <a:custGeom>
              <a:avLst/>
              <a:gdLst>
                <a:gd name="T0" fmla="*/ 2147483647 w 49"/>
                <a:gd name="T1" fmla="*/ 2147483647 h 50"/>
                <a:gd name="T2" fmla="*/ 2147483647 w 49"/>
                <a:gd name="T3" fmla="*/ 2147483647 h 50"/>
                <a:gd name="T4" fmla="*/ 0 w 49"/>
                <a:gd name="T5" fmla="*/ 2147483647 h 50"/>
                <a:gd name="T6" fmla="*/ 2147483647 w 49"/>
                <a:gd name="T7" fmla="*/ 0 h 50"/>
                <a:gd name="T8" fmla="*/ 2147483647 w 49"/>
                <a:gd name="T9" fmla="*/ 2147483647 h 50"/>
                <a:gd name="T10" fmla="*/ 2147483647 w 49"/>
                <a:gd name="T11" fmla="*/ 2147483647 h 50"/>
                <a:gd name="T12" fmla="*/ 2147483647 w 49"/>
                <a:gd name="T13" fmla="*/ 2147483647 h 50"/>
                <a:gd name="T14" fmla="*/ 2147483647 w 49"/>
                <a:gd name="T15" fmla="*/ 2147483647 h 50"/>
                <a:gd name="T16" fmla="*/ 2147483647 w 49"/>
                <a:gd name="T17" fmla="*/ 2147483647 h 50"/>
                <a:gd name="T18" fmla="*/ 2147483647 w 49"/>
                <a:gd name="T19" fmla="*/ 2147483647 h 50"/>
                <a:gd name="T20" fmla="*/ 2147483647 w 49"/>
                <a:gd name="T21" fmla="*/ 2147483647 h 50"/>
                <a:gd name="T22" fmla="*/ 2147483647 w 49"/>
                <a:gd name="T23" fmla="*/ 2147483647 h 50"/>
                <a:gd name="T24" fmla="*/ 2147483647 w 49"/>
                <a:gd name="T25" fmla="*/ 2147483647 h 50"/>
                <a:gd name="T26" fmla="*/ 2147483647 w 49"/>
                <a:gd name="T27" fmla="*/ 2147483647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9" h="50">
                  <a:moveTo>
                    <a:pt x="47" y="35"/>
                  </a:moveTo>
                  <a:cubicBezTo>
                    <a:pt x="43" y="44"/>
                    <a:pt x="34" y="50"/>
                    <a:pt x="25" y="50"/>
                  </a:cubicBezTo>
                  <a:cubicBezTo>
                    <a:pt x="11" y="50"/>
                    <a:pt x="0" y="39"/>
                    <a:pt x="0" y="25"/>
                  </a:cubicBezTo>
                  <a:cubicBezTo>
                    <a:pt x="0" y="11"/>
                    <a:pt x="10" y="0"/>
                    <a:pt x="24" y="0"/>
                  </a:cubicBezTo>
                  <a:cubicBezTo>
                    <a:pt x="39" y="0"/>
                    <a:pt x="49" y="11"/>
                    <a:pt x="49" y="25"/>
                  </a:cubicBezTo>
                  <a:cubicBezTo>
                    <a:pt x="49" y="27"/>
                    <a:pt x="49" y="27"/>
                    <a:pt x="49" y="27"/>
                  </a:cubicBezTo>
                  <a:cubicBezTo>
                    <a:pt x="6" y="27"/>
                    <a:pt x="6" y="27"/>
                    <a:pt x="6" y="27"/>
                  </a:cubicBezTo>
                  <a:cubicBezTo>
                    <a:pt x="6" y="37"/>
                    <a:pt x="15" y="44"/>
                    <a:pt x="24" y="44"/>
                  </a:cubicBezTo>
                  <a:cubicBezTo>
                    <a:pt x="31" y="44"/>
                    <a:pt x="38" y="41"/>
                    <a:pt x="41" y="35"/>
                  </a:cubicBezTo>
                  <a:lnTo>
                    <a:pt x="47" y="35"/>
                  </a:lnTo>
                  <a:close/>
                  <a:moveTo>
                    <a:pt x="44" y="22"/>
                  </a:moveTo>
                  <a:cubicBezTo>
                    <a:pt x="42" y="12"/>
                    <a:pt x="34" y="5"/>
                    <a:pt x="24" y="5"/>
                  </a:cubicBezTo>
                  <a:cubicBezTo>
                    <a:pt x="15" y="5"/>
                    <a:pt x="7" y="13"/>
                    <a:pt x="6" y="22"/>
                  </a:cubicBezTo>
                  <a:lnTo>
                    <a:pt x="44" y="22"/>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3" name="Freeform 47"/>
            <p:cNvSpPr>
              <a:spLocks/>
            </p:cNvSpPr>
            <p:nvPr userDrawn="1"/>
          </p:nvSpPr>
          <p:spPr bwMode="auto">
            <a:xfrm>
              <a:off x="7834313" y="6335713"/>
              <a:ext cx="58737" cy="50800"/>
            </a:xfrm>
            <a:custGeom>
              <a:avLst/>
              <a:gdLst>
                <a:gd name="T0" fmla="*/ 2147483647 w 57"/>
                <a:gd name="T1" fmla="*/ 2147483647 h 49"/>
                <a:gd name="T2" fmla="*/ 2147483647 w 57"/>
                <a:gd name="T3" fmla="*/ 0 h 49"/>
                <a:gd name="T4" fmla="*/ 2147483647 w 57"/>
                <a:gd name="T5" fmla="*/ 2147483647 h 49"/>
                <a:gd name="T6" fmla="*/ 2147483647 w 57"/>
                <a:gd name="T7" fmla="*/ 2147483647 h 49"/>
                <a:gd name="T8" fmla="*/ 2147483647 w 57"/>
                <a:gd name="T9" fmla="*/ 2147483647 h 49"/>
                <a:gd name="T10" fmla="*/ 2147483647 w 57"/>
                <a:gd name="T11" fmla="*/ 2147483647 h 49"/>
                <a:gd name="T12" fmla="*/ 2147483647 w 57"/>
                <a:gd name="T13" fmla="*/ 2147483647 h 49"/>
                <a:gd name="T14" fmla="*/ 2147483647 w 57"/>
                <a:gd name="T15" fmla="*/ 2147483647 h 49"/>
                <a:gd name="T16" fmla="*/ 2147483647 w 57"/>
                <a:gd name="T17" fmla="*/ 2147483647 h 49"/>
                <a:gd name="T18" fmla="*/ 2147483647 w 57"/>
                <a:gd name="T19" fmla="*/ 2147483647 h 49"/>
                <a:gd name="T20" fmla="*/ 2147483647 w 57"/>
                <a:gd name="T21" fmla="*/ 2147483647 h 49"/>
                <a:gd name="T22" fmla="*/ 2147483647 w 57"/>
                <a:gd name="T23" fmla="*/ 2147483647 h 49"/>
                <a:gd name="T24" fmla="*/ 2147483647 w 57"/>
                <a:gd name="T25" fmla="*/ 2147483647 h 49"/>
                <a:gd name="T26" fmla="*/ 2147483647 w 57"/>
                <a:gd name="T27" fmla="*/ 2147483647 h 49"/>
                <a:gd name="T28" fmla="*/ 2147483647 w 57"/>
                <a:gd name="T29" fmla="*/ 2147483647 h 49"/>
                <a:gd name="T30" fmla="*/ 2147483647 w 57"/>
                <a:gd name="T31" fmla="*/ 2147483647 h 49"/>
                <a:gd name="T32" fmla="*/ 2147483647 w 57"/>
                <a:gd name="T33" fmla="*/ 2147483647 h 49"/>
                <a:gd name="T34" fmla="*/ 2147483647 w 57"/>
                <a:gd name="T35" fmla="*/ 2147483647 h 49"/>
                <a:gd name="T36" fmla="*/ 0 w 57"/>
                <a:gd name="T37" fmla="*/ 2147483647 h 49"/>
                <a:gd name="T38" fmla="*/ 0 w 57"/>
                <a:gd name="T39" fmla="*/ 2147483647 h 49"/>
                <a:gd name="T40" fmla="*/ 2147483647 w 57"/>
                <a:gd name="T41" fmla="*/ 2147483647 h 49"/>
                <a:gd name="T42" fmla="*/ 2147483647 w 57"/>
                <a:gd name="T43" fmla="*/ 2147483647 h 49"/>
                <a:gd name="T44" fmla="*/ 0 w 57"/>
                <a:gd name="T45" fmla="*/ 2147483647 h 49"/>
                <a:gd name="T46" fmla="*/ 0 w 57"/>
                <a:gd name="T47" fmla="*/ 2147483647 h 49"/>
                <a:gd name="T48" fmla="*/ 2147483647 w 57"/>
                <a:gd name="T49" fmla="*/ 2147483647 h 49"/>
                <a:gd name="T50" fmla="*/ 2147483647 w 57"/>
                <a:gd name="T51" fmla="*/ 2147483647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7" h="49">
                  <a:moveTo>
                    <a:pt x="14" y="9"/>
                  </a:moveTo>
                  <a:cubicBezTo>
                    <a:pt x="17" y="3"/>
                    <a:pt x="24" y="0"/>
                    <a:pt x="30" y="0"/>
                  </a:cubicBezTo>
                  <a:cubicBezTo>
                    <a:pt x="35" y="0"/>
                    <a:pt x="44" y="3"/>
                    <a:pt x="47" y="9"/>
                  </a:cubicBezTo>
                  <a:cubicBezTo>
                    <a:pt x="48" y="11"/>
                    <a:pt x="49" y="16"/>
                    <a:pt x="49" y="22"/>
                  </a:cubicBezTo>
                  <a:cubicBezTo>
                    <a:pt x="49" y="43"/>
                    <a:pt x="49" y="43"/>
                    <a:pt x="49" y="43"/>
                  </a:cubicBezTo>
                  <a:cubicBezTo>
                    <a:pt x="57" y="43"/>
                    <a:pt x="57" y="43"/>
                    <a:pt x="57" y="43"/>
                  </a:cubicBezTo>
                  <a:cubicBezTo>
                    <a:pt x="57" y="49"/>
                    <a:pt x="57" y="49"/>
                    <a:pt x="57" y="49"/>
                  </a:cubicBezTo>
                  <a:cubicBezTo>
                    <a:pt x="35" y="49"/>
                    <a:pt x="35" y="49"/>
                    <a:pt x="35" y="49"/>
                  </a:cubicBezTo>
                  <a:cubicBezTo>
                    <a:pt x="35" y="43"/>
                    <a:pt x="35" y="43"/>
                    <a:pt x="35" y="43"/>
                  </a:cubicBezTo>
                  <a:cubicBezTo>
                    <a:pt x="43" y="43"/>
                    <a:pt x="43" y="43"/>
                    <a:pt x="43" y="43"/>
                  </a:cubicBezTo>
                  <a:cubicBezTo>
                    <a:pt x="43" y="24"/>
                    <a:pt x="43" y="24"/>
                    <a:pt x="43" y="24"/>
                  </a:cubicBezTo>
                  <a:cubicBezTo>
                    <a:pt x="43" y="19"/>
                    <a:pt x="43" y="15"/>
                    <a:pt x="41" y="12"/>
                  </a:cubicBezTo>
                  <a:cubicBezTo>
                    <a:pt x="38" y="7"/>
                    <a:pt x="33" y="6"/>
                    <a:pt x="28" y="6"/>
                  </a:cubicBezTo>
                  <a:cubicBezTo>
                    <a:pt x="24" y="6"/>
                    <a:pt x="20" y="8"/>
                    <a:pt x="17" y="11"/>
                  </a:cubicBezTo>
                  <a:cubicBezTo>
                    <a:pt x="14" y="14"/>
                    <a:pt x="14" y="18"/>
                    <a:pt x="14" y="23"/>
                  </a:cubicBezTo>
                  <a:cubicBezTo>
                    <a:pt x="14" y="43"/>
                    <a:pt x="14" y="43"/>
                    <a:pt x="14" y="43"/>
                  </a:cubicBezTo>
                  <a:cubicBezTo>
                    <a:pt x="22" y="43"/>
                    <a:pt x="22" y="43"/>
                    <a:pt x="22" y="43"/>
                  </a:cubicBezTo>
                  <a:cubicBezTo>
                    <a:pt x="22" y="49"/>
                    <a:pt x="22" y="49"/>
                    <a:pt x="22" y="49"/>
                  </a:cubicBezTo>
                  <a:cubicBezTo>
                    <a:pt x="0" y="49"/>
                    <a:pt x="0" y="49"/>
                    <a:pt x="0" y="49"/>
                  </a:cubicBezTo>
                  <a:cubicBezTo>
                    <a:pt x="0" y="43"/>
                    <a:pt x="0" y="43"/>
                    <a:pt x="0" y="43"/>
                  </a:cubicBezTo>
                  <a:cubicBezTo>
                    <a:pt x="8" y="43"/>
                    <a:pt x="8" y="43"/>
                    <a:pt x="8" y="43"/>
                  </a:cubicBezTo>
                  <a:cubicBezTo>
                    <a:pt x="8" y="6"/>
                    <a:pt x="8" y="6"/>
                    <a:pt x="8" y="6"/>
                  </a:cubicBezTo>
                  <a:cubicBezTo>
                    <a:pt x="0" y="6"/>
                    <a:pt x="0" y="6"/>
                    <a:pt x="0" y="6"/>
                  </a:cubicBezTo>
                  <a:cubicBezTo>
                    <a:pt x="0" y="1"/>
                    <a:pt x="0" y="1"/>
                    <a:pt x="0" y="1"/>
                  </a:cubicBezTo>
                  <a:cubicBezTo>
                    <a:pt x="14" y="1"/>
                    <a:pt x="14" y="1"/>
                    <a:pt x="14" y="1"/>
                  </a:cubicBezTo>
                  <a:lnTo>
                    <a:pt x="14" y="9"/>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4" name="Freeform 48"/>
            <p:cNvSpPr>
              <a:spLocks/>
            </p:cNvSpPr>
            <p:nvPr userDrawn="1"/>
          </p:nvSpPr>
          <p:spPr bwMode="auto">
            <a:xfrm>
              <a:off x="7893050" y="6318250"/>
              <a:ext cx="28575" cy="68263"/>
            </a:xfrm>
            <a:custGeom>
              <a:avLst/>
              <a:gdLst>
                <a:gd name="T0" fmla="*/ 2147483647 w 18"/>
                <a:gd name="T1" fmla="*/ 2147483647 h 43"/>
                <a:gd name="T2" fmla="*/ 2147483647 w 18"/>
                <a:gd name="T3" fmla="*/ 2147483647 h 43"/>
                <a:gd name="T4" fmla="*/ 2147483647 w 18"/>
                <a:gd name="T5" fmla="*/ 2147483647 h 43"/>
                <a:gd name="T6" fmla="*/ 2147483647 w 18"/>
                <a:gd name="T7" fmla="*/ 2147483647 h 43"/>
                <a:gd name="T8" fmla="*/ 2147483647 w 18"/>
                <a:gd name="T9" fmla="*/ 2147483647 h 43"/>
                <a:gd name="T10" fmla="*/ 0 w 18"/>
                <a:gd name="T11" fmla="*/ 2147483647 h 43"/>
                <a:gd name="T12" fmla="*/ 0 w 18"/>
                <a:gd name="T13" fmla="*/ 2147483647 h 43"/>
                <a:gd name="T14" fmla="*/ 2147483647 w 18"/>
                <a:gd name="T15" fmla="*/ 2147483647 h 43"/>
                <a:gd name="T16" fmla="*/ 2147483647 w 18"/>
                <a:gd name="T17" fmla="*/ 0 h 43"/>
                <a:gd name="T18" fmla="*/ 2147483647 w 18"/>
                <a:gd name="T19" fmla="*/ 0 h 43"/>
                <a:gd name="T20" fmla="*/ 2147483647 w 18"/>
                <a:gd name="T21" fmla="*/ 2147483647 h 43"/>
                <a:gd name="T22" fmla="*/ 2147483647 w 18"/>
                <a:gd name="T23" fmla="*/ 2147483647 h 43"/>
                <a:gd name="T24" fmla="*/ 2147483647 w 18"/>
                <a:gd name="T25" fmla="*/ 2147483647 h 43"/>
                <a:gd name="T26" fmla="*/ 2147483647 w 18"/>
                <a:gd name="T27" fmla="*/ 2147483647 h 43"/>
                <a:gd name="T28" fmla="*/ 2147483647 w 18"/>
                <a:gd name="T29" fmla="*/ 2147483647 h 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8" h="43">
                  <a:moveTo>
                    <a:pt x="10" y="39"/>
                  </a:moveTo>
                  <a:lnTo>
                    <a:pt x="18" y="39"/>
                  </a:lnTo>
                  <a:lnTo>
                    <a:pt x="18" y="43"/>
                  </a:lnTo>
                  <a:lnTo>
                    <a:pt x="6" y="43"/>
                  </a:lnTo>
                  <a:lnTo>
                    <a:pt x="6" y="15"/>
                  </a:lnTo>
                  <a:lnTo>
                    <a:pt x="0" y="15"/>
                  </a:lnTo>
                  <a:lnTo>
                    <a:pt x="0" y="12"/>
                  </a:lnTo>
                  <a:lnTo>
                    <a:pt x="6" y="12"/>
                  </a:lnTo>
                  <a:lnTo>
                    <a:pt x="6" y="0"/>
                  </a:lnTo>
                  <a:lnTo>
                    <a:pt x="10" y="0"/>
                  </a:lnTo>
                  <a:lnTo>
                    <a:pt x="10" y="12"/>
                  </a:lnTo>
                  <a:lnTo>
                    <a:pt x="17" y="12"/>
                  </a:lnTo>
                  <a:lnTo>
                    <a:pt x="17" y="15"/>
                  </a:lnTo>
                  <a:lnTo>
                    <a:pt x="10" y="15"/>
                  </a:lnTo>
                  <a:lnTo>
                    <a:pt x="10" y="39"/>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5" name="Freeform 49"/>
            <p:cNvSpPr>
              <a:spLocks noEditPoints="1"/>
            </p:cNvSpPr>
            <p:nvPr userDrawn="1"/>
          </p:nvSpPr>
          <p:spPr bwMode="auto">
            <a:xfrm>
              <a:off x="7921625" y="6335713"/>
              <a:ext cx="50800" cy="50800"/>
            </a:xfrm>
            <a:custGeom>
              <a:avLst/>
              <a:gdLst>
                <a:gd name="T0" fmla="*/ 0 w 50"/>
                <a:gd name="T1" fmla="*/ 2147483647 h 50"/>
                <a:gd name="T2" fmla="*/ 2147483647 w 50"/>
                <a:gd name="T3" fmla="*/ 0 h 50"/>
                <a:gd name="T4" fmla="*/ 2147483647 w 50"/>
                <a:gd name="T5" fmla="*/ 2147483647 h 50"/>
                <a:gd name="T6" fmla="*/ 2147483647 w 50"/>
                <a:gd name="T7" fmla="*/ 2147483647 h 50"/>
                <a:gd name="T8" fmla="*/ 0 w 50"/>
                <a:gd name="T9" fmla="*/ 2147483647 h 50"/>
                <a:gd name="T10" fmla="*/ 2147483647 w 50"/>
                <a:gd name="T11" fmla="*/ 2147483647 h 50"/>
                <a:gd name="T12" fmla="*/ 2147483647 w 50"/>
                <a:gd name="T13" fmla="*/ 2147483647 h 50"/>
                <a:gd name="T14" fmla="*/ 2147483647 w 50"/>
                <a:gd name="T15" fmla="*/ 2147483647 h 50"/>
                <a:gd name="T16" fmla="*/ 2147483647 w 50"/>
                <a:gd name="T17" fmla="*/ 2147483647 h 50"/>
                <a:gd name="T18" fmla="*/ 2147483647 w 50"/>
                <a:gd name="T19" fmla="*/ 2147483647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 h="50">
                  <a:moveTo>
                    <a:pt x="0" y="25"/>
                  </a:moveTo>
                  <a:cubicBezTo>
                    <a:pt x="0" y="11"/>
                    <a:pt x="11" y="0"/>
                    <a:pt x="25" y="0"/>
                  </a:cubicBezTo>
                  <a:cubicBezTo>
                    <a:pt x="39" y="0"/>
                    <a:pt x="50" y="11"/>
                    <a:pt x="50" y="24"/>
                  </a:cubicBezTo>
                  <a:cubicBezTo>
                    <a:pt x="50" y="38"/>
                    <a:pt x="39" y="50"/>
                    <a:pt x="25" y="50"/>
                  </a:cubicBezTo>
                  <a:cubicBezTo>
                    <a:pt x="11" y="50"/>
                    <a:pt x="0" y="39"/>
                    <a:pt x="0" y="25"/>
                  </a:cubicBezTo>
                  <a:close/>
                  <a:moveTo>
                    <a:pt x="44" y="25"/>
                  </a:moveTo>
                  <a:cubicBezTo>
                    <a:pt x="44" y="14"/>
                    <a:pt x="36" y="6"/>
                    <a:pt x="25" y="6"/>
                  </a:cubicBezTo>
                  <a:cubicBezTo>
                    <a:pt x="14" y="6"/>
                    <a:pt x="6" y="14"/>
                    <a:pt x="6" y="25"/>
                  </a:cubicBezTo>
                  <a:cubicBezTo>
                    <a:pt x="6" y="35"/>
                    <a:pt x="14" y="44"/>
                    <a:pt x="25" y="44"/>
                  </a:cubicBezTo>
                  <a:cubicBezTo>
                    <a:pt x="35" y="44"/>
                    <a:pt x="44" y="35"/>
                    <a:pt x="44" y="25"/>
                  </a:cubicBez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6" name="Freeform 50"/>
            <p:cNvSpPr>
              <a:spLocks/>
            </p:cNvSpPr>
            <p:nvPr userDrawn="1"/>
          </p:nvSpPr>
          <p:spPr bwMode="auto">
            <a:xfrm>
              <a:off x="7974013" y="6335713"/>
              <a:ext cx="57150" cy="50800"/>
            </a:xfrm>
            <a:custGeom>
              <a:avLst/>
              <a:gdLst>
                <a:gd name="T0" fmla="*/ 2147483647 w 57"/>
                <a:gd name="T1" fmla="*/ 2147483647 h 49"/>
                <a:gd name="T2" fmla="*/ 2147483647 w 57"/>
                <a:gd name="T3" fmla="*/ 0 h 49"/>
                <a:gd name="T4" fmla="*/ 2147483647 w 57"/>
                <a:gd name="T5" fmla="*/ 2147483647 h 49"/>
                <a:gd name="T6" fmla="*/ 2147483647 w 57"/>
                <a:gd name="T7" fmla="*/ 2147483647 h 49"/>
                <a:gd name="T8" fmla="*/ 2147483647 w 57"/>
                <a:gd name="T9" fmla="*/ 2147483647 h 49"/>
                <a:gd name="T10" fmla="*/ 2147483647 w 57"/>
                <a:gd name="T11" fmla="*/ 2147483647 h 49"/>
                <a:gd name="T12" fmla="*/ 2147483647 w 57"/>
                <a:gd name="T13" fmla="*/ 2147483647 h 49"/>
                <a:gd name="T14" fmla="*/ 2147483647 w 57"/>
                <a:gd name="T15" fmla="*/ 2147483647 h 49"/>
                <a:gd name="T16" fmla="*/ 2147483647 w 57"/>
                <a:gd name="T17" fmla="*/ 2147483647 h 49"/>
                <a:gd name="T18" fmla="*/ 2147483647 w 57"/>
                <a:gd name="T19" fmla="*/ 2147483647 h 49"/>
                <a:gd name="T20" fmla="*/ 2147483647 w 57"/>
                <a:gd name="T21" fmla="*/ 2147483647 h 49"/>
                <a:gd name="T22" fmla="*/ 2147483647 w 57"/>
                <a:gd name="T23" fmla="*/ 2147483647 h 49"/>
                <a:gd name="T24" fmla="*/ 2147483647 w 57"/>
                <a:gd name="T25" fmla="*/ 2147483647 h 49"/>
                <a:gd name="T26" fmla="*/ 2147483647 w 57"/>
                <a:gd name="T27" fmla="*/ 2147483647 h 49"/>
                <a:gd name="T28" fmla="*/ 2147483647 w 57"/>
                <a:gd name="T29" fmla="*/ 2147483647 h 49"/>
                <a:gd name="T30" fmla="*/ 2147483647 w 57"/>
                <a:gd name="T31" fmla="*/ 2147483647 h 49"/>
                <a:gd name="T32" fmla="*/ 2147483647 w 57"/>
                <a:gd name="T33" fmla="*/ 2147483647 h 49"/>
                <a:gd name="T34" fmla="*/ 2147483647 w 57"/>
                <a:gd name="T35" fmla="*/ 2147483647 h 49"/>
                <a:gd name="T36" fmla="*/ 0 w 57"/>
                <a:gd name="T37" fmla="*/ 2147483647 h 49"/>
                <a:gd name="T38" fmla="*/ 0 w 57"/>
                <a:gd name="T39" fmla="*/ 2147483647 h 49"/>
                <a:gd name="T40" fmla="*/ 2147483647 w 57"/>
                <a:gd name="T41" fmla="*/ 2147483647 h 49"/>
                <a:gd name="T42" fmla="*/ 2147483647 w 57"/>
                <a:gd name="T43" fmla="*/ 2147483647 h 49"/>
                <a:gd name="T44" fmla="*/ 0 w 57"/>
                <a:gd name="T45" fmla="*/ 2147483647 h 49"/>
                <a:gd name="T46" fmla="*/ 0 w 57"/>
                <a:gd name="T47" fmla="*/ 2147483647 h 49"/>
                <a:gd name="T48" fmla="*/ 2147483647 w 57"/>
                <a:gd name="T49" fmla="*/ 2147483647 h 49"/>
                <a:gd name="T50" fmla="*/ 2147483647 w 57"/>
                <a:gd name="T51" fmla="*/ 2147483647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7" h="49">
                  <a:moveTo>
                    <a:pt x="14" y="9"/>
                  </a:moveTo>
                  <a:cubicBezTo>
                    <a:pt x="17" y="3"/>
                    <a:pt x="24" y="0"/>
                    <a:pt x="30" y="0"/>
                  </a:cubicBezTo>
                  <a:cubicBezTo>
                    <a:pt x="36" y="0"/>
                    <a:pt x="44" y="3"/>
                    <a:pt x="47" y="9"/>
                  </a:cubicBezTo>
                  <a:cubicBezTo>
                    <a:pt x="48" y="11"/>
                    <a:pt x="49" y="16"/>
                    <a:pt x="49" y="22"/>
                  </a:cubicBezTo>
                  <a:cubicBezTo>
                    <a:pt x="49" y="43"/>
                    <a:pt x="49" y="43"/>
                    <a:pt x="49" y="43"/>
                  </a:cubicBezTo>
                  <a:cubicBezTo>
                    <a:pt x="57" y="43"/>
                    <a:pt x="57" y="43"/>
                    <a:pt x="57" y="43"/>
                  </a:cubicBezTo>
                  <a:cubicBezTo>
                    <a:pt x="57" y="49"/>
                    <a:pt x="57" y="49"/>
                    <a:pt x="57" y="49"/>
                  </a:cubicBezTo>
                  <a:cubicBezTo>
                    <a:pt x="35" y="49"/>
                    <a:pt x="35" y="49"/>
                    <a:pt x="35" y="49"/>
                  </a:cubicBezTo>
                  <a:cubicBezTo>
                    <a:pt x="35" y="43"/>
                    <a:pt x="35" y="43"/>
                    <a:pt x="35" y="43"/>
                  </a:cubicBezTo>
                  <a:cubicBezTo>
                    <a:pt x="43" y="43"/>
                    <a:pt x="43" y="43"/>
                    <a:pt x="43" y="43"/>
                  </a:cubicBezTo>
                  <a:cubicBezTo>
                    <a:pt x="43" y="24"/>
                    <a:pt x="43" y="24"/>
                    <a:pt x="43" y="24"/>
                  </a:cubicBezTo>
                  <a:cubicBezTo>
                    <a:pt x="43" y="19"/>
                    <a:pt x="43" y="15"/>
                    <a:pt x="41" y="12"/>
                  </a:cubicBezTo>
                  <a:cubicBezTo>
                    <a:pt x="39" y="7"/>
                    <a:pt x="33" y="6"/>
                    <a:pt x="29" y="6"/>
                  </a:cubicBezTo>
                  <a:cubicBezTo>
                    <a:pt x="24" y="6"/>
                    <a:pt x="20" y="8"/>
                    <a:pt x="17" y="11"/>
                  </a:cubicBezTo>
                  <a:cubicBezTo>
                    <a:pt x="14" y="14"/>
                    <a:pt x="14" y="18"/>
                    <a:pt x="14" y="23"/>
                  </a:cubicBezTo>
                  <a:cubicBezTo>
                    <a:pt x="14" y="43"/>
                    <a:pt x="14" y="43"/>
                    <a:pt x="14" y="43"/>
                  </a:cubicBezTo>
                  <a:cubicBezTo>
                    <a:pt x="22" y="43"/>
                    <a:pt x="22" y="43"/>
                    <a:pt x="22" y="43"/>
                  </a:cubicBezTo>
                  <a:cubicBezTo>
                    <a:pt x="22" y="49"/>
                    <a:pt x="22" y="49"/>
                    <a:pt x="22" y="49"/>
                  </a:cubicBezTo>
                  <a:cubicBezTo>
                    <a:pt x="0" y="49"/>
                    <a:pt x="0" y="49"/>
                    <a:pt x="0" y="49"/>
                  </a:cubicBezTo>
                  <a:cubicBezTo>
                    <a:pt x="0" y="43"/>
                    <a:pt x="0" y="43"/>
                    <a:pt x="0" y="43"/>
                  </a:cubicBezTo>
                  <a:cubicBezTo>
                    <a:pt x="8" y="43"/>
                    <a:pt x="8" y="43"/>
                    <a:pt x="8" y="43"/>
                  </a:cubicBezTo>
                  <a:cubicBezTo>
                    <a:pt x="8" y="6"/>
                    <a:pt x="8" y="6"/>
                    <a:pt x="8" y="6"/>
                  </a:cubicBezTo>
                  <a:cubicBezTo>
                    <a:pt x="0" y="6"/>
                    <a:pt x="0" y="6"/>
                    <a:pt x="0" y="6"/>
                  </a:cubicBezTo>
                  <a:cubicBezTo>
                    <a:pt x="0" y="1"/>
                    <a:pt x="0" y="1"/>
                    <a:pt x="0" y="1"/>
                  </a:cubicBezTo>
                  <a:cubicBezTo>
                    <a:pt x="14" y="1"/>
                    <a:pt x="14" y="1"/>
                    <a:pt x="14" y="1"/>
                  </a:cubicBezTo>
                  <a:lnTo>
                    <a:pt x="14" y="9"/>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7" name="Freeform 51"/>
            <p:cNvSpPr>
              <a:spLocks/>
            </p:cNvSpPr>
            <p:nvPr userDrawn="1"/>
          </p:nvSpPr>
          <p:spPr bwMode="auto">
            <a:xfrm>
              <a:off x="8034338" y="6335713"/>
              <a:ext cx="34925" cy="50800"/>
            </a:xfrm>
            <a:custGeom>
              <a:avLst/>
              <a:gdLst>
                <a:gd name="T0" fmla="*/ 2147483647 w 34"/>
                <a:gd name="T1" fmla="*/ 2147483647 h 50"/>
                <a:gd name="T2" fmla="*/ 2147483647 w 34"/>
                <a:gd name="T3" fmla="*/ 2147483647 h 50"/>
                <a:gd name="T4" fmla="*/ 2147483647 w 34"/>
                <a:gd name="T5" fmla="*/ 2147483647 h 50"/>
                <a:gd name="T6" fmla="*/ 2147483647 w 34"/>
                <a:gd name="T7" fmla="*/ 2147483647 h 50"/>
                <a:gd name="T8" fmla="*/ 2147483647 w 34"/>
                <a:gd name="T9" fmla="*/ 2147483647 h 50"/>
                <a:gd name="T10" fmla="*/ 2147483647 w 34"/>
                <a:gd name="T11" fmla="*/ 2147483647 h 50"/>
                <a:gd name="T12" fmla="*/ 2147483647 w 34"/>
                <a:gd name="T13" fmla="*/ 2147483647 h 50"/>
                <a:gd name="T14" fmla="*/ 2147483647 w 34"/>
                <a:gd name="T15" fmla="*/ 2147483647 h 50"/>
                <a:gd name="T16" fmla="*/ 2147483647 w 34"/>
                <a:gd name="T17" fmla="*/ 2147483647 h 50"/>
                <a:gd name="T18" fmla="*/ 2147483647 w 34"/>
                <a:gd name="T19" fmla="*/ 2147483647 h 50"/>
                <a:gd name="T20" fmla="*/ 0 w 34"/>
                <a:gd name="T21" fmla="*/ 2147483647 h 50"/>
                <a:gd name="T22" fmla="*/ 0 w 34"/>
                <a:gd name="T23" fmla="*/ 2147483647 h 50"/>
                <a:gd name="T24" fmla="*/ 2147483647 w 34"/>
                <a:gd name="T25" fmla="*/ 2147483647 h 50"/>
                <a:gd name="T26" fmla="*/ 2147483647 w 34"/>
                <a:gd name="T27" fmla="*/ 2147483647 h 50"/>
                <a:gd name="T28" fmla="*/ 2147483647 w 34"/>
                <a:gd name="T29" fmla="*/ 2147483647 h 50"/>
                <a:gd name="T30" fmla="*/ 2147483647 w 34"/>
                <a:gd name="T31" fmla="*/ 2147483647 h 50"/>
                <a:gd name="T32" fmla="*/ 2147483647 w 34"/>
                <a:gd name="T33" fmla="*/ 2147483647 h 50"/>
                <a:gd name="T34" fmla="*/ 0 w 34"/>
                <a:gd name="T35" fmla="*/ 2147483647 h 50"/>
                <a:gd name="T36" fmla="*/ 2147483647 w 34"/>
                <a:gd name="T37" fmla="*/ 2147483647 h 50"/>
                <a:gd name="T38" fmla="*/ 2147483647 w 34"/>
                <a:gd name="T39" fmla="*/ 0 h 50"/>
                <a:gd name="T40" fmla="*/ 2147483647 w 34"/>
                <a:gd name="T41" fmla="*/ 2147483647 h 50"/>
                <a:gd name="T42" fmla="*/ 2147483647 w 34"/>
                <a:gd name="T43" fmla="*/ 2147483647 h 50"/>
                <a:gd name="T44" fmla="*/ 2147483647 w 34"/>
                <a:gd name="T45" fmla="*/ 2147483647 h 50"/>
                <a:gd name="T46" fmla="*/ 2147483647 w 34"/>
                <a:gd name="T47" fmla="*/ 2147483647 h 50"/>
                <a:gd name="T48" fmla="*/ 2147483647 w 34"/>
                <a:gd name="T49" fmla="*/ 2147483647 h 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4" h="50">
                  <a:moveTo>
                    <a:pt x="26" y="13"/>
                  </a:moveTo>
                  <a:cubicBezTo>
                    <a:pt x="26" y="8"/>
                    <a:pt x="21" y="5"/>
                    <a:pt x="16" y="5"/>
                  </a:cubicBezTo>
                  <a:cubicBezTo>
                    <a:pt x="11" y="5"/>
                    <a:pt x="7" y="8"/>
                    <a:pt x="7" y="13"/>
                  </a:cubicBezTo>
                  <a:cubicBezTo>
                    <a:pt x="7" y="19"/>
                    <a:pt x="12" y="20"/>
                    <a:pt x="17" y="21"/>
                  </a:cubicBezTo>
                  <a:cubicBezTo>
                    <a:pt x="21" y="22"/>
                    <a:pt x="25" y="23"/>
                    <a:pt x="28" y="25"/>
                  </a:cubicBezTo>
                  <a:cubicBezTo>
                    <a:pt x="32" y="27"/>
                    <a:pt x="34" y="31"/>
                    <a:pt x="34" y="35"/>
                  </a:cubicBezTo>
                  <a:cubicBezTo>
                    <a:pt x="34" y="39"/>
                    <a:pt x="33" y="41"/>
                    <a:pt x="32" y="43"/>
                  </a:cubicBezTo>
                  <a:cubicBezTo>
                    <a:pt x="30" y="47"/>
                    <a:pt x="24" y="50"/>
                    <a:pt x="18" y="50"/>
                  </a:cubicBezTo>
                  <a:cubicBezTo>
                    <a:pt x="12" y="50"/>
                    <a:pt x="8" y="48"/>
                    <a:pt x="5" y="43"/>
                  </a:cubicBezTo>
                  <a:cubicBezTo>
                    <a:pt x="5" y="49"/>
                    <a:pt x="5" y="49"/>
                    <a:pt x="5" y="49"/>
                  </a:cubicBezTo>
                  <a:cubicBezTo>
                    <a:pt x="0" y="49"/>
                    <a:pt x="0" y="49"/>
                    <a:pt x="0" y="49"/>
                  </a:cubicBezTo>
                  <a:cubicBezTo>
                    <a:pt x="0" y="35"/>
                    <a:pt x="0" y="35"/>
                    <a:pt x="0" y="35"/>
                  </a:cubicBezTo>
                  <a:cubicBezTo>
                    <a:pt x="5" y="35"/>
                    <a:pt x="5" y="35"/>
                    <a:pt x="5" y="35"/>
                  </a:cubicBezTo>
                  <a:cubicBezTo>
                    <a:pt x="5" y="41"/>
                    <a:pt x="10" y="45"/>
                    <a:pt x="17" y="45"/>
                  </a:cubicBezTo>
                  <a:cubicBezTo>
                    <a:pt x="22" y="45"/>
                    <a:pt x="27" y="41"/>
                    <a:pt x="27" y="36"/>
                  </a:cubicBezTo>
                  <a:cubicBezTo>
                    <a:pt x="27" y="29"/>
                    <a:pt x="22" y="28"/>
                    <a:pt x="16" y="27"/>
                  </a:cubicBezTo>
                  <a:cubicBezTo>
                    <a:pt x="13" y="26"/>
                    <a:pt x="9" y="25"/>
                    <a:pt x="5" y="23"/>
                  </a:cubicBezTo>
                  <a:cubicBezTo>
                    <a:pt x="2" y="21"/>
                    <a:pt x="0" y="17"/>
                    <a:pt x="0" y="13"/>
                  </a:cubicBezTo>
                  <a:cubicBezTo>
                    <a:pt x="0" y="10"/>
                    <a:pt x="0" y="7"/>
                    <a:pt x="2" y="5"/>
                  </a:cubicBezTo>
                  <a:cubicBezTo>
                    <a:pt x="5" y="1"/>
                    <a:pt x="11" y="0"/>
                    <a:pt x="15" y="0"/>
                  </a:cubicBezTo>
                  <a:cubicBezTo>
                    <a:pt x="19" y="0"/>
                    <a:pt x="24" y="1"/>
                    <a:pt x="26" y="5"/>
                  </a:cubicBezTo>
                  <a:cubicBezTo>
                    <a:pt x="26" y="1"/>
                    <a:pt x="26" y="1"/>
                    <a:pt x="26" y="1"/>
                  </a:cubicBezTo>
                  <a:cubicBezTo>
                    <a:pt x="31" y="1"/>
                    <a:pt x="31" y="1"/>
                    <a:pt x="31" y="1"/>
                  </a:cubicBezTo>
                  <a:cubicBezTo>
                    <a:pt x="31" y="13"/>
                    <a:pt x="31" y="13"/>
                    <a:pt x="31" y="13"/>
                  </a:cubicBezTo>
                  <a:lnTo>
                    <a:pt x="26" y="13"/>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8" name="Freeform 52"/>
            <p:cNvSpPr>
              <a:spLocks noEditPoints="1"/>
            </p:cNvSpPr>
            <p:nvPr userDrawn="1"/>
          </p:nvSpPr>
          <p:spPr bwMode="auto">
            <a:xfrm>
              <a:off x="8070850" y="6335713"/>
              <a:ext cx="60325" cy="66675"/>
            </a:xfrm>
            <a:custGeom>
              <a:avLst/>
              <a:gdLst>
                <a:gd name="T0" fmla="*/ 2147483647 w 59"/>
                <a:gd name="T1" fmla="*/ 2147483647 h 66"/>
                <a:gd name="T2" fmla="*/ 2147483647 w 59"/>
                <a:gd name="T3" fmla="*/ 0 h 66"/>
                <a:gd name="T4" fmla="*/ 2147483647 w 59"/>
                <a:gd name="T5" fmla="*/ 2147483647 h 66"/>
                <a:gd name="T6" fmla="*/ 2147483647 w 59"/>
                <a:gd name="T7" fmla="*/ 2147483647 h 66"/>
                <a:gd name="T8" fmla="*/ 2147483647 w 59"/>
                <a:gd name="T9" fmla="*/ 2147483647 h 66"/>
                <a:gd name="T10" fmla="*/ 2147483647 w 59"/>
                <a:gd name="T11" fmla="*/ 2147483647 h 66"/>
                <a:gd name="T12" fmla="*/ 2147483647 w 59"/>
                <a:gd name="T13" fmla="*/ 2147483647 h 66"/>
                <a:gd name="T14" fmla="*/ 2147483647 w 59"/>
                <a:gd name="T15" fmla="*/ 2147483647 h 66"/>
                <a:gd name="T16" fmla="*/ 2147483647 w 59"/>
                <a:gd name="T17" fmla="*/ 2147483647 h 66"/>
                <a:gd name="T18" fmla="*/ 0 w 59"/>
                <a:gd name="T19" fmla="*/ 2147483647 h 66"/>
                <a:gd name="T20" fmla="*/ 0 w 59"/>
                <a:gd name="T21" fmla="*/ 2147483647 h 66"/>
                <a:gd name="T22" fmla="*/ 2147483647 w 59"/>
                <a:gd name="T23" fmla="*/ 2147483647 h 66"/>
                <a:gd name="T24" fmla="*/ 2147483647 w 59"/>
                <a:gd name="T25" fmla="*/ 2147483647 h 66"/>
                <a:gd name="T26" fmla="*/ 0 w 59"/>
                <a:gd name="T27" fmla="*/ 2147483647 h 66"/>
                <a:gd name="T28" fmla="*/ 0 w 59"/>
                <a:gd name="T29" fmla="*/ 2147483647 h 66"/>
                <a:gd name="T30" fmla="*/ 2147483647 w 59"/>
                <a:gd name="T31" fmla="*/ 2147483647 h 66"/>
                <a:gd name="T32" fmla="*/ 2147483647 w 59"/>
                <a:gd name="T33" fmla="*/ 2147483647 h 66"/>
                <a:gd name="T34" fmla="*/ 2147483647 w 59"/>
                <a:gd name="T35" fmla="*/ 2147483647 h 66"/>
                <a:gd name="T36" fmla="*/ 2147483647 w 59"/>
                <a:gd name="T37" fmla="*/ 2147483647 h 66"/>
                <a:gd name="T38" fmla="*/ 2147483647 w 59"/>
                <a:gd name="T39" fmla="*/ 2147483647 h 66"/>
                <a:gd name="T40" fmla="*/ 2147483647 w 59"/>
                <a:gd name="T41" fmla="*/ 2147483647 h 66"/>
                <a:gd name="T42" fmla="*/ 2147483647 w 59"/>
                <a:gd name="T43" fmla="*/ 2147483647 h 6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9" h="66">
                  <a:moveTo>
                    <a:pt x="14" y="11"/>
                  </a:moveTo>
                  <a:cubicBezTo>
                    <a:pt x="18" y="4"/>
                    <a:pt x="25" y="0"/>
                    <a:pt x="34" y="0"/>
                  </a:cubicBezTo>
                  <a:cubicBezTo>
                    <a:pt x="42" y="0"/>
                    <a:pt x="50" y="3"/>
                    <a:pt x="55" y="11"/>
                  </a:cubicBezTo>
                  <a:cubicBezTo>
                    <a:pt x="57" y="14"/>
                    <a:pt x="59" y="19"/>
                    <a:pt x="59" y="25"/>
                  </a:cubicBezTo>
                  <a:cubicBezTo>
                    <a:pt x="59" y="39"/>
                    <a:pt x="48" y="50"/>
                    <a:pt x="34" y="50"/>
                  </a:cubicBezTo>
                  <a:cubicBezTo>
                    <a:pt x="26" y="50"/>
                    <a:pt x="18" y="46"/>
                    <a:pt x="14" y="38"/>
                  </a:cubicBezTo>
                  <a:cubicBezTo>
                    <a:pt x="14" y="61"/>
                    <a:pt x="14" y="61"/>
                    <a:pt x="14" y="61"/>
                  </a:cubicBezTo>
                  <a:cubicBezTo>
                    <a:pt x="22" y="61"/>
                    <a:pt x="22" y="61"/>
                    <a:pt x="22" y="61"/>
                  </a:cubicBezTo>
                  <a:cubicBezTo>
                    <a:pt x="22" y="66"/>
                    <a:pt x="22" y="66"/>
                    <a:pt x="22" y="66"/>
                  </a:cubicBezTo>
                  <a:cubicBezTo>
                    <a:pt x="0" y="66"/>
                    <a:pt x="0" y="66"/>
                    <a:pt x="0" y="66"/>
                  </a:cubicBezTo>
                  <a:cubicBezTo>
                    <a:pt x="0" y="61"/>
                    <a:pt x="0" y="61"/>
                    <a:pt x="0" y="61"/>
                  </a:cubicBezTo>
                  <a:cubicBezTo>
                    <a:pt x="8" y="61"/>
                    <a:pt x="8" y="61"/>
                    <a:pt x="8" y="61"/>
                  </a:cubicBezTo>
                  <a:cubicBezTo>
                    <a:pt x="8" y="6"/>
                    <a:pt x="8" y="6"/>
                    <a:pt x="8" y="6"/>
                  </a:cubicBezTo>
                  <a:cubicBezTo>
                    <a:pt x="0" y="6"/>
                    <a:pt x="0" y="6"/>
                    <a:pt x="0" y="6"/>
                  </a:cubicBezTo>
                  <a:cubicBezTo>
                    <a:pt x="0" y="1"/>
                    <a:pt x="0" y="1"/>
                    <a:pt x="0" y="1"/>
                  </a:cubicBezTo>
                  <a:cubicBezTo>
                    <a:pt x="14" y="1"/>
                    <a:pt x="14" y="1"/>
                    <a:pt x="14" y="1"/>
                  </a:cubicBezTo>
                  <a:lnTo>
                    <a:pt x="14" y="11"/>
                  </a:lnTo>
                  <a:close/>
                  <a:moveTo>
                    <a:pt x="53" y="25"/>
                  </a:moveTo>
                  <a:cubicBezTo>
                    <a:pt x="53" y="13"/>
                    <a:pt x="44" y="5"/>
                    <a:pt x="34" y="5"/>
                  </a:cubicBezTo>
                  <a:cubicBezTo>
                    <a:pt x="23" y="6"/>
                    <a:pt x="14" y="13"/>
                    <a:pt x="14" y="25"/>
                  </a:cubicBezTo>
                  <a:cubicBezTo>
                    <a:pt x="14" y="35"/>
                    <a:pt x="23" y="44"/>
                    <a:pt x="33" y="44"/>
                  </a:cubicBezTo>
                  <a:cubicBezTo>
                    <a:pt x="44" y="44"/>
                    <a:pt x="53" y="35"/>
                    <a:pt x="53" y="25"/>
                  </a:cubicBez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9" name="Freeform 53"/>
            <p:cNvSpPr>
              <a:spLocks noEditPoints="1"/>
            </p:cNvSpPr>
            <p:nvPr userDrawn="1"/>
          </p:nvSpPr>
          <p:spPr bwMode="auto">
            <a:xfrm>
              <a:off x="8129588" y="6335713"/>
              <a:ext cx="50800" cy="50800"/>
            </a:xfrm>
            <a:custGeom>
              <a:avLst/>
              <a:gdLst>
                <a:gd name="T0" fmla="*/ 2147483647 w 50"/>
                <a:gd name="T1" fmla="*/ 2147483647 h 50"/>
                <a:gd name="T2" fmla="*/ 2147483647 w 50"/>
                <a:gd name="T3" fmla="*/ 2147483647 h 50"/>
                <a:gd name="T4" fmla="*/ 0 w 50"/>
                <a:gd name="T5" fmla="*/ 2147483647 h 50"/>
                <a:gd name="T6" fmla="*/ 2147483647 w 50"/>
                <a:gd name="T7" fmla="*/ 0 h 50"/>
                <a:gd name="T8" fmla="*/ 2147483647 w 50"/>
                <a:gd name="T9" fmla="*/ 2147483647 h 50"/>
                <a:gd name="T10" fmla="*/ 2147483647 w 50"/>
                <a:gd name="T11" fmla="*/ 2147483647 h 50"/>
                <a:gd name="T12" fmla="*/ 2147483647 w 50"/>
                <a:gd name="T13" fmla="*/ 2147483647 h 50"/>
                <a:gd name="T14" fmla="*/ 2147483647 w 50"/>
                <a:gd name="T15" fmla="*/ 2147483647 h 50"/>
                <a:gd name="T16" fmla="*/ 2147483647 w 50"/>
                <a:gd name="T17" fmla="*/ 2147483647 h 50"/>
                <a:gd name="T18" fmla="*/ 2147483647 w 50"/>
                <a:gd name="T19" fmla="*/ 2147483647 h 50"/>
                <a:gd name="T20" fmla="*/ 2147483647 w 50"/>
                <a:gd name="T21" fmla="*/ 2147483647 h 50"/>
                <a:gd name="T22" fmla="*/ 2147483647 w 50"/>
                <a:gd name="T23" fmla="*/ 2147483647 h 50"/>
                <a:gd name="T24" fmla="*/ 2147483647 w 50"/>
                <a:gd name="T25" fmla="*/ 2147483647 h 50"/>
                <a:gd name="T26" fmla="*/ 2147483647 w 50"/>
                <a:gd name="T27" fmla="*/ 2147483647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0" h="50">
                  <a:moveTo>
                    <a:pt x="48" y="35"/>
                  </a:moveTo>
                  <a:cubicBezTo>
                    <a:pt x="44" y="44"/>
                    <a:pt x="35" y="50"/>
                    <a:pt x="25" y="50"/>
                  </a:cubicBezTo>
                  <a:cubicBezTo>
                    <a:pt x="12" y="50"/>
                    <a:pt x="0" y="39"/>
                    <a:pt x="0" y="25"/>
                  </a:cubicBezTo>
                  <a:cubicBezTo>
                    <a:pt x="0" y="11"/>
                    <a:pt x="11" y="0"/>
                    <a:pt x="25" y="0"/>
                  </a:cubicBezTo>
                  <a:cubicBezTo>
                    <a:pt x="39" y="0"/>
                    <a:pt x="50" y="11"/>
                    <a:pt x="50" y="25"/>
                  </a:cubicBezTo>
                  <a:cubicBezTo>
                    <a:pt x="50" y="27"/>
                    <a:pt x="50" y="27"/>
                    <a:pt x="50" y="27"/>
                  </a:cubicBezTo>
                  <a:cubicBezTo>
                    <a:pt x="6" y="27"/>
                    <a:pt x="6" y="27"/>
                    <a:pt x="6" y="27"/>
                  </a:cubicBezTo>
                  <a:cubicBezTo>
                    <a:pt x="7" y="37"/>
                    <a:pt x="15" y="44"/>
                    <a:pt x="25" y="44"/>
                  </a:cubicBezTo>
                  <a:cubicBezTo>
                    <a:pt x="32" y="44"/>
                    <a:pt x="38" y="41"/>
                    <a:pt x="42" y="35"/>
                  </a:cubicBezTo>
                  <a:lnTo>
                    <a:pt x="48" y="35"/>
                  </a:lnTo>
                  <a:close/>
                  <a:moveTo>
                    <a:pt x="45" y="22"/>
                  </a:moveTo>
                  <a:cubicBezTo>
                    <a:pt x="43" y="12"/>
                    <a:pt x="35" y="5"/>
                    <a:pt x="25" y="5"/>
                  </a:cubicBezTo>
                  <a:cubicBezTo>
                    <a:pt x="16" y="5"/>
                    <a:pt x="8" y="13"/>
                    <a:pt x="6" y="22"/>
                  </a:cubicBezTo>
                  <a:lnTo>
                    <a:pt x="45" y="22"/>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0" name="Freeform 54"/>
            <p:cNvSpPr>
              <a:spLocks/>
            </p:cNvSpPr>
            <p:nvPr userDrawn="1"/>
          </p:nvSpPr>
          <p:spPr bwMode="auto">
            <a:xfrm>
              <a:off x="8181975" y="6335713"/>
              <a:ext cx="58738" cy="50800"/>
            </a:xfrm>
            <a:custGeom>
              <a:avLst/>
              <a:gdLst>
                <a:gd name="T0" fmla="*/ 2147483647 w 57"/>
                <a:gd name="T1" fmla="*/ 2147483647 h 49"/>
                <a:gd name="T2" fmla="*/ 2147483647 w 57"/>
                <a:gd name="T3" fmla="*/ 0 h 49"/>
                <a:gd name="T4" fmla="*/ 2147483647 w 57"/>
                <a:gd name="T5" fmla="*/ 2147483647 h 49"/>
                <a:gd name="T6" fmla="*/ 2147483647 w 57"/>
                <a:gd name="T7" fmla="*/ 2147483647 h 49"/>
                <a:gd name="T8" fmla="*/ 2147483647 w 57"/>
                <a:gd name="T9" fmla="*/ 2147483647 h 49"/>
                <a:gd name="T10" fmla="*/ 2147483647 w 57"/>
                <a:gd name="T11" fmla="*/ 2147483647 h 49"/>
                <a:gd name="T12" fmla="*/ 2147483647 w 57"/>
                <a:gd name="T13" fmla="*/ 2147483647 h 49"/>
                <a:gd name="T14" fmla="*/ 2147483647 w 57"/>
                <a:gd name="T15" fmla="*/ 2147483647 h 49"/>
                <a:gd name="T16" fmla="*/ 2147483647 w 57"/>
                <a:gd name="T17" fmla="*/ 2147483647 h 49"/>
                <a:gd name="T18" fmla="*/ 2147483647 w 57"/>
                <a:gd name="T19" fmla="*/ 2147483647 h 49"/>
                <a:gd name="T20" fmla="*/ 2147483647 w 57"/>
                <a:gd name="T21" fmla="*/ 2147483647 h 49"/>
                <a:gd name="T22" fmla="*/ 2147483647 w 57"/>
                <a:gd name="T23" fmla="*/ 2147483647 h 49"/>
                <a:gd name="T24" fmla="*/ 2147483647 w 57"/>
                <a:gd name="T25" fmla="*/ 2147483647 h 49"/>
                <a:gd name="T26" fmla="*/ 2147483647 w 57"/>
                <a:gd name="T27" fmla="*/ 2147483647 h 49"/>
                <a:gd name="T28" fmla="*/ 2147483647 w 57"/>
                <a:gd name="T29" fmla="*/ 2147483647 h 49"/>
                <a:gd name="T30" fmla="*/ 2147483647 w 57"/>
                <a:gd name="T31" fmla="*/ 2147483647 h 49"/>
                <a:gd name="T32" fmla="*/ 2147483647 w 57"/>
                <a:gd name="T33" fmla="*/ 2147483647 h 49"/>
                <a:gd name="T34" fmla="*/ 2147483647 w 57"/>
                <a:gd name="T35" fmla="*/ 2147483647 h 49"/>
                <a:gd name="T36" fmla="*/ 0 w 57"/>
                <a:gd name="T37" fmla="*/ 2147483647 h 49"/>
                <a:gd name="T38" fmla="*/ 0 w 57"/>
                <a:gd name="T39" fmla="*/ 2147483647 h 49"/>
                <a:gd name="T40" fmla="*/ 2147483647 w 57"/>
                <a:gd name="T41" fmla="*/ 2147483647 h 49"/>
                <a:gd name="T42" fmla="*/ 2147483647 w 57"/>
                <a:gd name="T43" fmla="*/ 2147483647 h 49"/>
                <a:gd name="T44" fmla="*/ 0 w 57"/>
                <a:gd name="T45" fmla="*/ 2147483647 h 49"/>
                <a:gd name="T46" fmla="*/ 0 w 57"/>
                <a:gd name="T47" fmla="*/ 2147483647 h 49"/>
                <a:gd name="T48" fmla="*/ 2147483647 w 57"/>
                <a:gd name="T49" fmla="*/ 2147483647 h 49"/>
                <a:gd name="T50" fmla="*/ 2147483647 w 57"/>
                <a:gd name="T51" fmla="*/ 2147483647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7" h="49">
                  <a:moveTo>
                    <a:pt x="14" y="9"/>
                  </a:moveTo>
                  <a:cubicBezTo>
                    <a:pt x="17" y="3"/>
                    <a:pt x="23" y="0"/>
                    <a:pt x="30" y="0"/>
                  </a:cubicBezTo>
                  <a:cubicBezTo>
                    <a:pt x="35" y="0"/>
                    <a:pt x="43" y="3"/>
                    <a:pt x="47" y="9"/>
                  </a:cubicBezTo>
                  <a:cubicBezTo>
                    <a:pt x="48" y="11"/>
                    <a:pt x="49" y="16"/>
                    <a:pt x="49" y="22"/>
                  </a:cubicBezTo>
                  <a:cubicBezTo>
                    <a:pt x="49" y="43"/>
                    <a:pt x="49" y="43"/>
                    <a:pt x="49" y="43"/>
                  </a:cubicBezTo>
                  <a:cubicBezTo>
                    <a:pt x="57" y="43"/>
                    <a:pt x="57" y="43"/>
                    <a:pt x="57" y="43"/>
                  </a:cubicBezTo>
                  <a:cubicBezTo>
                    <a:pt x="57" y="49"/>
                    <a:pt x="57" y="49"/>
                    <a:pt x="57" y="49"/>
                  </a:cubicBezTo>
                  <a:cubicBezTo>
                    <a:pt x="35" y="49"/>
                    <a:pt x="35" y="49"/>
                    <a:pt x="35" y="49"/>
                  </a:cubicBezTo>
                  <a:cubicBezTo>
                    <a:pt x="35" y="43"/>
                    <a:pt x="35" y="43"/>
                    <a:pt x="35" y="43"/>
                  </a:cubicBezTo>
                  <a:cubicBezTo>
                    <a:pt x="43" y="43"/>
                    <a:pt x="43" y="43"/>
                    <a:pt x="43" y="43"/>
                  </a:cubicBezTo>
                  <a:cubicBezTo>
                    <a:pt x="43" y="24"/>
                    <a:pt x="43" y="24"/>
                    <a:pt x="43" y="24"/>
                  </a:cubicBezTo>
                  <a:cubicBezTo>
                    <a:pt x="43" y="19"/>
                    <a:pt x="43" y="15"/>
                    <a:pt x="41" y="12"/>
                  </a:cubicBezTo>
                  <a:cubicBezTo>
                    <a:pt x="38" y="7"/>
                    <a:pt x="33" y="6"/>
                    <a:pt x="28" y="6"/>
                  </a:cubicBezTo>
                  <a:cubicBezTo>
                    <a:pt x="24" y="6"/>
                    <a:pt x="20" y="8"/>
                    <a:pt x="17" y="11"/>
                  </a:cubicBezTo>
                  <a:cubicBezTo>
                    <a:pt x="14" y="14"/>
                    <a:pt x="14" y="18"/>
                    <a:pt x="14" y="23"/>
                  </a:cubicBezTo>
                  <a:cubicBezTo>
                    <a:pt x="14" y="43"/>
                    <a:pt x="14" y="43"/>
                    <a:pt x="14" y="43"/>
                  </a:cubicBezTo>
                  <a:cubicBezTo>
                    <a:pt x="22" y="43"/>
                    <a:pt x="22" y="43"/>
                    <a:pt x="22" y="43"/>
                  </a:cubicBezTo>
                  <a:cubicBezTo>
                    <a:pt x="22" y="49"/>
                    <a:pt x="22" y="49"/>
                    <a:pt x="22" y="49"/>
                  </a:cubicBezTo>
                  <a:cubicBezTo>
                    <a:pt x="0" y="49"/>
                    <a:pt x="0" y="49"/>
                    <a:pt x="0" y="49"/>
                  </a:cubicBezTo>
                  <a:cubicBezTo>
                    <a:pt x="0" y="43"/>
                    <a:pt x="0" y="43"/>
                    <a:pt x="0" y="43"/>
                  </a:cubicBezTo>
                  <a:cubicBezTo>
                    <a:pt x="8" y="43"/>
                    <a:pt x="8" y="43"/>
                    <a:pt x="8" y="43"/>
                  </a:cubicBezTo>
                  <a:cubicBezTo>
                    <a:pt x="8" y="6"/>
                    <a:pt x="8" y="6"/>
                    <a:pt x="8" y="6"/>
                  </a:cubicBezTo>
                  <a:cubicBezTo>
                    <a:pt x="0" y="6"/>
                    <a:pt x="0" y="6"/>
                    <a:pt x="0" y="6"/>
                  </a:cubicBezTo>
                  <a:cubicBezTo>
                    <a:pt x="0" y="1"/>
                    <a:pt x="0" y="1"/>
                    <a:pt x="0" y="1"/>
                  </a:cubicBezTo>
                  <a:cubicBezTo>
                    <a:pt x="14" y="1"/>
                    <a:pt x="14" y="1"/>
                    <a:pt x="14" y="1"/>
                  </a:cubicBezTo>
                  <a:lnTo>
                    <a:pt x="14" y="9"/>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1" name="Freeform 55"/>
            <p:cNvSpPr>
              <a:spLocks/>
            </p:cNvSpPr>
            <p:nvPr userDrawn="1"/>
          </p:nvSpPr>
          <p:spPr bwMode="auto">
            <a:xfrm>
              <a:off x="8242300" y="6335713"/>
              <a:ext cx="34925" cy="50800"/>
            </a:xfrm>
            <a:custGeom>
              <a:avLst/>
              <a:gdLst>
                <a:gd name="T0" fmla="*/ 2147483647 w 35"/>
                <a:gd name="T1" fmla="*/ 2147483647 h 50"/>
                <a:gd name="T2" fmla="*/ 2147483647 w 35"/>
                <a:gd name="T3" fmla="*/ 2147483647 h 50"/>
                <a:gd name="T4" fmla="*/ 2147483647 w 35"/>
                <a:gd name="T5" fmla="*/ 2147483647 h 50"/>
                <a:gd name="T6" fmla="*/ 2147483647 w 35"/>
                <a:gd name="T7" fmla="*/ 2147483647 h 50"/>
                <a:gd name="T8" fmla="*/ 2147483647 w 35"/>
                <a:gd name="T9" fmla="*/ 2147483647 h 50"/>
                <a:gd name="T10" fmla="*/ 2147483647 w 35"/>
                <a:gd name="T11" fmla="*/ 2147483647 h 50"/>
                <a:gd name="T12" fmla="*/ 2147483647 w 35"/>
                <a:gd name="T13" fmla="*/ 2147483647 h 50"/>
                <a:gd name="T14" fmla="*/ 2147483647 w 35"/>
                <a:gd name="T15" fmla="*/ 2147483647 h 50"/>
                <a:gd name="T16" fmla="*/ 2147483647 w 35"/>
                <a:gd name="T17" fmla="*/ 2147483647 h 50"/>
                <a:gd name="T18" fmla="*/ 2147483647 w 35"/>
                <a:gd name="T19" fmla="*/ 2147483647 h 50"/>
                <a:gd name="T20" fmla="*/ 0 w 35"/>
                <a:gd name="T21" fmla="*/ 2147483647 h 50"/>
                <a:gd name="T22" fmla="*/ 0 w 35"/>
                <a:gd name="T23" fmla="*/ 2147483647 h 50"/>
                <a:gd name="T24" fmla="*/ 2147483647 w 35"/>
                <a:gd name="T25" fmla="*/ 2147483647 h 50"/>
                <a:gd name="T26" fmla="*/ 2147483647 w 35"/>
                <a:gd name="T27" fmla="*/ 2147483647 h 50"/>
                <a:gd name="T28" fmla="*/ 2147483647 w 35"/>
                <a:gd name="T29" fmla="*/ 2147483647 h 50"/>
                <a:gd name="T30" fmla="*/ 2147483647 w 35"/>
                <a:gd name="T31" fmla="*/ 2147483647 h 50"/>
                <a:gd name="T32" fmla="*/ 2147483647 w 35"/>
                <a:gd name="T33" fmla="*/ 2147483647 h 50"/>
                <a:gd name="T34" fmla="*/ 2147483647 w 35"/>
                <a:gd name="T35" fmla="*/ 2147483647 h 50"/>
                <a:gd name="T36" fmla="*/ 2147483647 w 35"/>
                <a:gd name="T37" fmla="*/ 2147483647 h 50"/>
                <a:gd name="T38" fmla="*/ 2147483647 w 35"/>
                <a:gd name="T39" fmla="*/ 0 h 50"/>
                <a:gd name="T40" fmla="*/ 2147483647 w 35"/>
                <a:gd name="T41" fmla="*/ 2147483647 h 50"/>
                <a:gd name="T42" fmla="*/ 2147483647 w 35"/>
                <a:gd name="T43" fmla="*/ 2147483647 h 50"/>
                <a:gd name="T44" fmla="*/ 2147483647 w 35"/>
                <a:gd name="T45" fmla="*/ 2147483647 h 50"/>
                <a:gd name="T46" fmla="*/ 2147483647 w 35"/>
                <a:gd name="T47" fmla="*/ 2147483647 h 50"/>
                <a:gd name="T48" fmla="*/ 2147483647 w 35"/>
                <a:gd name="T49" fmla="*/ 2147483647 h 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5" h="50">
                  <a:moveTo>
                    <a:pt x="27" y="13"/>
                  </a:moveTo>
                  <a:cubicBezTo>
                    <a:pt x="26" y="8"/>
                    <a:pt x="22" y="5"/>
                    <a:pt x="17" y="5"/>
                  </a:cubicBezTo>
                  <a:cubicBezTo>
                    <a:pt x="12" y="5"/>
                    <a:pt x="7" y="8"/>
                    <a:pt x="7" y="13"/>
                  </a:cubicBezTo>
                  <a:cubicBezTo>
                    <a:pt x="7" y="19"/>
                    <a:pt x="13" y="20"/>
                    <a:pt x="18" y="21"/>
                  </a:cubicBezTo>
                  <a:cubicBezTo>
                    <a:pt x="22" y="22"/>
                    <a:pt x="26" y="23"/>
                    <a:pt x="29" y="25"/>
                  </a:cubicBezTo>
                  <a:cubicBezTo>
                    <a:pt x="33" y="27"/>
                    <a:pt x="35" y="31"/>
                    <a:pt x="35" y="35"/>
                  </a:cubicBezTo>
                  <a:cubicBezTo>
                    <a:pt x="35" y="39"/>
                    <a:pt x="34" y="41"/>
                    <a:pt x="33" y="43"/>
                  </a:cubicBezTo>
                  <a:cubicBezTo>
                    <a:pt x="30" y="47"/>
                    <a:pt x="24" y="50"/>
                    <a:pt x="19" y="50"/>
                  </a:cubicBezTo>
                  <a:cubicBezTo>
                    <a:pt x="13" y="50"/>
                    <a:pt x="8" y="48"/>
                    <a:pt x="5" y="43"/>
                  </a:cubicBezTo>
                  <a:cubicBezTo>
                    <a:pt x="5" y="49"/>
                    <a:pt x="5" y="49"/>
                    <a:pt x="5" y="49"/>
                  </a:cubicBezTo>
                  <a:cubicBezTo>
                    <a:pt x="0" y="49"/>
                    <a:pt x="0" y="49"/>
                    <a:pt x="0" y="49"/>
                  </a:cubicBezTo>
                  <a:cubicBezTo>
                    <a:pt x="0" y="35"/>
                    <a:pt x="0" y="35"/>
                    <a:pt x="0" y="35"/>
                  </a:cubicBezTo>
                  <a:cubicBezTo>
                    <a:pt x="5" y="35"/>
                    <a:pt x="5" y="35"/>
                    <a:pt x="5" y="35"/>
                  </a:cubicBezTo>
                  <a:cubicBezTo>
                    <a:pt x="6" y="41"/>
                    <a:pt x="11" y="45"/>
                    <a:pt x="18" y="45"/>
                  </a:cubicBezTo>
                  <a:cubicBezTo>
                    <a:pt x="23" y="45"/>
                    <a:pt x="28" y="41"/>
                    <a:pt x="28" y="36"/>
                  </a:cubicBezTo>
                  <a:cubicBezTo>
                    <a:pt x="28" y="29"/>
                    <a:pt x="22" y="28"/>
                    <a:pt x="17" y="27"/>
                  </a:cubicBezTo>
                  <a:cubicBezTo>
                    <a:pt x="13" y="26"/>
                    <a:pt x="10" y="25"/>
                    <a:pt x="6" y="23"/>
                  </a:cubicBezTo>
                  <a:cubicBezTo>
                    <a:pt x="3" y="21"/>
                    <a:pt x="1" y="17"/>
                    <a:pt x="1" y="13"/>
                  </a:cubicBezTo>
                  <a:cubicBezTo>
                    <a:pt x="1" y="10"/>
                    <a:pt x="1" y="7"/>
                    <a:pt x="3" y="5"/>
                  </a:cubicBezTo>
                  <a:cubicBezTo>
                    <a:pt x="6" y="1"/>
                    <a:pt x="11" y="0"/>
                    <a:pt x="16" y="0"/>
                  </a:cubicBezTo>
                  <a:cubicBezTo>
                    <a:pt x="20" y="0"/>
                    <a:pt x="24" y="1"/>
                    <a:pt x="27" y="5"/>
                  </a:cubicBezTo>
                  <a:cubicBezTo>
                    <a:pt x="27" y="1"/>
                    <a:pt x="27" y="1"/>
                    <a:pt x="27" y="1"/>
                  </a:cubicBezTo>
                  <a:cubicBezTo>
                    <a:pt x="32" y="1"/>
                    <a:pt x="32" y="1"/>
                    <a:pt x="32" y="1"/>
                  </a:cubicBezTo>
                  <a:cubicBezTo>
                    <a:pt x="32" y="13"/>
                    <a:pt x="32" y="13"/>
                    <a:pt x="32" y="13"/>
                  </a:cubicBezTo>
                  <a:lnTo>
                    <a:pt x="27" y="13"/>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2" name="Freeform 56"/>
            <p:cNvSpPr>
              <a:spLocks noEditPoints="1"/>
            </p:cNvSpPr>
            <p:nvPr userDrawn="1"/>
          </p:nvSpPr>
          <p:spPr bwMode="auto">
            <a:xfrm>
              <a:off x="8278813" y="6318250"/>
              <a:ext cx="22225" cy="68263"/>
            </a:xfrm>
            <a:custGeom>
              <a:avLst/>
              <a:gdLst>
                <a:gd name="T0" fmla="*/ 2147483647 w 14"/>
                <a:gd name="T1" fmla="*/ 2147483647 h 43"/>
                <a:gd name="T2" fmla="*/ 2147483647 w 14"/>
                <a:gd name="T3" fmla="*/ 2147483647 h 43"/>
                <a:gd name="T4" fmla="*/ 2147483647 w 14"/>
                <a:gd name="T5" fmla="*/ 2147483647 h 43"/>
                <a:gd name="T6" fmla="*/ 0 w 14"/>
                <a:gd name="T7" fmla="*/ 2147483647 h 43"/>
                <a:gd name="T8" fmla="*/ 0 w 14"/>
                <a:gd name="T9" fmla="*/ 2147483647 h 43"/>
                <a:gd name="T10" fmla="*/ 2147483647 w 14"/>
                <a:gd name="T11" fmla="*/ 2147483647 h 43"/>
                <a:gd name="T12" fmla="*/ 2147483647 w 14"/>
                <a:gd name="T13" fmla="*/ 2147483647 h 43"/>
                <a:gd name="T14" fmla="*/ 0 w 14"/>
                <a:gd name="T15" fmla="*/ 2147483647 h 43"/>
                <a:gd name="T16" fmla="*/ 0 w 14"/>
                <a:gd name="T17" fmla="*/ 2147483647 h 43"/>
                <a:gd name="T18" fmla="*/ 2147483647 w 14"/>
                <a:gd name="T19" fmla="*/ 2147483647 h 43"/>
                <a:gd name="T20" fmla="*/ 2147483647 w 14"/>
                <a:gd name="T21" fmla="*/ 2147483647 h 43"/>
                <a:gd name="T22" fmla="*/ 2147483647 w 14"/>
                <a:gd name="T23" fmla="*/ 2147483647 h 43"/>
                <a:gd name="T24" fmla="*/ 2147483647 w 14"/>
                <a:gd name="T25" fmla="*/ 2147483647 h 43"/>
                <a:gd name="T26" fmla="*/ 2147483647 w 14"/>
                <a:gd name="T27" fmla="*/ 0 h 43"/>
                <a:gd name="T28" fmla="*/ 2147483647 w 14"/>
                <a:gd name="T29" fmla="*/ 0 h 43"/>
                <a:gd name="T30" fmla="*/ 2147483647 w 14"/>
                <a:gd name="T31" fmla="*/ 2147483647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 h="43">
                  <a:moveTo>
                    <a:pt x="9" y="39"/>
                  </a:moveTo>
                  <a:lnTo>
                    <a:pt x="14" y="39"/>
                  </a:lnTo>
                  <a:lnTo>
                    <a:pt x="14" y="43"/>
                  </a:lnTo>
                  <a:lnTo>
                    <a:pt x="0" y="43"/>
                  </a:lnTo>
                  <a:lnTo>
                    <a:pt x="0" y="39"/>
                  </a:lnTo>
                  <a:lnTo>
                    <a:pt x="5" y="39"/>
                  </a:lnTo>
                  <a:lnTo>
                    <a:pt x="5" y="15"/>
                  </a:lnTo>
                  <a:lnTo>
                    <a:pt x="0" y="15"/>
                  </a:lnTo>
                  <a:lnTo>
                    <a:pt x="0" y="12"/>
                  </a:lnTo>
                  <a:lnTo>
                    <a:pt x="9" y="12"/>
                  </a:lnTo>
                  <a:lnTo>
                    <a:pt x="9" y="39"/>
                  </a:lnTo>
                  <a:close/>
                  <a:moveTo>
                    <a:pt x="9" y="7"/>
                  </a:moveTo>
                  <a:lnTo>
                    <a:pt x="5" y="7"/>
                  </a:lnTo>
                  <a:lnTo>
                    <a:pt x="5" y="0"/>
                  </a:lnTo>
                  <a:lnTo>
                    <a:pt x="9" y="0"/>
                  </a:lnTo>
                  <a:lnTo>
                    <a:pt x="9" y="7"/>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3" name="Freeform 57"/>
            <p:cNvSpPr>
              <a:spLocks noEditPoints="1"/>
            </p:cNvSpPr>
            <p:nvPr userDrawn="1"/>
          </p:nvSpPr>
          <p:spPr bwMode="auto">
            <a:xfrm>
              <a:off x="8301038" y="6335713"/>
              <a:ext cx="50800" cy="50800"/>
            </a:xfrm>
            <a:custGeom>
              <a:avLst/>
              <a:gdLst>
                <a:gd name="T0" fmla="*/ 0 w 50"/>
                <a:gd name="T1" fmla="*/ 2147483647 h 50"/>
                <a:gd name="T2" fmla="*/ 2147483647 w 50"/>
                <a:gd name="T3" fmla="*/ 0 h 50"/>
                <a:gd name="T4" fmla="*/ 2147483647 w 50"/>
                <a:gd name="T5" fmla="*/ 2147483647 h 50"/>
                <a:gd name="T6" fmla="*/ 2147483647 w 50"/>
                <a:gd name="T7" fmla="*/ 2147483647 h 50"/>
                <a:gd name="T8" fmla="*/ 0 w 50"/>
                <a:gd name="T9" fmla="*/ 2147483647 h 50"/>
                <a:gd name="T10" fmla="*/ 2147483647 w 50"/>
                <a:gd name="T11" fmla="*/ 2147483647 h 50"/>
                <a:gd name="T12" fmla="*/ 2147483647 w 50"/>
                <a:gd name="T13" fmla="*/ 2147483647 h 50"/>
                <a:gd name="T14" fmla="*/ 2147483647 w 50"/>
                <a:gd name="T15" fmla="*/ 2147483647 h 50"/>
                <a:gd name="T16" fmla="*/ 2147483647 w 50"/>
                <a:gd name="T17" fmla="*/ 2147483647 h 50"/>
                <a:gd name="T18" fmla="*/ 2147483647 w 50"/>
                <a:gd name="T19" fmla="*/ 2147483647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 h="50">
                  <a:moveTo>
                    <a:pt x="0" y="25"/>
                  </a:moveTo>
                  <a:cubicBezTo>
                    <a:pt x="0" y="11"/>
                    <a:pt x="11" y="0"/>
                    <a:pt x="25" y="0"/>
                  </a:cubicBezTo>
                  <a:cubicBezTo>
                    <a:pt x="39" y="0"/>
                    <a:pt x="50" y="11"/>
                    <a:pt x="50" y="24"/>
                  </a:cubicBezTo>
                  <a:cubicBezTo>
                    <a:pt x="50" y="38"/>
                    <a:pt x="39" y="50"/>
                    <a:pt x="25" y="50"/>
                  </a:cubicBezTo>
                  <a:cubicBezTo>
                    <a:pt x="11" y="50"/>
                    <a:pt x="0" y="39"/>
                    <a:pt x="0" y="25"/>
                  </a:cubicBezTo>
                  <a:close/>
                  <a:moveTo>
                    <a:pt x="44" y="25"/>
                  </a:moveTo>
                  <a:cubicBezTo>
                    <a:pt x="44" y="14"/>
                    <a:pt x="35" y="6"/>
                    <a:pt x="25" y="6"/>
                  </a:cubicBezTo>
                  <a:cubicBezTo>
                    <a:pt x="14" y="6"/>
                    <a:pt x="6" y="14"/>
                    <a:pt x="6" y="25"/>
                  </a:cubicBezTo>
                  <a:cubicBezTo>
                    <a:pt x="6" y="35"/>
                    <a:pt x="14" y="44"/>
                    <a:pt x="25" y="44"/>
                  </a:cubicBezTo>
                  <a:cubicBezTo>
                    <a:pt x="35" y="44"/>
                    <a:pt x="44" y="35"/>
                    <a:pt x="44" y="25"/>
                  </a:cubicBez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4" name="Freeform 58"/>
            <p:cNvSpPr>
              <a:spLocks/>
            </p:cNvSpPr>
            <p:nvPr userDrawn="1"/>
          </p:nvSpPr>
          <p:spPr bwMode="auto">
            <a:xfrm>
              <a:off x="8353425" y="6335713"/>
              <a:ext cx="57150" cy="50800"/>
            </a:xfrm>
            <a:custGeom>
              <a:avLst/>
              <a:gdLst>
                <a:gd name="T0" fmla="*/ 2147483647 w 57"/>
                <a:gd name="T1" fmla="*/ 2147483647 h 49"/>
                <a:gd name="T2" fmla="*/ 2147483647 w 57"/>
                <a:gd name="T3" fmla="*/ 0 h 49"/>
                <a:gd name="T4" fmla="*/ 2147483647 w 57"/>
                <a:gd name="T5" fmla="*/ 2147483647 h 49"/>
                <a:gd name="T6" fmla="*/ 2147483647 w 57"/>
                <a:gd name="T7" fmla="*/ 2147483647 h 49"/>
                <a:gd name="T8" fmla="*/ 2147483647 w 57"/>
                <a:gd name="T9" fmla="*/ 2147483647 h 49"/>
                <a:gd name="T10" fmla="*/ 2147483647 w 57"/>
                <a:gd name="T11" fmla="*/ 2147483647 h 49"/>
                <a:gd name="T12" fmla="*/ 2147483647 w 57"/>
                <a:gd name="T13" fmla="*/ 2147483647 h 49"/>
                <a:gd name="T14" fmla="*/ 2147483647 w 57"/>
                <a:gd name="T15" fmla="*/ 2147483647 h 49"/>
                <a:gd name="T16" fmla="*/ 2147483647 w 57"/>
                <a:gd name="T17" fmla="*/ 2147483647 h 49"/>
                <a:gd name="T18" fmla="*/ 2147483647 w 57"/>
                <a:gd name="T19" fmla="*/ 2147483647 h 49"/>
                <a:gd name="T20" fmla="*/ 2147483647 w 57"/>
                <a:gd name="T21" fmla="*/ 2147483647 h 49"/>
                <a:gd name="T22" fmla="*/ 2147483647 w 57"/>
                <a:gd name="T23" fmla="*/ 2147483647 h 49"/>
                <a:gd name="T24" fmla="*/ 2147483647 w 57"/>
                <a:gd name="T25" fmla="*/ 2147483647 h 49"/>
                <a:gd name="T26" fmla="*/ 2147483647 w 57"/>
                <a:gd name="T27" fmla="*/ 2147483647 h 49"/>
                <a:gd name="T28" fmla="*/ 2147483647 w 57"/>
                <a:gd name="T29" fmla="*/ 2147483647 h 49"/>
                <a:gd name="T30" fmla="*/ 2147483647 w 57"/>
                <a:gd name="T31" fmla="*/ 2147483647 h 49"/>
                <a:gd name="T32" fmla="*/ 2147483647 w 57"/>
                <a:gd name="T33" fmla="*/ 2147483647 h 49"/>
                <a:gd name="T34" fmla="*/ 2147483647 w 57"/>
                <a:gd name="T35" fmla="*/ 2147483647 h 49"/>
                <a:gd name="T36" fmla="*/ 0 w 57"/>
                <a:gd name="T37" fmla="*/ 2147483647 h 49"/>
                <a:gd name="T38" fmla="*/ 0 w 57"/>
                <a:gd name="T39" fmla="*/ 2147483647 h 49"/>
                <a:gd name="T40" fmla="*/ 2147483647 w 57"/>
                <a:gd name="T41" fmla="*/ 2147483647 h 49"/>
                <a:gd name="T42" fmla="*/ 2147483647 w 57"/>
                <a:gd name="T43" fmla="*/ 2147483647 h 49"/>
                <a:gd name="T44" fmla="*/ 0 w 57"/>
                <a:gd name="T45" fmla="*/ 2147483647 h 49"/>
                <a:gd name="T46" fmla="*/ 0 w 57"/>
                <a:gd name="T47" fmla="*/ 2147483647 h 49"/>
                <a:gd name="T48" fmla="*/ 2147483647 w 57"/>
                <a:gd name="T49" fmla="*/ 2147483647 h 49"/>
                <a:gd name="T50" fmla="*/ 2147483647 w 57"/>
                <a:gd name="T51" fmla="*/ 2147483647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7" h="49">
                  <a:moveTo>
                    <a:pt x="14" y="9"/>
                  </a:moveTo>
                  <a:cubicBezTo>
                    <a:pt x="17" y="3"/>
                    <a:pt x="24" y="0"/>
                    <a:pt x="30" y="0"/>
                  </a:cubicBezTo>
                  <a:cubicBezTo>
                    <a:pt x="36" y="0"/>
                    <a:pt x="44" y="3"/>
                    <a:pt x="47" y="9"/>
                  </a:cubicBezTo>
                  <a:cubicBezTo>
                    <a:pt x="48" y="11"/>
                    <a:pt x="49" y="16"/>
                    <a:pt x="49" y="22"/>
                  </a:cubicBezTo>
                  <a:cubicBezTo>
                    <a:pt x="49" y="43"/>
                    <a:pt x="49" y="43"/>
                    <a:pt x="49" y="43"/>
                  </a:cubicBezTo>
                  <a:cubicBezTo>
                    <a:pt x="57" y="43"/>
                    <a:pt x="57" y="43"/>
                    <a:pt x="57" y="43"/>
                  </a:cubicBezTo>
                  <a:cubicBezTo>
                    <a:pt x="57" y="49"/>
                    <a:pt x="57" y="49"/>
                    <a:pt x="57" y="49"/>
                  </a:cubicBezTo>
                  <a:cubicBezTo>
                    <a:pt x="35" y="49"/>
                    <a:pt x="35" y="49"/>
                    <a:pt x="35" y="49"/>
                  </a:cubicBezTo>
                  <a:cubicBezTo>
                    <a:pt x="35" y="43"/>
                    <a:pt x="35" y="43"/>
                    <a:pt x="35" y="43"/>
                  </a:cubicBezTo>
                  <a:cubicBezTo>
                    <a:pt x="43" y="43"/>
                    <a:pt x="43" y="43"/>
                    <a:pt x="43" y="43"/>
                  </a:cubicBezTo>
                  <a:cubicBezTo>
                    <a:pt x="43" y="24"/>
                    <a:pt x="43" y="24"/>
                    <a:pt x="43" y="24"/>
                  </a:cubicBezTo>
                  <a:cubicBezTo>
                    <a:pt x="43" y="19"/>
                    <a:pt x="43" y="15"/>
                    <a:pt x="41" y="12"/>
                  </a:cubicBezTo>
                  <a:cubicBezTo>
                    <a:pt x="38" y="7"/>
                    <a:pt x="33" y="6"/>
                    <a:pt x="29" y="6"/>
                  </a:cubicBezTo>
                  <a:cubicBezTo>
                    <a:pt x="24" y="6"/>
                    <a:pt x="20" y="8"/>
                    <a:pt x="17" y="11"/>
                  </a:cubicBezTo>
                  <a:cubicBezTo>
                    <a:pt x="14" y="14"/>
                    <a:pt x="14" y="18"/>
                    <a:pt x="14" y="23"/>
                  </a:cubicBezTo>
                  <a:cubicBezTo>
                    <a:pt x="14" y="43"/>
                    <a:pt x="14" y="43"/>
                    <a:pt x="14" y="43"/>
                  </a:cubicBezTo>
                  <a:cubicBezTo>
                    <a:pt x="22" y="43"/>
                    <a:pt x="22" y="43"/>
                    <a:pt x="22" y="43"/>
                  </a:cubicBezTo>
                  <a:cubicBezTo>
                    <a:pt x="22" y="49"/>
                    <a:pt x="22" y="49"/>
                    <a:pt x="22" y="49"/>
                  </a:cubicBezTo>
                  <a:cubicBezTo>
                    <a:pt x="0" y="49"/>
                    <a:pt x="0" y="49"/>
                    <a:pt x="0" y="49"/>
                  </a:cubicBezTo>
                  <a:cubicBezTo>
                    <a:pt x="0" y="43"/>
                    <a:pt x="0" y="43"/>
                    <a:pt x="0" y="43"/>
                  </a:cubicBezTo>
                  <a:cubicBezTo>
                    <a:pt x="8" y="43"/>
                    <a:pt x="8" y="43"/>
                    <a:pt x="8" y="43"/>
                  </a:cubicBezTo>
                  <a:cubicBezTo>
                    <a:pt x="8" y="6"/>
                    <a:pt x="8" y="6"/>
                    <a:pt x="8" y="6"/>
                  </a:cubicBezTo>
                  <a:cubicBezTo>
                    <a:pt x="0" y="6"/>
                    <a:pt x="0" y="6"/>
                    <a:pt x="0" y="6"/>
                  </a:cubicBezTo>
                  <a:cubicBezTo>
                    <a:pt x="0" y="1"/>
                    <a:pt x="0" y="1"/>
                    <a:pt x="0" y="1"/>
                  </a:cubicBezTo>
                  <a:cubicBezTo>
                    <a:pt x="14" y="1"/>
                    <a:pt x="14" y="1"/>
                    <a:pt x="14" y="1"/>
                  </a:cubicBezTo>
                  <a:lnTo>
                    <a:pt x="14" y="9"/>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5" name="Freeform 59"/>
            <p:cNvSpPr>
              <a:spLocks/>
            </p:cNvSpPr>
            <p:nvPr userDrawn="1"/>
          </p:nvSpPr>
          <p:spPr bwMode="auto">
            <a:xfrm>
              <a:off x="8413750" y="6335713"/>
              <a:ext cx="34925" cy="50800"/>
            </a:xfrm>
            <a:custGeom>
              <a:avLst/>
              <a:gdLst>
                <a:gd name="T0" fmla="*/ 2147483647 w 34"/>
                <a:gd name="T1" fmla="*/ 2147483647 h 50"/>
                <a:gd name="T2" fmla="*/ 2147483647 w 34"/>
                <a:gd name="T3" fmla="*/ 2147483647 h 50"/>
                <a:gd name="T4" fmla="*/ 2147483647 w 34"/>
                <a:gd name="T5" fmla="*/ 2147483647 h 50"/>
                <a:gd name="T6" fmla="*/ 2147483647 w 34"/>
                <a:gd name="T7" fmla="*/ 2147483647 h 50"/>
                <a:gd name="T8" fmla="*/ 2147483647 w 34"/>
                <a:gd name="T9" fmla="*/ 2147483647 h 50"/>
                <a:gd name="T10" fmla="*/ 2147483647 w 34"/>
                <a:gd name="T11" fmla="*/ 2147483647 h 50"/>
                <a:gd name="T12" fmla="*/ 2147483647 w 34"/>
                <a:gd name="T13" fmla="*/ 2147483647 h 50"/>
                <a:gd name="T14" fmla="*/ 2147483647 w 34"/>
                <a:gd name="T15" fmla="*/ 2147483647 h 50"/>
                <a:gd name="T16" fmla="*/ 2147483647 w 34"/>
                <a:gd name="T17" fmla="*/ 2147483647 h 50"/>
                <a:gd name="T18" fmla="*/ 2147483647 w 34"/>
                <a:gd name="T19" fmla="*/ 2147483647 h 50"/>
                <a:gd name="T20" fmla="*/ 0 w 34"/>
                <a:gd name="T21" fmla="*/ 2147483647 h 50"/>
                <a:gd name="T22" fmla="*/ 0 w 34"/>
                <a:gd name="T23" fmla="*/ 2147483647 h 50"/>
                <a:gd name="T24" fmla="*/ 2147483647 w 34"/>
                <a:gd name="T25" fmla="*/ 2147483647 h 50"/>
                <a:gd name="T26" fmla="*/ 2147483647 w 34"/>
                <a:gd name="T27" fmla="*/ 2147483647 h 50"/>
                <a:gd name="T28" fmla="*/ 2147483647 w 34"/>
                <a:gd name="T29" fmla="*/ 2147483647 h 50"/>
                <a:gd name="T30" fmla="*/ 2147483647 w 34"/>
                <a:gd name="T31" fmla="*/ 2147483647 h 50"/>
                <a:gd name="T32" fmla="*/ 2147483647 w 34"/>
                <a:gd name="T33" fmla="*/ 2147483647 h 50"/>
                <a:gd name="T34" fmla="*/ 0 w 34"/>
                <a:gd name="T35" fmla="*/ 2147483647 h 50"/>
                <a:gd name="T36" fmla="*/ 2147483647 w 34"/>
                <a:gd name="T37" fmla="*/ 2147483647 h 50"/>
                <a:gd name="T38" fmla="*/ 2147483647 w 34"/>
                <a:gd name="T39" fmla="*/ 0 h 50"/>
                <a:gd name="T40" fmla="*/ 2147483647 w 34"/>
                <a:gd name="T41" fmla="*/ 2147483647 h 50"/>
                <a:gd name="T42" fmla="*/ 2147483647 w 34"/>
                <a:gd name="T43" fmla="*/ 2147483647 h 50"/>
                <a:gd name="T44" fmla="*/ 2147483647 w 34"/>
                <a:gd name="T45" fmla="*/ 2147483647 h 50"/>
                <a:gd name="T46" fmla="*/ 2147483647 w 34"/>
                <a:gd name="T47" fmla="*/ 2147483647 h 50"/>
                <a:gd name="T48" fmla="*/ 2147483647 w 34"/>
                <a:gd name="T49" fmla="*/ 2147483647 h 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4" h="50">
                  <a:moveTo>
                    <a:pt x="26" y="13"/>
                  </a:moveTo>
                  <a:cubicBezTo>
                    <a:pt x="26" y="8"/>
                    <a:pt x="21" y="5"/>
                    <a:pt x="16" y="5"/>
                  </a:cubicBezTo>
                  <a:cubicBezTo>
                    <a:pt x="11" y="5"/>
                    <a:pt x="7" y="8"/>
                    <a:pt x="7" y="13"/>
                  </a:cubicBezTo>
                  <a:cubicBezTo>
                    <a:pt x="7" y="19"/>
                    <a:pt x="12" y="20"/>
                    <a:pt x="17" y="21"/>
                  </a:cubicBezTo>
                  <a:cubicBezTo>
                    <a:pt x="21" y="22"/>
                    <a:pt x="25" y="23"/>
                    <a:pt x="28" y="25"/>
                  </a:cubicBezTo>
                  <a:cubicBezTo>
                    <a:pt x="32" y="27"/>
                    <a:pt x="34" y="31"/>
                    <a:pt x="34" y="35"/>
                  </a:cubicBezTo>
                  <a:cubicBezTo>
                    <a:pt x="34" y="39"/>
                    <a:pt x="33" y="41"/>
                    <a:pt x="32" y="43"/>
                  </a:cubicBezTo>
                  <a:cubicBezTo>
                    <a:pt x="30" y="47"/>
                    <a:pt x="23" y="50"/>
                    <a:pt x="18" y="50"/>
                  </a:cubicBezTo>
                  <a:cubicBezTo>
                    <a:pt x="12" y="50"/>
                    <a:pt x="7" y="48"/>
                    <a:pt x="5" y="43"/>
                  </a:cubicBezTo>
                  <a:cubicBezTo>
                    <a:pt x="5" y="49"/>
                    <a:pt x="5" y="49"/>
                    <a:pt x="5" y="49"/>
                  </a:cubicBezTo>
                  <a:cubicBezTo>
                    <a:pt x="0" y="49"/>
                    <a:pt x="0" y="49"/>
                    <a:pt x="0" y="49"/>
                  </a:cubicBezTo>
                  <a:cubicBezTo>
                    <a:pt x="0" y="35"/>
                    <a:pt x="0" y="35"/>
                    <a:pt x="0" y="35"/>
                  </a:cubicBezTo>
                  <a:cubicBezTo>
                    <a:pt x="5" y="35"/>
                    <a:pt x="5" y="35"/>
                    <a:pt x="5" y="35"/>
                  </a:cubicBezTo>
                  <a:cubicBezTo>
                    <a:pt x="5" y="41"/>
                    <a:pt x="10" y="45"/>
                    <a:pt x="17" y="45"/>
                  </a:cubicBezTo>
                  <a:cubicBezTo>
                    <a:pt x="22" y="45"/>
                    <a:pt x="27" y="41"/>
                    <a:pt x="27" y="36"/>
                  </a:cubicBezTo>
                  <a:cubicBezTo>
                    <a:pt x="27" y="29"/>
                    <a:pt x="22" y="28"/>
                    <a:pt x="16" y="27"/>
                  </a:cubicBezTo>
                  <a:cubicBezTo>
                    <a:pt x="12" y="26"/>
                    <a:pt x="9" y="25"/>
                    <a:pt x="5" y="23"/>
                  </a:cubicBezTo>
                  <a:cubicBezTo>
                    <a:pt x="2" y="21"/>
                    <a:pt x="0" y="17"/>
                    <a:pt x="0" y="13"/>
                  </a:cubicBezTo>
                  <a:cubicBezTo>
                    <a:pt x="0" y="10"/>
                    <a:pt x="0" y="7"/>
                    <a:pt x="2" y="5"/>
                  </a:cubicBezTo>
                  <a:cubicBezTo>
                    <a:pt x="5" y="1"/>
                    <a:pt x="10" y="0"/>
                    <a:pt x="15" y="0"/>
                  </a:cubicBezTo>
                  <a:cubicBezTo>
                    <a:pt x="19" y="0"/>
                    <a:pt x="23" y="1"/>
                    <a:pt x="26" y="5"/>
                  </a:cubicBezTo>
                  <a:cubicBezTo>
                    <a:pt x="26" y="1"/>
                    <a:pt x="26" y="1"/>
                    <a:pt x="26" y="1"/>
                  </a:cubicBezTo>
                  <a:cubicBezTo>
                    <a:pt x="31" y="1"/>
                    <a:pt x="31" y="1"/>
                    <a:pt x="31" y="1"/>
                  </a:cubicBezTo>
                  <a:cubicBezTo>
                    <a:pt x="31" y="13"/>
                    <a:pt x="31" y="13"/>
                    <a:pt x="31" y="13"/>
                  </a:cubicBezTo>
                  <a:lnTo>
                    <a:pt x="26" y="13"/>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6" name="Rectangle 60"/>
            <p:cNvSpPr>
              <a:spLocks noChangeArrowheads="1"/>
            </p:cNvSpPr>
            <p:nvPr userDrawn="1"/>
          </p:nvSpPr>
          <p:spPr bwMode="auto">
            <a:xfrm>
              <a:off x="8459788" y="6375400"/>
              <a:ext cx="6350" cy="11113"/>
            </a:xfrm>
            <a:prstGeom prst="rect">
              <a:avLst/>
            </a:prstGeom>
            <a:solidFill>
              <a:srgbClr val="CCD8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defRPr/>
              </a:pPr>
              <a:endParaRPr lang="en-GB" altLang="en-US" dirty="0" smtClean="0">
                <a:solidFill>
                  <a:srgbClr val="000000"/>
                </a:solidFill>
                <a:latin typeface="Calibri" pitchFamily="34" charset="0"/>
              </a:endParaRPr>
            </a:p>
          </p:txBody>
        </p:sp>
        <p:sp>
          <p:nvSpPr>
            <p:cNvPr id="47" name="Freeform 61"/>
            <p:cNvSpPr>
              <a:spLocks/>
            </p:cNvSpPr>
            <p:nvPr userDrawn="1"/>
          </p:nvSpPr>
          <p:spPr bwMode="auto">
            <a:xfrm>
              <a:off x="8475663" y="6335713"/>
              <a:ext cx="49212" cy="50800"/>
            </a:xfrm>
            <a:custGeom>
              <a:avLst/>
              <a:gdLst>
                <a:gd name="T0" fmla="*/ 2147483647 w 48"/>
                <a:gd name="T1" fmla="*/ 2147483647 h 50"/>
                <a:gd name="T2" fmla="*/ 2147483647 w 48"/>
                <a:gd name="T3" fmla="*/ 2147483647 h 50"/>
                <a:gd name="T4" fmla="*/ 2147483647 w 48"/>
                <a:gd name="T5" fmla="*/ 2147483647 h 50"/>
                <a:gd name="T6" fmla="*/ 2147483647 w 48"/>
                <a:gd name="T7" fmla="*/ 2147483647 h 50"/>
                <a:gd name="T8" fmla="*/ 2147483647 w 48"/>
                <a:gd name="T9" fmla="*/ 2147483647 h 50"/>
                <a:gd name="T10" fmla="*/ 2147483647 w 48"/>
                <a:gd name="T11" fmla="*/ 2147483647 h 50"/>
                <a:gd name="T12" fmla="*/ 2147483647 w 48"/>
                <a:gd name="T13" fmla="*/ 2147483647 h 50"/>
                <a:gd name="T14" fmla="*/ 2147483647 w 48"/>
                <a:gd name="T15" fmla="*/ 2147483647 h 50"/>
                <a:gd name="T16" fmla="*/ 0 w 48"/>
                <a:gd name="T17" fmla="*/ 2147483647 h 50"/>
                <a:gd name="T18" fmla="*/ 2147483647 w 48"/>
                <a:gd name="T19" fmla="*/ 2147483647 h 50"/>
                <a:gd name="T20" fmla="*/ 2147483647 w 48"/>
                <a:gd name="T21" fmla="*/ 0 h 50"/>
                <a:gd name="T22" fmla="*/ 2147483647 w 48"/>
                <a:gd name="T23" fmla="*/ 2147483647 h 50"/>
                <a:gd name="T24" fmla="*/ 2147483647 w 48"/>
                <a:gd name="T25" fmla="*/ 2147483647 h 50"/>
                <a:gd name="T26" fmla="*/ 2147483647 w 48"/>
                <a:gd name="T27" fmla="*/ 2147483647 h 50"/>
                <a:gd name="T28" fmla="*/ 2147483647 w 48"/>
                <a:gd name="T29" fmla="*/ 2147483647 h 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50">
                  <a:moveTo>
                    <a:pt x="47" y="15"/>
                  </a:moveTo>
                  <a:cubicBezTo>
                    <a:pt x="41" y="15"/>
                    <a:pt x="41" y="15"/>
                    <a:pt x="41" y="15"/>
                  </a:cubicBezTo>
                  <a:cubicBezTo>
                    <a:pt x="38" y="9"/>
                    <a:pt x="31" y="6"/>
                    <a:pt x="25" y="6"/>
                  </a:cubicBezTo>
                  <a:cubicBezTo>
                    <a:pt x="14" y="6"/>
                    <a:pt x="6" y="14"/>
                    <a:pt x="6" y="25"/>
                  </a:cubicBezTo>
                  <a:cubicBezTo>
                    <a:pt x="6" y="36"/>
                    <a:pt x="14" y="44"/>
                    <a:pt x="25" y="44"/>
                  </a:cubicBezTo>
                  <a:cubicBezTo>
                    <a:pt x="32" y="44"/>
                    <a:pt x="39" y="40"/>
                    <a:pt x="41" y="34"/>
                  </a:cubicBezTo>
                  <a:cubicBezTo>
                    <a:pt x="48" y="34"/>
                    <a:pt x="48" y="34"/>
                    <a:pt x="48" y="34"/>
                  </a:cubicBezTo>
                  <a:cubicBezTo>
                    <a:pt x="45" y="44"/>
                    <a:pt x="35" y="50"/>
                    <a:pt x="24" y="50"/>
                  </a:cubicBezTo>
                  <a:cubicBezTo>
                    <a:pt x="11" y="50"/>
                    <a:pt x="0" y="39"/>
                    <a:pt x="0" y="25"/>
                  </a:cubicBezTo>
                  <a:cubicBezTo>
                    <a:pt x="0" y="18"/>
                    <a:pt x="2" y="12"/>
                    <a:pt x="7" y="7"/>
                  </a:cubicBezTo>
                  <a:cubicBezTo>
                    <a:pt x="11" y="3"/>
                    <a:pt x="17" y="0"/>
                    <a:pt x="24" y="0"/>
                  </a:cubicBezTo>
                  <a:cubicBezTo>
                    <a:pt x="31" y="0"/>
                    <a:pt x="37" y="2"/>
                    <a:pt x="41" y="7"/>
                  </a:cubicBezTo>
                  <a:cubicBezTo>
                    <a:pt x="41" y="1"/>
                    <a:pt x="41" y="1"/>
                    <a:pt x="41" y="1"/>
                  </a:cubicBezTo>
                  <a:cubicBezTo>
                    <a:pt x="47" y="1"/>
                    <a:pt x="47" y="1"/>
                    <a:pt x="47" y="1"/>
                  </a:cubicBezTo>
                  <a:lnTo>
                    <a:pt x="47" y="15"/>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8" name="Freeform 62"/>
            <p:cNvSpPr>
              <a:spLocks noEditPoints="1"/>
            </p:cNvSpPr>
            <p:nvPr userDrawn="1"/>
          </p:nvSpPr>
          <p:spPr bwMode="auto">
            <a:xfrm>
              <a:off x="8526463" y="6335713"/>
              <a:ext cx="50800" cy="50800"/>
            </a:xfrm>
            <a:custGeom>
              <a:avLst/>
              <a:gdLst>
                <a:gd name="T0" fmla="*/ 0 w 50"/>
                <a:gd name="T1" fmla="*/ 2147483647 h 50"/>
                <a:gd name="T2" fmla="*/ 2147483647 w 50"/>
                <a:gd name="T3" fmla="*/ 0 h 50"/>
                <a:gd name="T4" fmla="*/ 2147483647 w 50"/>
                <a:gd name="T5" fmla="*/ 2147483647 h 50"/>
                <a:gd name="T6" fmla="*/ 2147483647 w 50"/>
                <a:gd name="T7" fmla="*/ 2147483647 h 50"/>
                <a:gd name="T8" fmla="*/ 0 w 50"/>
                <a:gd name="T9" fmla="*/ 2147483647 h 50"/>
                <a:gd name="T10" fmla="*/ 2147483647 w 50"/>
                <a:gd name="T11" fmla="*/ 2147483647 h 50"/>
                <a:gd name="T12" fmla="*/ 2147483647 w 50"/>
                <a:gd name="T13" fmla="*/ 2147483647 h 50"/>
                <a:gd name="T14" fmla="*/ 2147483647 w 50"/>
                <a:gd name="T15" fmla="*/ 2147483647 h 50"/>
                <a:gd name="T16" fmla="*/ 2147483647 w 50"/>
                <a:gd name="T17" fmla="*/ 2147483647 h 50"/>
                <a:gd name="T18" fmla="*/ 2147483647 w 50"/>
                <a:gd name="T19" fmla="*/ 2147483647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 h="50">
                  <a:moveTo>
                    <a:pt x="0" y="25"/>
                  </a:moveTo>
                  <a:cubicBezTo>
                    <a:pt x="0" y="11"/>
                    <a:pt x="11" y="0"/>
                    <a:pt x="25" y="0"/>
                  </a:cubicBezTo>
                  <a:cubicBezTo>
                    <a:pt x="39" y="0"/>
                    <a:pt x="50" y="11"/>
                    <a:pt x="50" y="24"/>
                  </a:cubicBezTo>
                  <a:cubicBezTo>
                    <a:pt x="50" y="38"/>
                    <a:pt x="39" y="50"/>
                    <a:pt x="25" y="50"/>
                  </a:cubicBezTo>
                  <a:cubicBezTo>
                    <a:pt x="11" y="50"/>
                    <a:pt x="0" y="39"/>
                    <a:pt x="0" y="25"/>
                  </a:cubicBezTo>
                  <a:close/>
                  <a:moveTo>
                    <a:pt x="44" y="25"/>
                  </a:moveTo>
                  <a:cubicBezTo>
                    <a:pt x="44" y="14"/>
                    <a:pt x="36" y="6"/>
                    <a:pt x="25" y="6"/>
                  </a:cubicBezTo>
                  <a:cubicBezTo>
                    <a:pt x="14" y="6"/>
                    <a:pt x="6" y="14"/>
                    <a:pt x="6" y="25"/>
                  </a:cubicBezTo>
                  <a:cubicBezTo>
                    <a:pt x="6" y="35"/>
                    <a:pt x="14" y="44"/>
                    <a:pt x="25" y="44"/>
                  </a:cubicBezTo>
                  <a:cubicBezTo>
                    <a:pt x="36" y="44"/>
                    <a:pt x="44" y="35"/>
                    <a:pt x="44" y="25"/>
                  </a:cubicBez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9" name="Rectangle 63"/>
            <p:cNvSpPr>
              <a:spLocks noChangeArrowheads="1"/>
            </p:cNvSpPr>
            <p:nvPr userDrawn="1"/>
          </p:nvSpPr>
          <p:spPr bwMode="auto">
            <a:xfrm>
              <a:off x="8586788" y="6375400"/>
              <a:ext cx="7937" cy="11113"/>
            </a:xfrm>
            <a:prstGeom prst="rect">
              <a:avLst/>
            </a:prstGeom>
            <a:solidFill>
              <a:srgbClr val="CCD8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defRPr/>
              </a:pPr>
              <a:endParaRPr lang="en-GB" altLang="en-US" dirty="0" smtClean="0">
                <a:solidFill>
                  <a:srgbClr val="000000"/>
                </a:solidFill>
                <a:latin typeface="Calibri" pitchFamily="34" charset="0"/>
              </a:endParaRPr>
            </a:p>
          </p:txBody>
        </p:sp>
        <p:sp>
          <p:nvSpPr>
            <p:cNvPr id="50" name="Freeform 64"/>
            <p:cNvSpPr>
              <a:spLocks/>
            </p:cNvSpPr>
            <p:nvPr userDrawn="1"/>
          </p:nvSpPr>
          <p:spPr bwMode="auto">
            <a:xfrm>
              <a:off x="8604250" y="6337300"/>
              <a:ext cx="57150" cy="49213"/>
            </a:xfrm>
            <a:custGeom>
              <a:avLst/>
              <a:gdLst>
                <a:gd name="T0" fmla="*/ 2147483647 w 57"/>
                <a:gd name="T1" fmla="*/ 2147483647 h 49"/>
                <a:gd name="T2" fmla="*/ 2147483647 w 57"/>
                <a:gd name="T3" fmla="*/ 2147483647 h 49"/>
                <a:gd name="T4" fmla="*/ 2147483647 w 57"/>
                <a:gd name="T5" fmla="*/ 2147483647 h 49"/>
                <a:gd name="T6" fmla="*/ 2147483647 w 57"/>
                <a:gd name="T7" fmla="*/ 2147483647 h 49"/>
                <a:gd name="T8" fmla="*/ 2147483647 w 57"/>
                <a:gd name="T9" fmla="*/ 2147483647 h 49"/>
                <a:gd name="T10" fmla="*/ 0 w 57"/>
                <a:gd name="T11" fmla="*/ 2147483647 h 49"/>
                <a:gd name="T12" fmla="*/ 0 w 57"/>
                <a:gd name="T13" fmla="*/ 0 h 49"/>
                <a:gd name="T14" fmla="*/ 2147483647 w 57"/>
                <a:gd name="T15" fmla="*/ 0 h 49"/>
                <a:gd name="T16" fmla="*/ 2147483647 w 57"/>
                <a:gd name="T17" fmla="*/ 2147483647 h 49"/>
                <a:gd name="T18" fmla="*/ 2147483647 w 57"/>
                <a:gd name="T19" fmla="*/ 2147483647 h 49"/>
                <a:gd name="T20" fmla="*/ 2147483647 w 57"/>
                <a:gd name="T21" fmla="*/ 2147483647 h 49"/>
                <a:gd name="T22" fmla="*/ 2147483647 w 57"/>
                <a:gd name="T23" fmla="*/ 2147483647 h 49"/>
                <a:gd name="T24" fmla="*/ 2147483647 w 57"/>
                <a:gd name="T25" fmla="*/ 2147483647 h 49"/>
                <a:gd name="T26" fmla="*/ 2147483647 w 57"/>
                <a:gd name="T27" fmla="*/ 2147483647 h 49"/>
                <a:gd name="T28" fmla="*/ 2147483647 w 57"/>
                <a:gd name="T29" fmla="*/ 2147483647 h 49"/>
                <a:gd name="T30" fmla="*/ 2147483647 w 57"/>
                <a:gd name="T31" fmla="*/ 0 h 49"/>
                <a:gd name="T32" fmla="*/ 2147483647 w 57"/>
                <a:gd name="T33" fmla="*/ 0 h 49"/>
                <a:gd name="T34" fmla="*/ 2147483647 w 57"/>
                <a:gd name="T35" fmla="*/ 2147483647 h 49"/>
                <a:gd name="T36" fmla="*/ 2147483647 w 57"/>
                <a:gd name="T37" fmla="*/ 2147483647 h 49"/>
                <a:gd name="T38" fmla="*/ 2147483647 w 57"/>
                <a:gd name="T39" fmla="*/ 2147483647 h 49"/>
                <a:gd name="T40" fmla="*/ 2147483647 w 57"/>
                <a:gd name="T41" fmla="*/ 2147483647 h 49"/>
                <a:gd name="T42" fmla="*/ 2147483647 w 57"/>
                <a:gd name="T43" fmla="*/ 2147483647 h 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7" h="49">
                  <a:moveTo>
                    <a:pt x="43" y="40"/>
                  </a:moveTo>
                  <a:cubicBezTo>
                    <a:pt x="40" y="45"/>
                    <a:pt x="34" y="49"/>
                    <a:pt x="27" y="49"/>
                  </a:cubicBezTo>
                  <a:cubicBezTo>
                    <a:pt x="20" y="49"/>
                    <a:pt x="14" y="44"/>
                    <a:pt x="11" y="40"/>
                  </a:cubicBezTo>
                  <a:cubicBezTo>
                    <a:pt x="9" y="37"/>
                    <a:pt x="8" y="33"/>
                    <a:pt x="8" y="28"/>
                  </a:cubicBezTo>
                  <a:cubicBezTo>
                    <a:pt x="8" y="5"/>
                    <a:pt x="8" y="5"/>
                    <a:pt x="8" y="5"/>
                  </a:cubicBezTo>
                  <a:cubicBezTo>
                    <a:pt x="0" y="5"/>
                    <a:pt x="0" y="5"/>
                    <a:pt x="0" y="5"/>
                  </a:cubicBezTo>
                  <a:cubicBezTo>
                    <a:pt x="0" y="0"/>
                    <a:pt x="0" y="0"/>
                    <a:pt x="0" y="0"/>
                  </a:cubicBezTo>
                  <a:cubicBezTo>
                    <a:pt x="14" y="0"/>
                    <a:pt x="14" y="0"/>
                    <a:pt x="14" y="0"/>
                  </a:cubicBezTo>
                  <a:cubicBezTo>
                    <a:pt x="14" y="25"/>
                    <a:pt x="14" y="25"/>
                    <a:pt x="14" y="25"/>
                  </a:cubicBezTo>
                  <a:cubicBezTo>
                    <a:pt x="14" y="30"/>
                    <a:pt x="14" y="34"/>
                    <a:pt x="17" y="38"/>
                  </a:cubicBezTo>
                  <a:cubicBezTo>
                    <a:pt x="20" y="42"/>
                    <a:pt x="24" y="44"/>
                    <a:pt x="29" y="43"/>
                  </a:cubicBezTo>
                  <a:cubicBezTo>
                    <a:pt x="34" y="43"/>
                    <a:pt x="37" y="41"/>
                    <a:pt x="40" y="38"/>
                  </a:cubicBezTo>
                  <a:cubicBezTo>
                    <a:pt x="43" y="34"/>
                    <a:pt x="43" y="31"/>
                    <a:pt x="43" y="26"/>
                  </a:cubicBezTo>
                  <a:cubicBezTo>
                    <a:pt x="43" y="5"/>
                    <a:pt x="43" y="5"/>
                    <a:pt x="43" y="5"/>
                  </a:cubicBezTo>
                  <a:cubicBezTo>
                    <a:pt x="35" y="5"/>
                    <a:pt x="35" y="5"/>
                    <a:pt x="35" y="5"/>
                  </a:cubicBezTo>
                  <a:cubicBezTo>
                    <a:pt x="35" y="0"/>
                    <a:pt x="35" y="0"/>
                    <a:pt x="35" y="0"/>
                  </a:cubicBezTo>
                  <a:cubicBezTo>
                    <a:pt x="49" y="0"/>
                    <a:pt x="49" y="0"/>
                    <a:pt x="49" y="0"/>
                  </a:cubicBezTo>
                  <a:cubicBezTo>
                    <a:pt x="49" y="42"/>
                    <a:pt x="49" y="42"/>
                    <a:pt x="49" y="42"/>
                  </a:cubicBezTo>
                  <a:cubicBezTo>
                    <a:pt x="57" y="42"/>
                    <a:pt x="57" y="42"/>
                    <a:pt x="57" y="42"/>
                  </a:cubicBezTo>
                  <a:cubicBezTo>
                    <a:pt x="57" y="48"/>
                    <a:pt x="57" y="48"/>
                    <a:pt x="57" y="48"/>
                  </a:cubicBezTo>
                  <a:cubicBezTo>
                    <a:pt x="43" y="48"/>
                    <a:pt x="43" y="48"/>
                    <a:pt x="43" y="48"/>
                  </a:cubicBezTo>
                  <a:lnTo>
                    <a:pt x="43" y="40"/>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51" name="Freeform 65"/>
            <p:cNvSpPr>
              <a:spLocks/>
            </p:cNvSpPr>
            <p:nvPr userDrawn="1"/>
          </p:nvSpPr>
          <p:spPr bwMode="auto">
            <a:xfrm>
              <a:off x="8661400" y="6318250"/>
              <a:ext cx="52388" cy="68263"/>
            </a:xfrm>
            <a:custGeom>
              <a:avLst/>
              <a:gdLst>
                <a:gd name="T0" fmla="*/ 2147483647 w 33"/>
                <a:gd name="T1" fmla="*/ 2147483647 h 43"/>
                <a:gd name="T2" fmla="*/ 2147483647 w 33"/>
                <a:gd name="T3" fmla="*/ 2147483647 h 43"/>
                <a:gd name="T4" fmla="*/ 2147483647 w 33"/>
                <a:gd name="T5" fmla="*/ 2147483647 h 43"/>
                <a:gd name="T6" fmla="*/ 2147483647 w 33"/>
                <a:gd name="T7" fmla="*/ 2147483647 h 43"/>
                <a:gd name="T8" fmla="*/ 2147483647 w 33"/>
                <a:gd name="T9" fmla="*/ 2147483647 h 43"/>
                <a:gd name="T10" fmla="*/ 2147483647 w 33"/>
                <a:gd name="T11" fmla="*/ 2147483647 h 43"/>
                <a:gd name="T12" fmla="*/ 2147483647 w 33"/>
                <a:gd name="T13" fmla="*/ 2147483647 h 43"/>
                <a:gd name="T14" fmla="*/ 2147483647 w 33"/>
                <a:gd name="T15" fmla="*/ 2147483647 h 43"/>
                <a:gd name="T16" fmla="*/ 2147483647 w 33"/>
                <a:gd name="T17" fmla="*/ 2147483647 h 43"/>
                <a:gd name="T18" fmla="*/ 2147483647 w 33"/>
                <a:gd name="T19" fmla="*/ 2147483647 h 43"/>
                <a:gd name="T20" fmla="*/ 2147483647 w 33"/>
                <a:gd name="T21" fmla="*/ 2147483647 h 43"/>
                <a:gd name="T22" fmla="*/ 2147483647 w 33"/>
                <a:gd name="T23" fmla="*/ 2147483647 h 43"/>
                <a:gd name="T24" fmla="*/ 2147483647 w 33"/>
                <a:gd name="T25" fmla="*/ 2147483647 h 43"/>
                <a:gd name="T26" fmla="*/ 2147483647 w 33"/>
                <a:gd name="T27" fmla="*/ 2147483647 h 43"/>
                <a:gd name="T28" fmla="*/ 2147483647 w 33"/>
                <a:gd name="T29" fmla="*/ 2147483647 h 43"/>
                <a:gd name="T30" fmla="*/ 2147483647 w 33"/>
                <a:gd name="T31" fmla="*/ 2147483647 h 43"/>
                <a:gd name="T32" fmla="*/ 2147483647 w 33"/>
                <a:gd name="T33" fmla="*/ 2147483647 h 43"/>
                <a:gd name="T34" fmla="*/ 2147483647 w 33"/>
                <a:gd name="T35" fmla="*/ 2147483647 h 43"/>
                <a:gd name="T36" fmla="*/ 0 w 33"/>
                <a:gd name="T37" fmla="*/ 2147483647 h 43"/>
                <a:gd name="T38" fmla="*/ 0 w 33"/>
                <a:gd name="T39" fmla="*/ 2147483647 h 43"/>
                <a:gd name="T40" fmla="*/ 2147483647 w 33"/>
                <a:gd name="T41" fmla="*/ 2147483647 h 43"/>
                <a:gd name="T42" fmla="*/ 2147483647 w 33"/>
                <a:gd name="T43" fmla="*/ 2147483647 h 43"/>
                <a:gd name="T44" fmla="*/ 0 w 33"/>
                <a:gd name="T45" fmla="*/ 2147483647 h 43"/>
                <a:gd name="T46" fmla="*/ 0 w 33"/>
                <a:gd name="T47" fmla="*/ 0 h 43"/>
                <a:gd name="T48" fmla="*/ 2147483647 w 33"/>
                <a:gd name="T49" fmla="*/ 0 h 43"/>
                <a:gd name="T50" fmla="*/ 2147483647 w 33"/>
                <a:gd name="T51" fmla="*/ 2147483647 h 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3" h="43">
                  <a:moveTo>
                    <a:pt x="10" y="25"/>
                  </a:moveTo>
                  <a:lnTo>
                    <a:pt x="21" y="15"/>
                  </a:lnTo>
                  <a:lnTo>
                    <a:pt x="16" y="15"/>
                  </a:lnTo>
                  <a:lnTo>
                    <a:pt x="16" y="12"/>
                  </a:lnTo>
                  <a:lnTo>
                    <a:pt x="31" y="12"/>
                  </a:lnTo>
                  <a:lnTo>
                    <a:pt x="31" y="15"/>
                  </a:lnTo>
                  <a:lnTo>
                    <a:pt x="26" y="15"/>
                  </a:lnTo>
                  <a:lnTo>
                    <a:pt x="14" y="26"/>
                  </a:lnTo>
                  <a:lnTo>
                    <a:pt x="27" y="39"/>
                  </a:lnTo>
                  <a:lnTo>
                    <a:pt x="33" y="39"/>
                  </a:lnTo>
                  <a:lnTo>
                    <a:pt x="33" y="43"/>
                  </a:lnTo>
                  <a:lnTo>
                    <a:pt x="17" y="43"/>
                  </a:lnTo>
                  <a:lnTo>
                    <a:pt x="17" y="39"/>
                  </a:lnTo>
                  <a:lnTo>
                    <a:pt x="22" y="39"/>
                  </a:lnTo>
                  <a:lnTo>
                    <a:pt x="10" y="27"/>
                  </a:lnTo>
                  <a:lnTo>
                    <a:pt x="10" y="39"/>
                  </a:lnTo>
                  <a:lnTo>
                    <a:pt x="14" y="39"/>
                  </a:lnTo>
                  <a:lnTo>
                    <a:pt x="14" y="43"/>
                  </a:lnTo>
                  <a:lnTo>
                    <a:pt x="0" y="43"/>
                  </a:lnTo>
                  <a:lnTo>
                    <a:pt x="0" y="39"/>
                  </a:lnTo>
                  <a:lnTo>
                    <a:pt x="6" y="39"/>
                  </a:lnTo>
                  <a:lnTo>
                    <a:pt x="6" y="4"/>
                  </a:lnTo>
                  <a:lnTo>
                    <a:pt x="0" y="4"/>
                  </a:lnTo>
                  <a:lnTo>
                    <a:pt x="0" y="0"/>
                  </a:lnTo>
                  <a:lnTo>
                    <a:pt x="10" y="0"/>
                  </a:lnTo>
                  <a:lnTo>
                    <a:pt x="10" y="25"/>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grpSp>
      <p:pic>
        <p:nvPicPr>
          <p:cNvPr id="5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8315" y="6092825"/>
            <a:ext cx="1439862"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4851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userDrawn="1"/>
        </p:nvCxnSpPr>
        <p:spPr>
          <a:xfrm>
            <a:off x="468319" y="6524625"/>
            <a:ext cx="8245475" cy="0"/>
          </a:xfrm>
          <a:prstGeom prst="line">
            <a:avLst/>
          </a:prstGeom>
          <a:ln>
            <a:solidFill>
              <a:srgbClr val="75AF32"/>
            </a:solidFill>
          </a:ln>
        </p:spPr>
        <p:style>
          <a:lnRef idx="1">
            <a:schemeClr val="accent1"/>
          </a:lnRef>
          <a:fillRef idx="0">
            <a:schemeClr val="accent1"/>
          </a:fillRef>
          <a:effectRef idx="0">
            <a:schemeClr val="accent1"/>
          </a:effectRef>
          <a:fontRef idx="minor">
            <a:schemeClr val="tx1"/>
          </a:fontRef>
        </p:style>
      </p:cxnSp>
      <p:grpSp>
        <p:nvGrpSpPr>
          <p:cNvPr id="6" name="Group 8"/>
          <p:cNvGrpSpPr>
            <a:grpSpLocks/>
          </p:cNvGrpSpPr>
          <p:nvPr userDrawn="1"/>
        </p:nvGrpSpPr>
        <p:grpSpPr bwMode="auto">
          <a:xfrm>
            <a:off x="7450138" y="6192838"/>
            <a:ext cx="1263650" cy="209550"/>
            <a:chOff x="7450138" y="6192838"/>
            <a:chExt cx="1263650" cy="209550"/>
          </a:xfrm>
        </p:grpSpPr>
        <p:sp>
          <p:nvSpPr>
            <p:cNvPr id="7" name="Freeform 18"/>
            <p:cNvSpPr>
              <a:spLocks/>
            </p:cNvSpPr>
            <p:nvPr userDrawn="1"/>
          </p:nvSpPr>
          <p:spPr bwMode="auto">
            <a:xfrm>
              <a:off x="7451725" y="6192838"/>
              <a:ext cx="65088" cy="69850"/>
            </a:xfrm>
            <a:custGeom>
              <a:avLst/>
              <a:gdLst>
                <a:gd name="T0" fmla="*/ 2147483647 w 64"/>
                <a:gd name="T1" fmla="*/ 2147483647 h 68"/>
                <a:gd name="T2" fmla="*/ 2147483647 w 64"/>
                <a:gd name="T3" fmla="*/ 2147483647 h 68"/>
                <a:gd name="T4" fmla="*/ 2147483647 w 64"/>
                <a:gd name="T5" fmla="*/ 2147483647 h 68"/>
                <a:gd name="T6" fmla="*/ 2147483647 w 64"/>
                <a:gd name="T7" fmla="*/ 2147483647 h 68"/>
                <a:gd name="T8" fmla="*/ 2147483647 w 64"/>
                <a:gd name="T9" fmla="*/ 2147483647 h 68"/>
                <a:gd name="T10" fmla="*/ 2147483647 w 64"/>
                <a:gd name="T11" fmla="*/ 2147483647 h 68"/>
                <a:gd name="T12" fmla="*/ 2147483647 w 64"/>
                <a:gd name="T13" fmla="*/ 2147483647 h 68"/>
                <a:gd name="T14" fmla="*/ 2147483647 w 64"/>
                <a:gd name="T15" fmla="*/ 2147483647 h 68"/>
                <a:gd name="T16" fmla="*/ 0 w 64"/>
                <a:gd name="T17" fmla="*/ 2147483647 h 68"/>
                <a:gd name="T18" fmla="*/ 2147483647 w 64"/>
                <a:gd name="T19" fmla="*/ 2147483647 h 68"/>
                <a:gd name="T20" fmla="*/ 2147483647 w 64"/>
                <a:gd name="T21" fmla="*/ 0 h 68"/>
                <a:gd name="T22" fmla="*/ 2147483647 w 64"/>
                <a:gd name="T23" fmla="*/ 2147483647 h 68"/>
                <a:gd name="T24" fmla="*/ 2147483647 w 64"/>
                <a:gd name="T25" fmla="*/ 2147483647 h 68"/>
                <a:gd name="T26" fmla="*/ 2147483647 w 64"/>
                <a:gd name="T27" fmla="*/ 2147483647 h 68"/>
                <a:gd name="T28" fmla="*/ 2147483647 w 64"/>
                <a:gd name="T29" fmla="*/ 2147483647 h 68"/>
                <a:gd name="T30" fmla="*/ 2147483647 w 64"/>
                <a:gd name="T31" fmla="*/ 2147483647 h 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4" h="68">
                  <a:moveTo>
                    <a:pt x="57" y="17"/>
                  </a:moveTo>
                  <a:cubicBezTo>
                    <a:pt x="52" y="10"/>
                    <a:pt x="43" y="6"/>
                    <a:pt x="34" y="6"/>
                  </a:cubicBezTo>
                  <a:cubicBezTo>
                    <a:pt x="19" y="6"/>
                    <a:pt x="7" y="18"/>
                    <a:pt x="7" y="33"/>
                  </a:cubicBezTo>
                  <a:cubicBezTo>
                    <a:pt x="7" y="48"/>
                    <a:pt x="18" y="61"/>
                    <a:pt x="34" y="61"/>
                  </a:cubicBezTo>
                  <a:cubicBezTo>
                    <a:pt x="43" y="61"/>
                    <a:pt x="52" y="57"/>
                    <a:pt x="57" y="49"/>
                  </a:cubicBezTo>
                  <a:cubicBezTo>
                    <a:pt x="64" y="49"/>
                    <a:pt x="64" y="49"/>
                    <a:pt x="64" y="49"/>
                  </a:cubicBezTo>
                  <a:cubicBezTo>
                    <a:pt x="59" y="61"/>
                    <a:pt x="47" y="68"/>
                    <a:pt x="34" y="68"/>
                  </a:cubicBezTo>
                  <a:cubicBezTo>
                    <a:pt x="25" y="68"/>
                    <a:pt x="16" y="64"/>
                    <a:pt x="10" y="58"/>
                  </a:cubicBezTo>
                  <a:cubicBezTo>
                    <a:pt x="3" y="51"/>
                    <a:pt x="0" y="43"/>
                    <a:pt x="0" y="33"/>
                  </a:cubicBezTo>
                  <a:cubicBezTo>
                    <a:pt x="0" y="24"/>
                    <a:pt x="4" y="16"/>
                    <a:pt x="10" y="9"/>
                  </a:cubicBezTo>
                  <a:cubicBezTo>
                    <a:pt x="16" y="3"/>
                    <a:pt x="25" y="0"/>
                    <a:pt x="34" y="0"/>
                  </a:cubicBezTo>
                  <a:cubicBezTo>
                    <a:pt x="43" y="0"/>
                    <a:pt x="51" y="3"/>
                    <a:pt x="57" y="9"/>
                  </a:cubicBezTo>
                  <a:cubicBezTo>
                    <a:pt x="57" y="1"/>
                    <a:pt x="57" y="1"/>
                    <a:pt x="57" y="1"/>
                  </a:cubicBezTo>
                  <a:cubicBezTo>
                    <a:pt x="63" y="1"/>
                    <a:pt x="63" y="1"/>
                    <a:pt x="63" y="1"/>
                  </a:cubicBezTo>
                  <a:cubicBezTo>
                    <a:pt x="63" y="17"/>
                    <a:pt x="63" y="17"/>
                    <a:pt x="63" y="17"/>
                  </a:cubicBezTo>
                  <a:lnTo>
                    <a:pt x="57" y="17"/>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8" name="Freeform 19"/>
            <p:cNvSpPr>
              <a:spLocks noEditPoints="1"/>
            </p:cNvSpPr>
            <p:nvPr userDrawn="1"/>
          </p:nvSpPr>
          <p:spPr bwMode="auto">
            <a:xfrm>
              <a:off x="7518400" y="6211888"/>
              <a:ext cx="58738" cy="50800"/>
            </a:xfrm>
            <a:custGeom>
              <a:avLst/>
              <a:gdLst>
                <a:gd name="T0" fmla="*/ 2147483647 w 58"/>
                <a:gd name="T1" fmla="*/ 2147483647 h 50"/>
                <a:gd name="T2" fmla="*/ 2147483647 w 58"/>
                <a:gd name="T3" fmla="*/ 2147483647 h 50"/>
                <a:gd name="T4" fmla="*/ 2147483647 w 58"/>
                <a:gd name="T5" fmla="*/ 2147483647 h 50"/>
                <a:gd name="T6" fmla="*/ 0 w 58"/>
                <a:gd name="T7" fmla="*/ 2147483647 h 50"/>
                <a:gd name="T8" fmla="*/ 2147483647 w 58"/>
                <a:gd name="T9" fmla="*/ 2147483647 h 50"/>
                <a:gd name="T10" fmla="*/ 2147483647 w 58"/>
                <a:gd name="T11" fmla="*/ 0 h 50"/>
                <a:gd name="T12" fmla="*/ 2147483647 w 58"/>
                <a:gd name="T13" fmla="*/ 2147483647 h 50"/>
                <a:gd name="T14" fmla="*/ 2147483647 w 58"/>
                <a:gd name="T15" fmla="*/ 2147483647 h 50"/>
                <a:gd name="T16" fmla="*/ 2147483647 w 58"/>
                <a:gd name="T17" fmla="*/ 2147483647 h 50"/>
                <a:gd name="T18" fmla="*/ 2147483647 w 58"/>
                <a:gd name="T19" fmla="*/ 2147483647 h 50"/>
                <a:gd name="T20" fmla="*/ 2147483647 w 58"/>
                <a:gd name="T21" fmla="*/ 2147483647 h 50"/>
                <a:gd name="T22" fmla="*/ 2147483647 w 58"/>
                <a:gd name="T23" fmla="*/ 2147483647 h 50"/>
                <a:gd name="T24" fmla="*/ 2147483647 w 58"/>
                <a:gd name="T25" fmla="*/ 2147483647 h 50"/>
                <a:gd name="T26" fmla="*/ 2147483647 w 58"/>
                <a:gd name="T27" fmla="*/ 2147483647 h 50"/>
                <a:gd name="T28" fmla="*/ 2147483647 w 58"/>
                <a:gd name="T29" fmla="*/ 2147483647 h 50"/>
                <a:gd name="T30" fmla="*/ 2147483647 w 58"/>
                <a:gd name="T31" fmla="*/ 2147483647 h 50"/>
                <a:gd name="T32" fmla="*/ 2147483647 w 58"/>
                <a:gd name="T33" fmla="*/ 2147483647 h 50"/>
                <a:gd name="T34" fmla="*/ 2147483647 w 58"/>
                <a:gd name="T35" fmla="*/ 2147483647 h 50"/>
                <a:gd name="T36" fmla="*/ 2147483647 w 58"/>
                <a:gd name="T37" fmla="*/ 2147483647 h 50"/>
                <a:gd name="T38" fmla="*/ 2147483647 w 58"/>
                <a:gd name="T39" fmla="*/ 2147483647 h 50"/>
                <a:gd name="T40" fmla="*/ 2147483647 w 58"/>
                <a:gd name="T41" fmla="*/ 2147483647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8" h="50">
                  <a:moveTo>
                    <a:pt x="44" y="39"/>
                  </a:moveTo>
                  <a:cubicBezTo>
                    <a:pt x="40" y="46"/>
                    <a:pt x="33" y="50"/>
                    <a:pt x="25" y="50"/>
                  </a:cubicBezTo>
                  <a:cubicBezTo>
                    <a:pt x="16" y="50"/>
                    <a:pt x="8" y="45"/>
                    <a:pt x="4" y="39"/>
                  </a:cubicBezTo>
                  <a:cubicBezTo>
                    <a:pt x="2" y="35"/>
                    <a:pt x="0" y="30"/>
                    <a:pt x="0" y="25"/>
                  </a:cubicBezTo>
                  <a:cubicBezTo>
                    <a:pt x="0" y="18"/>
                    <a:pt x="2" y="15"/>
                    <a:pt x="4" y="11"/>
                  </a:cubicBezTo>
                  <a:cubicBezTo>
                    <a:pt x="8" y="4"/>
                    <a:pt x="16" y="0"/>
                    <a:pt x="25" y="0"/>
                  </a:cubicBezTo>
                  <a:cubicBezTo>
                    <a:pt x="33" y="0"/>
                    <a:pt x="40" y="4"/>
                    <a:pt x="44" y="11"/>
                  </a:cubicBezTo>
                  <a:cubicBezTo>
                    <a:pt x="44" y="1"/>
                    <a:pt x="44" y="1"/>
                    <a:pt x="44" y="1"/>
                  </a:cubicBezTo>
                  <a:cubicBezTo>
                    <a:pt x="58" y="1"/>
                    <a:pt x="58" y="1"/>
                    <a:pt x="58" y="1"/>
                  </a:cubicBezTo>
                  <a:cubicBezTo>
                    <a:pt x="58" y="6"/>
                    <a:pt x="58" y="6"/>
                    <a:pt x="58" y="6"/>
                  </a:cubicBezTo>
                  <a:cubicBezTo>
                    <a:pt x="51" y="6"/>
                    <a:pt x="51" y="6"/>
                    <a:pt x="51" y="6"/>
                  </a:cubicBezTo>
                  <a:cubicBezTo>
                    <a:pt x="51" y="43"/>
                    <a:pt x="51" y="43"/>
                    <a:pt x="51" y="43"/>
                  </a:cubicBezTo>
                  <a:cubicBezTo>
                    <a:pt x="58" y="43"/>
                    <a:pt x="58" y="43"/>
                    <a:pt x="58" y="43"/>
                  </a:cubicBezTo>
                  <a:cubicBezTo>
                    <a:pt x="58" y="49"/>
                    <a:pt x="58" y="49"/>
                    <a:pt x="58" y="49"/>
                  </a:cubicBezTo>
                  <a:cubicBezTo>
                    <a:pt x="44" y="49"/>
                    <a:pt x="44" y="49"/>
                    <a:pt x="44" y="49"/>
                  </a:cubicBezTo>
                  <a:lnTo>
                    <a:pt x="44" y="39"/>
                  </a:lnTo>
                  <a:close/>
                  <a:moveTo>
                    <a:pt x="6" y="25"/>
                  </a:moveTo>
                  <a:cubicBezTo>
                    <a:pt x="6" y="35"/>
                    <a:pt x="15" y="44"/>
                    <a:pt x="25" y="44"/>
                  </a:cubicBezTo>
                  <a:cubicBezTo>
                    <a:pt x="36" y="44"/>
                    <a:pt x="45" y="35"/>
                    <a:pt x="45" y="25"/>
                  </a:cubicBezTo>
                  <a:cubicBezTo>
                    <a:pt x="45" y="14"/>
                    <a:pt x="36" y="6"/>
                    <a:pt x="25" y="6"/>
                  </a:cubicBezTo>
                  <a:cubicBezTo>
                    <a:pt x="15" y="6"/>
                    <a:pt x="6" y="14"/>
                    <a:pt x="6" y="25"/>
                  </a:cubicBez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9" name="Freeform 20"/>
            <p:cNvSpPr>
              <a:spLocks noEditPoints="1"/>
            </p:cNvSpPr>
            <p:nvPr userDrawn="1"/>
          </p:nvSpPr>
          <p:spPr bwMode="auto">
            <a:xfrm>
              <a:off x="7578725" y="6211888"/>
              <a:ext cx="58738" cy="66675"/>
            </a:xfrm>
            <a:custGeom>
              <a:avLst/>
              <a:gdLst>
                <a:gd name="T0" fmla="*/ 2147483647 w 58"/>
                <a:gd name="T1" fmla="*/ 2147483647 h 66"/>
                <a:gd name="T2" fmla="*/ 2147483647 w 58"/>
                <a:gd name="T3" fmla="*/ 0 h 66"/>
                <a:gd name="T4" fmla="*/ 2147483647 w 58"/>
                <a:gd name="T5" fmla="*/ 2147483647 h 66"/>
                <a:gd name="T6" fmla="*/ 2147483647 w 58"/>
                <a:gd name="T7" fmla="*/ 2147483647 h 66"/>
                <a:gd name="T8" fmla="*/ 2147483647 w 58"/>
                <a:gd name="T9" fmla="*/ 2147483647 h 66"/>
                <a:gd name="T10" fmla="*/ 2147483647 w 58"/>
                <a:gd name="T11" fmla="*/ 2147483647 h 66"/>
                <a:gd name="T12" fmla="*/ 2147483647 w 58"/>
                <a:gd name="T13" fmla="*/ 2147483647 h 66"/>
                <a:gd name="T14" fmla="*/ 2147483647 w 58"/>
                <a:gd name="T15" fmla="*/ 2147483647 h 66"/>
                <a:gd name="T16" fmla="*/ 2147483647 w 58"/>
                <a:gd name="T17" fmla="*/ 2147483647 h 66"/>
                <a:gd name="T18" fmla="*/ 0 w 58"/>
                <a:gd name="T19" fmla="*/ 2147483647 h 66"/>
                <a:gd name="T20" fmla="*/ 0 w 58"/>
                <a:gd name="T21" fmla="*/ 2147483647 h 66"/>
                <a:gd name="T22" fmla="*/ 2147483647 w 58"/>
                <a:gd name="T23" fmla="*/ 2147483647 h 66"/>
                <a:gd name="T24" fmla="*/ 2147483647 w 58"/>
                <a:gd name="T25" fmla="*/ 2147483647 h 66"/>
                <a:gd name="T26" fmla="*/ 0 w 58"/>
                <a:gd name="T27" fmla="*/ 2147483647 h 66"/>
                <a:gd name="T28" fmla="*/ 0 w 58"/>
                <a:gd name="T29" fmla="*/ 2147483647 h 66"/>
                <a:gd name="T30" fmla="*/ 2147483647 w 58"/>
                <a:gd name="T31" fmla="*/ 2147483647 h 66"/>
                <a:gd name="T32" fmla="*/ 2147483647 w 58"/>
                <a:gd name="T33" fmla="*/ 2147483647 h 66"/>
                <a:gd name="T34" fmla="*/ 2147483647 w 58"/>
                <a:gd name="T35" fmla="*/ 2147483647 h 66"/>
                <a:gd name="T36" fmla="*/ 2147483647 w 58"/>
                <a:gd name="T37" fmla="*/ 2147483647 h 66"/>
                <a:gd name="T38" fmla="*/ 2147483647 w 58"/>
                <a:gd name="T39" fmla="*/ 2147483647 h 66"/>
                <a:gd name="T40" fmla="*/ 2147483647 w 58"/>
                <a:gd name="T41" fmla="*/ 2147483647 h 66"/>
                <a:gd name="T42" fmla="*/ 2147483647 w 58"/>
                <a:gd name="T43" fmla="*/ 2147483647 h 6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8" h="66">
                  <a:moveTo>
                    <a:pt x="14" y="11"/>
                  </a:moveTo>
                  <a:cubicBezTo>
                    <a:pt x="18" y="4"/>
                    <a:pt x="25" y="0"/>
                    <a:pt x="34" y="0"/>
                  </a:cubicBezTo>
                  <a:cubicBezTo>
                    <a:pt x="41" y="0"/>
                    <a:pt x="50" y="3"/>
                    <a:pt x="54" y="11"/>
                  </a:cubicBezTo>
                  <a:cubicBezTo>
                    <a:pt x="56" y="14"/>
                    <a:pt x="58" y="19"/>
                    <a:pt x="58" y="25"/>
                  </a:cubicBezTo>
                  <a:cubicBezTo>
                    <a:pt x="58" y="39"/>
                    <a:pt x="47" y="50"/>
                    <a:pt x="34" y="50"/>
                  </a:cubicBezTo>
                  <a:cubicBezTo>
                    <a:pt x="25" y="50"/>
                    <a:pt x="18" y="46"/>
                    <a:pt x="14" y="38"/>
                  </a:cubicBezTo>
                  <a:cubicBezTo>
                    <a:pt x="14" y="61"/>
                    <a:pt x="14" y="61"/>
                    <a:pt x="14" y="61"/>
                  </a:cubicBezTo>
                  <a:cubicBezTo>
                    <a:pt x="22" y="61"/>
                    <a:pt x="22" y="61"/>
                    <a:pt x="22" y="61"/>
                  </a:cubicBezTo>
                  <a:cubicBezTo>
                    <a:pt x="22" y="66"/>
                    <a:pt x="22" y="66"/>
                    <a:pt x="22" y="66"/>
                  </a:cubicBezTo>
                  <a:cubicBezTo>
                    <a:pt x="0" y="66"/>
                    <a:pt x="0" y="66"/>
                    <a:pt x="0" y="66"/>
                  </a:cubicBezTo>
                  <a:cubicBezTo>
                    <a:pt x="0" y="61"/>
                    <a:pt x="0" y="61"/>
                    <a:pt x="0" y="61"/>
                  </a:cubicBezTo>
                  <a:cubicBezTo>
                    <a:pt x="8" y="61"/>
                    <a:pt x="8" y="61"/>
                    <a:pt x="8" y="61"/>
                  </a:cubicBezTo>
                  <a:cubicBezTo>
                    <a:pt x="8" y="6"/>
                    <a:pt x="8" y="6"/>
                    <a:pt x="8" y="6"/>
                  </a:cubicBezTo>
                  <a:cubicBezTo>
                    <a:pt x="0" y="6"/>
                    <a:pt x="0" y="6"/>
                    <a:pt x="0" y="6"/>
                  </a:cubicBezTo>
                  <a:cubicBezTo>
                    <a:pt x="0" y="1"/>
                    <a:pt x="0" y="1"/>
                    <a:pt x="0" y="1"/>
                  </a:cubicBezTo>
                  <a:cubicBezTo>
                    <a:pt x="14" y="1"/>
                    <a:pt x="14" y="1"/>
                    <a:pt x="14" y="1"/>
                  </a:cubicBezTo>
                  <a:lnTo>
                    <a:pt x="14" y="11"/>
                  </a:lnTo>
                  <a:close/>
                  <a:moveTo>
                    <a:pt x="52" y="25"/>
                  </a:moveTo>
                  <a:cubicBezTo>
                    <a:pt x="52" y="13"/>
                    <a:pt x="43" y="5"/>
                    <a:pt x="33" y="5"/>
                  </a:cubicBezTo>
                  <a:cubicBezTo>
                    <a:pt x="23" y="6"/>
                    <a:pt x="14" y="13"/>
                    <a:pt x="14" y="25"/>
                  </a:cubicBezTo>
                  <a:cubicBezTo>
                    <a:pt x="14" y="35"/>
                    <a:pt x="22" y="44"/>
                    <a:pt x="33" y="44"/>
                  </a:cubicBezTo>
                  <a:cubicBezTo>
                    <a:pt x="43" y="44"/>
                    <a:pt x="52" y="35"/>
                    <a:pt x="52" y="25"/>
                  </a:cubicBez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0" name="Freeform 21"/>
            <p:cNvSpPr>
              <a:spLocks noEditPoints="1"/>
            </p:cNvSpPr>
            <p:nvPr userDrawn="1"/>
          </p:nvSpPr>
          <p:spPr bwMode="auto">
            <a:xfrm>
              <a:off x="7637463" y="6211888"/>
              <a:ext cx="58737" cy="50800"/>
            </a:xfrm>
            <a:custGeom>
              <a:avLst/>
              <a:gdLst>
                <a:gd name="T0" fmla="*/ 2147483647 w 58"/>
                <a:gd name="T1" fmla="*/ 2147483647 h 50"/>
                <a:gd name="T2" fmla="*/ 2147483647 w 58"/>
                <a:gd name="T3" fmla="*/ 2147483647 h 50"/>
                <a:gd name="T4" fmla="*/ 2147483647 w 58"/>
                <a:gd name="T5" fmla="*/ 2147483647 h 50"/>
                <a:gd name="T6" fmla="*/ 0 w 58"/>
                <a:gd name="T7" fmla="*/ 2147483647 h 50"/>
                <a:gd name="T8" fmla="*/ 2147483647 w 58"/>
                <a:gd name="T9" fmla="*/ 2147483647 h 50"/>
                <a:gd name="T10" fmla="*/ 2147483647 w 58"/>
                <a:gd name="T11" fmla="*/ 0 h 50"/>
                <a:gd name="T12" fmla="*/ 2147483647 w 58"/>
                <a:gd name="T13" fmla="*/ 2147483647 h 50"/>
                <a:gd name="T14" fmla="*/ 2147483647 w 58"/>
                <a:gd name="T15" fmla="*/ 2147483647 h 50"/>
                <a:gd name="T16" fmla="*/ 2147483647 w 58"/>
                <a:gd name="T17" fmla="*/ 2147483647 h 50"/>
                <a:gd name="T18" fmla="*/ 2147483647 w 58"/>
                <a:gd name="T19" fmla="*/ 2147483647 h 50"/>
                <a:gd name="T20" fmla="*/ 2147483647 w 58"/>
                <a:gd name="T21" fmla="*/ 2147483647 h 50"/>
                <a:gd name="T22" fmla="*/ 2147483647 w 58"/>
                <a:gd name="T23" fmla="*/ 2147483647 h 50"/>
                <a:gd name="T24" fmla="*/ 2147483647 w 58"/>
                <a:gd name="T25" fmla="*/ 2147483647 h 50"/>
                <a:gd name="T26" fmla="*/ 2147483647 w 58"/>
                <a:gd name="T27" fmla="*/ 2147483647 h 50"/>
                <a:gd name="T28" fmla="*/ 2147483647 w 58"/>
                <a:gd name="T29" fmla="*/ 2147483647 h 50"/>
                <a:gd name="T30" fmla="*/ 2147483647 w 58"/>
                <a:gd name="T31" fmla="*/ 2147483647 h 50"/>
                <a:gd name="T32" fmla="*/ 2147483647 w 58"/>
                <a:gd name="T33" fmla="*/ 2147483647 h 50"/>
                <a:gd name="T34" fmla="*/ 2147483647 w 58"/>
                <a:gd name="T35" fmla="*/ 2147483647 h 50"/>
                <a:gd name="T36" fmla="*/ 2147483647 w 58"/>
                <a:gd name="T37" fmla="*/ 2147483647 h 50"/>
                <a:gd name="T38" fmla="*/ 2147483647 w 58"/>
                <a:gd name="T39" fmla="*/ 2147483647 h 50"/>
                <a:gd name="T40" fmla="*/ 2147483647 w 58"/>
                <a:gd name="T41" fmla="*/ 2147483647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8" h="50">
                  <a:moveTo>
                    <a:pt x="44" y="39"/>
                  </a:moveTo>
                  <a:cubicBezTo>
                    <a:pt x="40" y="46"/>
                    <a:pt x="33" y="50"/>
                    <a:pt x="25" y="50"/>
                  </a:cubicBezTo>
                  <a:cubicBezTo>
                    <a:pt x="16" y="50"/>
                    <a:pt x="8" y="45"/>
                    <a:pt x="4" y="39"/>
                  </a:cubicBezTo>
                  <a:cubicBezTo>
                    <a:pt x="2" y="35"/>
                    <a:pt x="0" y="30"/>
                    <a:pt x="0" y="25"/>
                  </a:cubicBezTo>
                  <a:cubicBezTo>
                    <a:pt x="0" y="18"/>
                    <a:pt x="2" y="15"/>
                    <a:pt x="4" y="11"/>
                  </a:cubicBezTo>
                  <a:cubicBezTo>
                    <a:pt x="8" y="4"/>
                    <a:pt x="16" y="0"/>
                    <a:pt x="25" y="0"/>
                  </a:cubicBezTo>
                  <a:cubicBezTo>
                    <a:pt x="34" y="0"/>
                    <a:pt x="40" y="4"/>
                    <a:pt x="44" y="11"/>
                  </a:cubicBezTo>
                  <a:cubicBezTo>
                    <a:pt x="44" y="1"/>
                    <a:pt x="44" y="1"/>
                    <a:pt x="44" y="1"/>
                  </a:cubicBezTo>
                  <a:cubicBezTo>
                    <a:pt x="58" y="1"/>
                    <a:pt x="58" y="1"/>
                    <a:pt x="58" y="1"/>
                  </a:cubicBezTo>
                  <a:cubicBezTo>
                    <a:pt x="58" y="6"/>
                    <a:pt x="58" y="6"/>
                    <a:pt x="58" y="6"/>
                  </a:cubicBezTo>
                  <a:cubicBezTo>
                    <a:pt x="51" y="6"/>
                    <a:pt x="51" y="6"/>
                    <a:pt x="51" y="6"/>
                  </a:cubicBezTo>
                  <a:cubicBezTo>
                    <a:pt x="51" y="43"/>
                    <a:pt x="51" y="43"/>
                    <a:pt x="51" y="43"/>
                  </a:cubicBezTo>
                  <a:cubicBezTo>
                    <a:pt x="58" y="43"/>
                    <a:pt x="58" y="43"/>
                    <a:pt x="58" y="43"/>
                  </a:cubicBezTo>
                  <a:cubicBezTo>
                    <a:pt x="58" y="49"/>
                    <a:pt x="58" y="49"/>
                    <a:pt x="58" y="49"/>
                  </a:cubicBezTo>
                  <a:cubicBezTo>
                    <a:pt x="44" y="49"/>
                    <a:pt x="44" y="49"/>
                    <a:pt x="44" y="49"/>
                  </a:cubicBezTo>
                  <a:lnTo>
                    <a:pt x="44" y="39"/>
                  </a:lnTo>
                  <a:close/>
                  <a:moveTo>
                    <a:pt x="6" y="25"/>
                  </a:moveTo>
                  <a:cubicBezTo>
                    <a:pt x="6" y="35"/>
                    <a:pt x="15" y="44"/>
                    <a:pt x="25" y="44"/>
                  </a:cubicBezTo>
                  <a:cubicBezTo>
                    <a:pt x="36" y="44"/>
                    <a:pt x="45" y="35"/>
                    <a:pt x="45" y="25"/>
                  </a:cubicBezTo>
                  <a:cubicBezTo>
                    <a:pt x="45" y="14"/>
                    <a:pt x="36" y="6"/>
                    <a:pt x="25" y="6"/>
                  </a:cubicBezTo>
                  <a:cubicBezTo>
                    <a:pt x="15" y="6"/>
                    <a:pt x="6" y="14"/>
                    <a:pt x="6" y="25"/>
                  </a:cubicBez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1" name="Freeform 22"/>
            <p:cNvSpPr>
              <a:spLocks noEditPoints="1"/>
            </p:cNvSpPr>
            <p:nvPr userDrawn="1"/>
          </p:nvSpPr>
          <p:spPr bwMode="auto">
            <a:xfrm>
              <a:off x="7697788" y="6194425"/>
              <a:ext cx="58737" cy="68263"/>
            </a:xfrm>
            <a:custGeom>
              <a:avLst/>
              <a:gdLst>
                <a:gd name="T0" fmla="*/ 2147483647 w 58"/>
                <a:gd name="T1" fmla="*/ 2147483647 h 67"/>
                <a:gd name="T2" fmla="*/ 2147483647 w 58"/>
                <a:gd name="T3" fmla="*/ 2147483647 h 67"/>
                <a:gd name="T4" fmla="*/ 2147483647 w 58"/>
                <a:gd name="T5" fmla="*/ 2147483647 h 67"/>
                <a:gd name="T6" fmla="*/ 2147483647 w 58"/>
                <a:gd name="T7" fmla="*/ 2147483647 h 67"/>
                <a:gd name="T8" fmla="*/ 2147483647 w 58"/>
                <a:gd name="T9" fmla="*/ 2147483647 h 67"/>
                <a:gd name="T10" fmla="*/ 2147483647 w 58"/>
                <a:gd name="T11" fmla="*/ 2147483647 h 67"/>
                <a:gd name="T12" fmla="*/ 2147483647 w 58"/>
                <a:gd name="T13" fmla="*/ 2147483647 h 67"/>
                <a:gd name="T14" fmla="*/ 0 w 58"/>
                <a:gd name="T15" fmla="*/ 2147483647 h 67"/>
                <a:gd name="T16" fmla="*/ 0 w 58"/>
                <a:gd name="T17" fmla="*/ 2147483647 h 67"/>
                <a:gd name="T18" fmla="*/ 2147483647 w 58"/>
                <a:gd name="T19" fmla="*/ 2147483647 h 67"/>
                <a:gd name="T20" fmla="*/ 2147483647 w 58"/>
                <a:gd name="T21" fmla="*/ 2147483647 h 67"/>
                <a:gd name="T22" fmla="*/ 0 w 58"/>
                <a:gd name="T23" fmla="*/ 2147483647 h 67"/>
                <a:gd name="T24" fmla="*/ 0 w 58"/>
                <a:gd name="T25" fmla="*/ 0 h 67"/>
                <a:gd name="T26" fmla="*/ 2147483647 w 58"/>
                <a:gd name="T27" fmla="*/ 0 h 67"/>
                <a:gd name="T28" fmla="*/ 2147483647 w 58"/>
                <a:gd name="T29" fmla="*/ 2147483647 h 67"/>
                <a:gd name="T30" fmla="*/ 2147483647 w 58"/>
                <a:gd name="T31" fmla="*/ 2147483647 h 67"/>
                <a:gd name="T32" fmla="*/ 2147483647 w 58"/>
                <a:gd name="T33" fmla="*/ 2147483647 h 67"/>
                <a:gd name="T34" fmla="*/ 2147483647 w 58"/>
                <a:gd name="T35" fmla="*/ 2147483647 h 67"/>
                <a:gd name="T36" fmla="*/ 2147483647 w 58"/>
                <a:gd name="T37" fmla="*/ 2147483647 h 67"/>
                <a:gd name="T38" fmla="*/ 2147483647 w 58"/>
                <a:gd name="T39" fmla="*/ 2147483647 h 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8" h="67">
                  <a:moveTo>
                    <a:pt x="14" y="28"/>
                  </a:moveTo>
                  <a:cubicBezTo>
                    <a:pt x="18" y="21"/>
                    <a:pt x="25" y="17"/>
                    <a:pt x="33" y="17"/>
                  </a:cubicBezTo>
                  <a:cubicBezTo>
                    <a:pt x="47" y="17"/>
                    <a:pt x="58" y="28"/>
                    <a:pt x="58" y="42"/>
                  </a:cubicBezTo>
                  <a:cubicBezTo>
                    <a:pt x="58" y="47"/>
                    <a:pt x="56" y="52"/>
                    <a:pt x="54" y="56"/>
                  </a:cubicBezTo>
                  <a:cubicBezTo>
                    <a:pt x="50" y="61"/>
                    <a:pt x="42" y="67"/>
                    <a:pt x="33" y="67"/>
                  </a:cubicBezTo>
                  <a:cubicBezTo>
                    <a:pt x="25" y="67"/>
                    <a:pt x="18" y="63"/>
                    <a:pt x="14" y="56"/>
                  </a:cubicBezTo>
                  <a:cubicBezTo>
                    <a:pt x="14" y="66"/>
                    <a:pt x="14" y="66"/>
                    <a:pt x="14" y="66"/>
                  </a:cubicBezTo>
                  <a:cubicBezTo>
                    <a:pt x="0" y="66"/>
                    <a:pt x="0" y="66"/>
                    <a:pt x="0" y="66"/>
                  </a:cubicBezTo>
                  <a:cubicBezTo>
                    <a:pt x="0" y="60"/>
                    <a:pt x="0" y="60"/>
                    <a:pt x="0" y="60"/>
                  </a:cubicBezTo>
                  <a:cubicBezTo>
                    <a:pt x="8" y="60"/>
                    <a:pt x="8" y="60"/>
                    <a:pt x="8" y="60"/>
                  </a:cubicBezTo>
                  <a:cubicBezTo>
                    <a:pt x="8" y="6"/>
                    <a:pt x="8" y="6"/>
                    <a:pt x="8" y="6"/>
                  </a:cubicBezTo>
                  <a:cubicBezTo>
                    <a:pt x="0" y="6"/>
                    <a:pt x="0" y="6"/>
                    <a:pt x="0" y="6"/>
                  </a:cubicBezTo>
                  <a:cubicBezTo>
                    <a:pt x="0" y="0"/>
                    <a:pt x="0" y="0"/>
                    <a:pt x="0" y="0"/>
                  </a:cubicBezTo>
                  <a:cubicBezTo>
                    <a:pt x="14" y="0"/>
                    <a:pt x="14" y="0"/>
                    <a:pt x="14" y="0"/>
                  </a:cubicBezTo>
                  <a:lnTo>
                    <a:pt x="14" y="28"/>
                  </a:lnTo>
                  <a:close/>
                  <a:moveTo>
                    <a:pt x="52" y="42"/>
                  </a:moveTo>
                  <a:cubicBezTo>
                    <a:pt x="52" y="31"/>
                    <a:pt x="43" y="23"/>
                    <a:pt x="33" y="23"/>
                  </a:cubicBezTo>
                  <a:cubicBezTo>
                    <a:pt x="22" y="23"/>
                    <a:pt x="13" y="31"/>
                    <a:pt x="13" y="42"/>
                  </a:cubicBezTo>
                  <a:cubicBezTo>
                    <a:pt x="13" y="53"/>
                    <a:pt x="22" y="61"/>
                    <a:pt x="33" y="61"/>
                  </a:cubicBezTo>
                  <a:cubicBezTo>
                    <a:pt x="43" y="61"/>
                    <a:pt x="52" y="52"/>
                    <a:pt x="52" y="42"/>
                  </a:cubicBez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2" name="Freeform 23"/>
            <p:cNvSpPr>
              <a:spLocks noEditPoints="1"/>
            </p:cNvSpPr>
            <p:nvPr userDrawn="1"/>
          </p:nvSpPr>
          <p:spPr bwMode="auto">
            <a:xfrm>
              <a:off x="7756525" y="6194425"/>
              <a:ext cx="22225" cy="66675"/>
            </a:xfrm>
            <a:custGeom>
              <a:avLst/>
              <a:gdLst>
                <a:gd name="T0" fmla="*/ 2147483647 w 14"/>
                <a:gd name="T1" fmla="*/ 2147483647 h 42"/>
                <a:gd name="T2" fmla="*/ 2147483647 w 14"/>
                <a:gd name="T3" fmla="*/ 2147483647 h 42"/>
                <a:gd name="T4" fmla="*/ 2147483647 w 14"/>
                <a:gd name="T5" fmla="*/ 2147483647 h 42"/>
                <a:gd name="T6" fmla="*/ 0 w 14"/>
                <a:gd name="T7" fmla="*/ 2147483647 h 42"/>
                <a:gd name="T8" fmla="*/ 0 w 14"/>
                <a:gd name="T9" fmla="*/ 2147483647 h 42"/>
                <a:gd name="T10" fmla="*/ 2147483647 w 14"/>
                <a:gd name="T11" fmla="*/ 2147483647 h 42"/>
                <a:gd name="T12" fmla="*/ 2147483647 w 14"/>
                <a:gd name="T13" fmla="*/ 2147483647 h 42"/>
                <a:gd name="T14" fmla="*/ 0 w 14"/>
                <a:gd name="T15" fmla="*/ 2147483647 h 42"/>
                <a:gd name="T16" fmla="*/ 0 w 14"/>
                <a:gd name="T17" fmla="*/ 2147483647 h 42"/>
                <a:gd name="T18" fmla="*/ 2147483647 w 14"/>
                <a:gd name="T19" fmla="*/ 2147483647 h 42"/>
                <a:gd name="T20" fmla="*/ 2147483647 w 14"/>
                <a:gd name="T21" fmla="*/ 2147483647 h 42"/>
                <a:gd name="T22" fmla="*/ 2147483647 w 14"/>
                <a:gd name="T23" fmla="*/ 2147483647 h 42"/>
                <a:gd name="T24" fmla="*/ 2147483647 w 14"/>
                <a:gd name="T25" fmla="*/ 2147483647 h 42"/>
                <a:gd name="T26" fmla="*/ 2147483647 w 14"/>
                <a:gd name="T27" fmla="*/ 0 h 42"/>
                <a:gd name="T28" fmla="*/ 2147483647 w 14"/>
                <a:gd name="T29" fmla="*/ 0 h 42"/>
                <a:gd name="T30" fmla="*/ 2147483647 w 14"/>
                <a:gd name="T31" fmla="*/ 2147483647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 h="42">
                  <a:moveTo>
                    <a:pt x="9" y="38"/>
                  </a:moveTo>
                  <a:lnTo>
                    <a:pt x="14" y="38"/>
                  </a:lnTo>
                  <a:lnTo>
                    <a:pt x="14" y="42"/>
                  </a:lnTo>
                  <a:lnTo>
                    <a:pt x="0" y="42"/>
                  </a:lnTo>
                  <a:lnTo>
                    <a:pt x="0" y="38"/>
                  </a:lnTo>
                  <a:lnTo>
                    <a:pt x="5" y="38"/>
                  </a:lnTo>
                  <a:lnTo>
                    <a:pt x="5" y="15"/>
                  </a:lnTo>
                  <a:lnTo>
                    <a:pt x="0" y="15"/>
                  </a:lnTo>
                  <a:lnTo>
                    <a:pt x="0" y="12"/>
                  </a:lnTo>
                  <a:lnTo>
                    <a:pt x="9" y="12"/>
                  </a:lnTo>
                  <a:lnTo>
                    <a:pt x="9" y="38"/>
                  </a:lnTo>
                  <a:close/>
                  <a:moveTo>
                    <a:pt x="9" y="6"/>
                  </a:moveTo>
                  <a:lnTo>
                    <a:pt x="5" y="6"/>
                  </a:lnTo>
                  <a:lnTo>
                    <a:pt x="5" y="0"/>
                  </a:lnTo>
                  <a:lnTo>
                    <a:pt x="9" y="0"/>
                  </a:lnTo>
                  <a:lnTo>
                    <a:pt x="9" y="6"/>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3" name="Freeform 24"/>
            <p:cNvSpPr>
              <a:spLocks/>
            </p:cNvSpPr>
            <p:nvPr userDrawn="1"/>
          </p:nvSpPr>
          <p:spPr bwMode="auto">
            <a:xfrm>
              <a:off x="7778750" y="6194425"/>
              <a:ext cx="23813" cy="66675"/>
            </a:xfrm>
            <a:custGeom>
              <a:avLst/>
              <a:gdLst>
                <a:gd name="T0" fmla="*/ 2147483647 w 15"/>
                <a:gd name="T1" fmla="*/ 2147483647 h 42"/>
                <a:gd name="T2" fmla="*/ 2147483647 w 15"/>
                <a:gd name="T3" fmla="*/ 2147483647 h 42"/>
                <a:gd name="T4" fmla="*/ 2147483647 w 15"/>
                <a:gd name="T5" fmla="*/ 2147483647 h 42"/>
                <a:gd name="T6" fmla="*/ 0 w 15"/>
                <a:gd name="T7" fmla="*/ 2147483647 h 42"/>
                <a:gd name="T8" fmla="*/ 0 w 15"/>
                <a:gd name="T9" fmla="*/ 2147483647 h 42"/>
                <a:gd name="T10" fmla="*/ 2147483647 w 15"/>
                <a:gd name="T11" fmla="*/ 2147483647 h 42"/>
                <a:gd name="T12" fmla="*/ 2147483647 w 15"/>
                <a:gd name="T13" fmla="*/ 2147483647 h 42"/>
                <a:gd name="T14" fmla="*/ 0 w 15"/>
                <a:gd name="T15" fmla="*/ 2147483647 h 42"/>
                <a:gd name="T16" fmla="*/ 0 w 15"/>
                <a:gd name="T17" fmla="*/ 0 h 42"/>
                <a:gd name="T18" fmla="*/ 2147483647 w 15"/>
                <a:gd name="T19" fmla="*/ 0 h 42"/>
                <a:gd name="T20" fmla="*/ 2147483647 w 15"/>
                <a:gd name="T21" fmla="*/ 2147483647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 h="42">
                  <a:moveTo>
                    <a:pt x="9" y="38"/>
                  </a:moveTo>
                  <a:lnTo>
                    <a:pt x="15" y="38"/>
                  </a:lnTo>
                  <a:lnTo>
                    <a:pt x="15" y="42"/>
                  </a:lnTo>
                  <a:lnTo>
                    <a:pt x="0" y="42"/>
                  </a:lnTo>
                  <a:lnTo>
                    <a:pt x="0" y="38"/>
                  </a:lnTo>
                  <a:lnTo>
                    <a:pt x="6" y="38"/>
                  </a:lnTo>
                  <a:lnTo>
                    <a:pt x="6" y="4"/>
                  </a:lnTo>
                  <a:lnTo>
                    <a:pt x="0" y="4"/>
                  </a:lnTo>
                  <a:lnTo>
                    <a:pt x="0" y="0"/>
                  </a:lnTo>
                  <a:lnTo>
                    <a:pt x="9" y="0"/>
                  </a:lnTo>
                  <a:lnTo>
                    <a:pt x="9" y="38"/>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4" name="Freeform 25"/>
            <p:cNvSpPr>
              <a:spLocks noEditPoints="1"/>
            </p:cNvSpPr>
            <p:nvPr userDrawn="1"/>
          </p:nvSpPr>
          <p:spPr bwMode="auto">
            <a:xfrm>
              <a:off x="7802563" y="6194425"/>
              <a:ext cx="22225" cy="66675"/>
            </a:xfrm>
            <a:custGeom>
              <a:avLst/>
              <a:gdLst>
                <a:gd name="T0" fmla="*/ 2147483647 w 14"/>
                <a:gd name="T1" fmla="*/ 2147483647 h 42"/>
                <a:gd name="T2" fmla="*/ 2147483647 w 14"/>
                <a:gd name="T3" fmla="*/ 2147483647 h 42"/>
                <a:gd name="T4" fmla="*/ 2147483647 w 14"/>
                <a:gd name="T5" fmla="*/ 2147483647 h 42"/>
                <a:gd name="T6" fmla="*/ 0 w 14"/>
                <a:gd name="T7" fmla="*/ 2147483647 h 42"/>
                <a:gd name="T8" fmla="*/ 0 w 14"/>
                <a:gd name="T9" fmla="*/ 2147483647 h 42"/>
                <a:gd name="T10" fmla="*/ 2147483647 w 14"/>
                <a:gd name="T11" fmla="*/ 2147483647 h 42"/>
                <a:gd name="T12" fmla="*/ 2147483647 w 14"/>
                <a:gd name="T13" fmla="*/ 2147483647 h 42"/>
                <a:gd name="T14" fmla="*/ 0 w 14"/>
                <a:gd name="T15" fmla="*/ 2147483647 h 42"/>
                <a:gd name="T16" fmla="*/ 0 w 14"/>
                <a:gd name="T17" fmla="*/ 2147483647 h 42"/>
                <a:gd name="T18" fmla="*/ 2147483647 w 14"/>
                <a:gd name="T19" fmla="*/ 2147483647 h 42"/>
                <a:gd name="T20" fmla="*/ 2147483647 w 14"/>
                <a:gd name="T21" fmla="*/ 2147483647 h 42"/>
                <a:gd name="T22" fmla="*/ 2147483647 w 14"/>
                <a:gd name="T23" fmla="*/ 2147483647 h 42"/>
                <a:gd name="T24" fmla="*/ 2147483647 w 14"/>
                <a:gd name="T25" fmla="*/ 2147483647 h 42"/>
                <a:gd name="T26" fmla="*/ 2147483647 w 14"/>
                <a:gd name="T27" fmla="*/ 0 h 42"/>
                <a:gd name="T28" fmla="*/ 2147483647 w 14"/>
                <a:gd name="T29" fmla="*/ 0 h 42"/>
                <a:gd name="T30" fmla="*/ 2147483647 w 14"/>
                <a:gd name="T31" fmla="*/ 2147483647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 h="42">
                  <a:moveTo>
                    <a:pt x="9" y="38"/>
                  </a:moveTo>
                  <a:lnTo>
                    <a:pt x="14" y="38"/>
                  </a:lnTo>
                  <a:lnTo>
                    <a:pt x="14" y="42"/>
                  </a:lnTo>
                  <a:lnTo>
                    <a:pt x="0" y="42"/>
                  </a:lnTo>
                  <a:lnTo>
                    <a:pt x="0" y="38"/>
                  </a:lnTo>
                  <a:lnTo>
                    <a:pt x="5" y="38"/>
                  </a:lnTo>
                  <a:lnTo>
                    <a:pt x="5" y="15"/>
                  </a:lnTo>
                  <a:lnTo>
                    <a:pt x="0" y="15"/>
                  </a:lnTo>
                  <a:lnTo>
                    <a:pt x="0" y="12"/>
                  </a:lnTo>
                  <a:lnTo>
                    <a:pt x="9" y="12"/>
                  </a:lnTo>
                  <a:lnTo>
                    <a:pt x="9" y="38"/>
                  </a:lnTo>
                  <a:close/>
                  <a:moveTo>
                    <a:pt x="9" y="6"/>
                  </a:moveTo>
                  <a:lnTo>
                    <a:pt x="5" y="6"/>
                  </a:lnTo>
                  <a:lnTo>
                    <a:pt x="5" y="0"/>
                  </a:lnTo>
                  <a:lnTo>
                    <a:pt x="9" y="0"/>
                  </a:lnTo>
                  <a:lnTo>
                    <a:pt x="9" y="6"/>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5" name="Freeform 26"/>
            <p:cNvSpPr>
              <a:spLocks/>
            </p:cNvSpPr>
            <p:nvPr userDrawn="1"/>
          </p:nvSpPr>
          <p:spPr bwMode="auto">
            <a:xfrm>
              <a:off x="7824788" y="6194425"/>
              <a:ext cx="26987" cy="66675"/>
            </a:xfrm>
            <a:custGeom>
              <a:avLst/>
              <a:gdLst>
                <a:gd name="T0" fmla="*/ 2147483647 w 17"/>
                <a:gd name="T1" fmla="*/ 2147483647 h 42"/>
                <a:gd name="T2" fmla="*/ 2147483647 w 17"/>
                <a:gd name="T3" fmla="*/ 2147483647 h 42"/>
                <a:gd name="T4" fmla="*/ 2147483647 w 17"/>
                <a:gd name="T5" fmla="*/ 2147483647 h 42"/>
                <a:gd name="T6" fmla="*/ 2147483647 w 17"/>
                <a:gd name="T7" fmla="*/ 2147483647 h 42"/>
                <a:gd name="T8" fmla="*/ 2147483647 w 17"/>
                <a:gd name="T9" fmla="*/ 2147483647 h 42"/>
                <a:gd name="T10" fmla="*/ 0 w 17"/>
                <a:gd name="T11" fmla="*/ 2147483647 h 42"/>
                <a:gd name="T12" fmla="*/ 0 w 17"/>
                <a:gd name="T13" fmla="*/ 2147483647 h 42"/>
                <a:gd name="T14" fmla="*/ 2147483647 w 17"/>
                <a:gd name="T15" fmla="*/ 2147483647 h 42"/>
                <a:gd name="T16" fmla="*/ 2147483647 w 17"/>
                <a:gd name="T17" fmla="*/ 0 h 42"/>
                <a:gd name="T18" fmla="*/ 2147483647 w 17"/>
                <a:gd name="T19" fmla="*/ 0 h 42"/>
                <a:gd name="T20" fmla="*/ 2147483647 w 17"/>
                <a:gd name="T21" fmla="*/ 2147483647 h 42"/>
                <a:gd name="T22" fmla="*/ 2147483647 w 17"/>
                <a:gd name="T23" fmla="*/ 2147483647 h 42"/>
                <a:gd name="T24" fmla="*/ 2147483647 w 17"/>
                <a:gd name="T25" fmla="*/ 2147483647 h 42"/>
                <a:gd name="T26" fmla="*/ 2147483647 w 17"/>
                <a:gd name="T27" fmla="*/ 2147483647 h 42"/>
                <a:gd name="T28" fmla="*/ 2147483647 w 17"/>
                <a:gd name="T29" fmla="*/ 2147483647 h 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 h="42">
                  <a:moveTo>
                    <a:pt x="10" y="38"/>
                  </a:moveTo>
                  <a:lnTo>
                    <a:pt x="17" y="38"/>
                  </a:lnTo>
                  <a:lnTo>
                    <a:pt x="17" y="42"/>
                  </a:lnTo>
                  <a:lnTo>
                    <a:pt x="6" y="42"/>
                  </a:lnTo>
                  <a:lnTo>
                    <a:pt x="6" y="15"/>
                  </a:lnTo>
                  <a:lnTo>
                    <a:pt x="0" y="15"/>
                  </a:lnTo>
                  <a:lnTo>
                    <a:pt x="0" y="12"/>
                  </a:lnTo>
                  <a:lnTo>
                    <a:pt x="6" y="12"/>
                  </a:lnTo>
                  <a:lnTo>
                    <a:pt x="6" y="0"/>
                  </a:lnTo>
                  <a:lnTo>
                    <a:pt x="10" y="0"/>
                  </a:lnTo>
                  <a:lnTo>
                    <a:pt x="10" y="12"/>
                  </a:lnTo>
                  <a:lnTo>
                    <a:pt x="16" y="12"/>
                  </a:lnTo>
                  <a:lnTo>
                    <a:pt x="16" y="15"/>
                  </a:lnTo>
                  <a:lnTo>
                    <a:pt x="10" y="15"/>
                  </a:lnTo>
                  <a:lnTo>
                    <a:pt x="10" y="38"/>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6" name="Freeform 27"/>
            <p:cNvSpPr>
              <a:spLocks/>
            </p:cNvSpPr>
            <p:nvPr userDrawn="1"/>
          </p:nvSpPr>
          <p:spPr bwMode="auto">
            <a:xfrm>
              <a:off x="7851775" y="6213475"/>
              <a:ext cx="57150" cy="65088"/>
            </a:xfrm>
            <a:custGeom>
              <a:avLst/>
              <a:gdLst>
                <a:gd name="T0" fmla="*/ 2147483647 w 36"/>
                <a:gd name="T1" fmla="*/ 2147483647 h 41"/>
                <a:gd name="T2" fmla="*/ 2147483647 w 36"/>
                <a:gd name="T3" fmla="*/ 2147483647 h 41"/>
                <a:gd name="T4" fmla="*/ 2147483647 w 36"/>
                <a:gd name="T5" fmla="*/ 2147483647 h 41"/>
                <a:gd name="T6" fmla="*/ 2147483647 w 36"/>
                <a:gd name="T7" fmla="*/ 2147483647 h 41"/>
                <a:gd name="T8" fmla="*/ 2147483647 w 36"/>
                <a:gd name="T9" fmla="*/ 2147483647 h 41"/>
                <a:gd name="T10" fmla="*/ 2147483647 w 36"/>
                <a:gd name="T11" fmla="*/ 2147483647 h 41"/>
                <a:gd name="T12" fmla="*/ 2147483647 w 36"/>
                <a:gd name="T13" fmla="*/ 2147483647 h 41"/>
                <a:gd name="T14" fmla="*/ 2147483647 w 36"/>
                <a:gd name="T15" fmla="*/ 2147483647 h 41"/>
                <a:gd name="T16" fmla="*/ 0 w 36"/>
                <a:gd name="T17" fmla="*/ 2147483647 h 41"/>
                <a:gd name="T18" fmla="*/ 0 w 36"/>
                <a:gd name="T19" fmla="*/ 0 h 41"/>
                <a:gd name="T20" fmla="*/ 2147483647 w 36"/>
                <a:gd name="T21" fmla="*/ 0 h 41"/>
                <a:gd name="T22" fmla="*/ 2147483647 w 36"/>
                <a:gd name="T23" fmla="*/ 2147483647 h 41"/>
                <a:gd name="T24" fmla="*/ 2147483647 w 36"/>
                <a:gd name="T25" fmla="*/ 2147483647 h 41"/>
                <a:gd name="T26" fmla="*/ 2147483647 w 36"/>
                <a:gd name="T27" fmla="*/ 2147483647 h 41"/>
                <a:gd name="T28" fmla="*/ 2147483647 w 36"/>
                <a:gd name="T29" fmla="*/ 2147483647 h 41"/>
                <a:gd name="T30" fmla="*/ 2147483647 w 36"/>
                <a:gd name="T31" fmla="*/ 2147483647 h 41"/>
                <a:gd name="T32" fmla="*/ 2147483647 w 36"/>
                <a:gd name="T33" fmla="*/ 0 h 41"/>
                <a:gd name="T34" fmla="*/ 2147483647 w 36"/>
                <a:gd name="T35" fmla="*/ 0 h 41"/>
                <a:gd name="T36" fmla="*/ 2147483647 w 36"/>
                <a:gd name="T37" fmla="*/ 2147483647 h 41"/>
                <a:gd name="T38" fmla="*/ 2147483647 w 36"/>
                <a:gd name="T39" fmla="*/ 2147483647 h 41"/>
                <a:gd name="T40" fmla="*/ 2147483647 w 36"/>
                <a:gd name="T41" fmla="*/ 2147483647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6" h="41">
                  <a:moveTo>
                    <a:pt x="17" y="38"/>
                  </a:moveTo>
                  <a:lnTo>
                    <a:pt x="22" y="38"/>
                  </a:lnTo>
                  <a:lnTo>
                    <a:pt x="22" y="41"/>
                  </a:lnTo>
                  <a:lnTo>
                    <a:pt x="8" y="41"/>
                  </a:lnTo>
                  <a:lnTo>
                    <a:pt x="8" y="38"/>
                  </a:lnTo>
                  <a:lnTo>
                    <a:pt x="13" y="38"/>
                  </a:lnTo>
                  <a:lnTo>
                    <a:pt x="16" y="30"/>
                  </a:lnTo>
                  <a:lnTo>
                    <a:pt x="5" y="3"/>
                  </a:lnTo>
                  <a:lnTo>
                    <a:pt x="0" y="3"/>
                  </a:lnTo>
                  <a:lnTo>
                    <a:pt x="0" y="0"/>
                  </a:lnTo>
                  <a:lnTo>
                    <a:pt x="14" y="0"/>
                  </a:lnTo>
                  <a:lnTo>
                    <a:pt x="14" y="3"/>
                  </a:lnTo>
                  <a:lnTo>
                    <a:pt x="10" y="3"/>
                  </a:lnTo>
                  <a:lnTo>
                    <a:pt x="18" y="25"/>
                  </a:lnTo>
                  <a:lnTo>
                    <a:pt x="28" y="3"/>
                  </a:lnTo>
                  <a:lnTo>
                    <a:pt x="22" y="3"/>
                  </a:lnTo>
                  <a:lnTo>
                    <a:pt x="22" y="0"/>
                  </a:lnTo>
                  <a:lnTo>
                    <a:pt x="36" y="0"/>
                  </a:lnTo>
                  <a:lnTo>
                    <a:pt x="36" y="3"/>
                  </a:lnTo>
                  <a:lnTo>
                    <a:pt x="31" y="3"/>
                  </a:lnTo>
                  <a:lnTo>
                    <a:pt x="17" y="38"/>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7" name="Freeform 28"/>
            <p:cNvSpPr>
              <a:spLocks noEditPoints="1"/>
            </p:cNvSpPr>
            <p:nvPr userDrawn="1"/>
          </p:nvSpPr>
          <p:spPr bwMode="auto">
            <a:xfrm>
              <a:off x="7935913" y="6211888"/>
              <a:ext cx="52387" cy="50800"/>
            </a:xfrm>
            <a:custGeom>
              <a:avLst/>
              <a:gdLst>
                <a:gd name="T0" fmla="*/ 0 w 51"/>
                <a:gd name="T1" fmla="*/ 2147483647 h 50"/>
                <a:gd name="T2" fmla="*/ 2147483647 w 51"/>
                <a:gd name="T3" fmla="*/ 0 h 50"/>
                <a:gd name="T4" fmla="*/ 2147483647 w 51"/>
                <a:gd name="T5" fmla="*/ 2147483647 h 50"/>
                <a:gd name="T6" fmla="*/ 2147483647 w 51"/>
                <a:gd name="T7" fmla="*/ 2147483647 h 50"/>
                <a:gd name="T8" fmla="*/ 0 w 51"/>
                <a:gd name="T9" fmla="*/ 2147483647 h 50"/>
                <a:gd name="T10" fmla="*/ 2147483647 w 51"/>
                <a:gd name="T11" fmla="*/ 2147483647 h 50"/>
                <a:gd name="T12" fmla="*/ 2147483647 w 51"/>
                <a:gd name="T13" fmla="*/ 2147483647 h 50"/>
                <a:gd name="T14" fmla="*/ 2147483647 w 51"/>
                <a:gd name="T15" fmla="*/ 2147483647 h 50"/>
                <a:gd name="T16" fmla="*/ 2147483647 w 51"/>
                <a:gd name="T17" fmla="*/ 2147483647 h 50"/>
                <a:gd name="T18" fmla="*/ 2147483647 w 51"/>
                <a:gd name="T19" fmla="*/ 2147483647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1" h="50">
                  <a:moveTo>
                    <a:pt x="0" y="25"/>
                  </a:moveTo>
                  <a:cubicBezTo>
                    <a:pt x="0" y="11"/>
                    <a:pt x="12" y="0"/>
                    <a:pt x="26" y="0"/>
                  </a:cubicBezTo>
                  <a:cubicBezTo>
                    <a:pt x="39" y="0"/>
                    <a:pt x="51" y="11"/>
                    <a:pt x="51" y="24"/>
                  </a:cubicBezTo>
                  <a:cubicBezTo>
                    <a:pt x="51" y="38"/>
                    <a:pt x="40" y="50"/>
                    <a:pt x="25" y="50"/>
                  </a:cubicBezTo>
                  <a:cubicBezTo>
                    <a:pt x="12" y="50"/>
                    <a:pt x="0" y="39"/>
                    <a:pt x="0" y="25"/>
                  </a:cubicBezTo>
                  <a:close/>
                  <a:moveTo>
                    <a:pt x="45" y="25"/>
                  </a:moveTo>
                  <a:cubicBezTo>
                    <a:pt x="45" y="14"/>
                    <a:pt x="36" y="6"/>
                    <a:pt x="26" y="6"/>
                  </a:cubicBezTo>
                  <a:cubicBezTo>
                    <a:pt x="15" y="6"/>
                    <a:pt x="6" y="14"/>
                    <a:pt x="6" y="25"/>
                  </a:cubicBezTo>
                  <a:cubicBezTo>
                    <a:pt x="6" y="35"/>
                    <a:pt x="15" y="44"/>
                    <a:pt x="25" y="44"/>
                  </a:cubicBezTo>
                  <a:cubicBezTo>
                    <a:pt x="36" y="44"/>
                    <a:pt x="45" y="35"/>
                    <a:pt x="45" y="25"/>
                  </a:cubicBez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8" name="Freeform 29"/>
            <p:cNvSpPr>
              <a:spLocks/>
            </p:cNvSpPr>
            <p:nvPr userDrawn="1"/>
          </p:nvSpPr>
          <p:spPr bwMode="auto">
            <a:xfrm>
              <a:off x="7988300" y="6211888"/>
              <a:ext cx="58738" cy="49212"/>
            </a:xfrm>
            <a:custGeom>
              <a:avLst/>
              <a:gdLst>
                <a:gd name="T0" fmla="*/ 2147483647 w 57"/>
                <a:gd name="T1" fmla="*/ 2147483647 h 49"/>
                <a:gd name="T2" fmla="*/ 2147483647 w 57"/>
                <a:gd name="T3" fmla="*/ 0 h 49"/>
                <a:gd name="T4" fmla="*/ 2147483647 w 57"/>
                <a:gd name="T5" fmla="*/ 2147483647 h 49"/>
                <a:gd name="T6" fmla="*/ 2147483647 w 57"/>
                <a:gd name="T7" fmla="*/ 2147483647 h 49"/>
                <a:gd name="T8" fmla="*/ 2147483647 w 57"/>
                <a:gd name="T9" fmla="*/ 2147483647 h 49"/>
                <a:gd name="T10" fmla="*/ 2147483647 w 57"/>
                <a:gd name="T11" fmla="*/ 2147483647 h 49"/>
                <a:gd name="T12" fmla="*/ 2147483647 w 57"/>
                <a:gd name="T13" fmla="*/ 2147483647 h 49"/>
                <a:gd name="T14" fmla="*/ 2147483647 w 57"/>
                <a:gd name="T15" fmla="*/ 2147483647 h 49"/>
                <a:gd name="T16" fmla="*/ 2147483647 w 57"/>
                <a:gd name="T17" fmla="*/ 2147483647 h 49"/>
                <a:gd name="T18" fmla="*/ 2147483647 w 57"/>
                <a:gd name="T19" fmla="*/ 2147483647 h 49"/>
                <a:gd name="T20" fmla="*/ 2147483647 w 57"/>
                <a:gd name="T21" fmla="*/ 2147483647 h 49"/>
                <a:gd name="T22" fmla="*/ 2147483647 w 57"/>
                <a:gd name="T23" fmla="*/ 2147483647 h 49"/>
                <a:gd name="T24" fmla="*/ 2147483647 w 57"/>
                <a:gd name="T25" fmla="*/ 2147483647 h 49"/>
                <a:gd name="T26" fmla="*/ 2147483647 w 57"/>
                <a:gd name="T27" fmla="*/ 2147483647 h 49"/>
                <a:gd name="T28" fmla="*/ 2147483647 w 57"/>
                <a:gd name="T29" fmla="*/ 2147483647 h 49"/>
                <a:gd name="T30" fmla="*/ 2147483647 w 57"/>
                <a:gd name="T31" fmla="*/ 2147483647 h 49"/>
                <a:gd name="T32" fmla="*/ 2147483647 w 57"/>
                <a:gd name="T33" fmla="*/ 2147483647 h 49"/>
                <a:gd name="T34" fmla="*/ 2147483647 w 57"/>
                <a:gd name="T35" fmla="*/ 2147483647 h 49"/>
                <a:gd name="T36" fmla="*/ 0 w 57"/>
                <a:gd name="T37" fmla="*/ 2147483647 h 49"/>
                <a:gd name="T38" fmla="*/ 0 w 57"/>
                <a:gd name="T39" fmla="*/ 2147483647 h 49"/>
                <a:gd name="T40" fmla="*/ 2147483647 w 57"/>
                <a:gd name="T41" fmla="*/ 2147483647 h 49"/>
                <a:gd name="T42" fmla="*/ 2147483647 w 57"/>
                <a:gd name="T43" fmla="*/ 2147483647 h 49"/>
                <a:gd name="T44" fmla="*/ 0 w 57"/>
                <a:gd name="T45" fmla="*/ 2147483647 h 49"/>
                <a:gd name="T46" fmla="*/ 0 w 57"/>
                <a:gd name="T47" fmla="*/ 2147483647 h 49"/>
                <a:gd name="T48" fmla="*/ 2147483647 w 57"/>
                <a:gd name="T49" fmla="*/ 2147483647 h 49"/>
                <a:gd name="T50" fmla="*/ 2147483647 w 57"/>
                <a:gd name="T51" fmla="*/ 2147483647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7" h="49">
                  <a:moveTo>
                    <a:pt x="14" y="9"/>
                  </a:moveTo>
                  <a:cubicBezTo>
                    <a:pt x="17" y="3"/>
                    <a:pt x="23" y="0"/>
                    <a:pt x="30" y="0"/>
                  </a:cubicBezTo>
                  <a:cubicBezTo>
                    <a:pt x="35" y="0"/>
                    <a:pt x="43" y="3"/>
                    <a:pt x="46" y="9"/>
                  </a:cubicBezTo>
                  <a:cubicBezTo>
                    <a:pt x="48" y="11"/>
                    <a:pt x="49" y="16"/>
                    <a:pt x="49" y="21"/>
                  </a:cubicBezTo>
                  <a:cubicBezTo>
                    <a:pt x="49" y="43"/>
                    <a:pt x="49" y="43"/>
                    <a:pt x="49" y="43"/>
                  </a:cubicBezTo>
                  <a:cubicBezTo>
                    <a:pt x="57" y="43"/>
                    <a:pt x="57" y="43"/>
                    <a:pt x="57" y="43"/>
                  </a:cubicBezTo>
                  <a:cubicBezTo>
                    <a:pt x="57" y="49"/>
                    <a:pt x="57" y="49"/>
                    <a:pt x="57" y="49"/>
                  </a:cubicBezTo>
                  <a:cubicBezTo>
                    <a:pt x="35" y="49"/>
                    <a:pt x="35" y="49"/>
                    <a:pt x="35" y="49"/>
                  </a:cubicBezTo>
                  <a:cubicBezTo>
                    <a:pt x="35" y="43"/>
                    <a:pt x="35" y="43"/>
                    <a:pt x="35" y="43"/>
                  </a:cubicBezTo>
                  <a:cubicBezTo>
                    <a:pt x="43" y="43"/>
                    <a:pt x="43" y="43"/>
                    <a:pt x="43" y="43"/>
                  </a:cubicBezTo>
                  <a:cubicBezTo>
                    <a:pt x="43" y="24"/>
                    <a:pt x="43" y="24"/>
                    <a:pt x="43" y="24"/>
                  </a:cubicBezTo>
                  <a:cubicBezTo>
                    <a:pt x="43" y="19"/>
                    <a:pt x="43" y="15"/>
                    <a:pt x="41" y="11"/>
                  </a:cubicBezTo>
                  <a:cubicBezTo>
                    <a:pt x="38" y="7"/>
                    <a:pt x="33" y="6"/>
                    <a:pt x="28" y="6"/>
                  </a:cubicBezTo>
                  <a:cubicBezTo>
                    <a:pt x="24" y="6"/>
                    <a:pt x="20" y="7"/>
                    <a:pt x="17" y="11"/>
                  </a:cubicBezTo>
                  <a:cubicBezTo>
                    <a:pt x="14" y="14"/>
                    <a:pt x="14" y="18"/>
                    <a:pt x="14" y="23"/>
                  </a:cubicBezTo>
                  <a:cubicBezTo>
                    <a:pt x="14" y="43"/>
                    <a:pt x="14" y="43"/>
                    <a:pt x="14" y="43"/>
                  </a:cubicBezTo>
                  <a:cubicBezTo>
                    <a:pt x="22" y="43"/>
                    <a:pt x="22" y="43"/>
                    <a:pt x="22" y="43"/>
                  </a:cubicBezTo>
                  <a:cubicBezTo>
                    <a:pt x="22" y="49"/>
                    <a:pt x="22" y="49"/>
                    <a:pt x="22" y="49"/>
                  </a:cubicBezTo>
                  <a:cubicBezTo>
                    <a:pt x="0" y="49"/>
                    <a:pt x="0" y="49"/>
                    <a:pt x="0" y="49"/>
                  </a:cubicBezTo>
                  <a:cubicBezTo>
                    <a:pt x="0" y="43"/>
                    <a:pt x="0" y="43"/>
                    <a:pt x="0" y="43"/>
                  </a:cubicBezTo>
                  <a:cubicBezTo>
                    <a:pt x="8" y="43"/>
                    <a:pt x="8" y="43"/>
                    <a:pt x="8" y="43"/>
                  </a:cubicBezTo>
                  <a:cubicBezTo>
                    <a:pt x="8" y="6"/>
                    <a:pt x="8" y="6"/>
                    <a:pt x="8" y="6"/>
                  </a:cubicBezTo>
                  <a:cubicBezTo>
                    <a:pt x="0" y="6"/>
                    <a:pt x="0" y="6"/>
                    <a:pt x="0" y="6"/>
                  </a:cubicBezTo>
                  <a:cubicBezTo>
                    <a:pt x="0" y="1"/>
                    <a:pt x="0" y="1"/>
                    <a:pt x="0" y="1"/>
                  </a:cubicBezTo>
                  <a:cubicBezTo>
                    <a:pt x="14" y="1"/>
                    <a:pt x="14" y="1"/>
                    <a:pt x="14" y="1"/>
                  </a:cubicBezTo>
                  <a:lnTo>
                    <a:pt x="14" y="9"/>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19" name="Freeform 30"/>
            <p:cNvSpPr>
              <a:spLocks noEditPoints="1"/>
            </p:cNvSpPr>
            <p:nvPr userDrawn="1"/>
          </p:nvSpPr>
          <p:spPr bwMode="auto">
            <a:xfrm>
              <a:off x="8074025" y="6211888"/>
              <a:ext cx="50800" cy="50800"/>
            </a:xfrm>
            <a:custGeom>
              <a:avLst/>
              <a:gdLst>
                <a:gd name="T0" fmla="*/ 2147483647 w 49"/>
                <a:gd name="T1" fmla="*/ 2147483647 h 50"/>
                <a:gd name="T2" fmla="*/ 2147483647 w 49"/>
                <a:gd name="T3" fmla="*/ 2147483647 h 50"/>
                <a:gd name="T4" fmla="*/ 0 w 49"/>
                <a:gd name="T5" fmla="*/ 2147483647 h 50"/>
                <a:gd name="T6" fmla="*/ 2147483647 w 49"/>
                <a:gd name="T7" fmla="*/ 0 h 50"/>
                <a:gd name="T8" fmla="*/ 2147483647 w 49"/>
                <a:gd name="T9" fmla="*/ 2147483647 h 50"/>
                <a:gd name="T10" fmla="*/ 2147483647 w 49"/>
                <a:gd name="T11" fmla="*/ 2147483647 h 50"/>
                <a:gd name="T12" fmla="*/ 2147483647 w 49"/>
                <a:gd name="T13" fmla="*/ 2147483647 h 50"/>
                <a:gd name="T14" fmla="*/ 2147483647 w 49"/>
                <a:gd name="T15" fmla="*/ 2147483647 h 50"/>
                <a:gd name="T16" fmla="*/ 2147483647 w 49"/>
                <a:gd name="T17" fmla="*/ 2147483647 h 50"/>
                <a:gd name="T18" fmla="*/ 2147483647 w 49"/>
                <a:gd name="T19" fmla="*/ 2147483647 h 50"/>
                <a:gd name="T20" fmla="*/ 2147483647 w 49"/>
                <a:gd name="T21" fmla="*/ 2147483647 h 50"/>
                <a:gd name="T22" fmla="*/ 2147483647 w 49"/>
                <a:gd name="T23" fmla="*/ 2147483647 h 50"/>
                <a:gd name="T24" fmla="*/ 2147483647 w 49"/>
                <a:gd name="T25" fmla="*/ 2147483647 h 50"/>
                <a:gd name="T26" fmla="*/ 2147483647 w 49"/>
                <a:gd name="T27" fmla="*/ 2147483647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9" h="50">
                  <a:moveTo>
                    <a:pt x="47" y="35"/>
                  </a:moveTo>
                  <a:cubicBezTo>
                    <a:pt x="43" y="44"/>
                    <a:pt x="35" y="50"/>
                    <a:pt x="25" y="50"/>
                  </a:cubicBezTo>
                  <a:cubicBezTo>
                    <a:pt x="11" y="50"/>
                    <a:pt x="0" y="39"/>
                    <a:pt x="0" y="25"/>
                  </a:cubicBezTo>
                  <a:cubicBezTo>
                    <a:pt x="0" y="11"/>
                    <a:pt x="10" y="0"/>
                    <a:pt x="24" y="0"/>
                  </a:cubicBezTo>
                  <a:cubicBezTo>
                    <a:pt x="39" y="0"/>
                    <a:pt x="49" y="11"/>
                    <a:pt x="49" y="25"/>
                  </a:cubicBezTo>
                  <a:cubicBezTo>
                    <a:pt x="49" y="27"/>
                    <a:pt x="49" y="27"/>
                    <a:pt x="49" y="27"/>
                  </a:cubicBezTo>
                  <a:cubicBezTo>
                    <a:pt x="6" y="27"/>
                    <a:pt x="6" y="27"/>
                    <a:pt x="6" y="27"/>
                  </a:cubicBezTo>
                  <a:cubicBezTo>
                    <a:pt x="6" y="37"/>
                    <a:pt x="15" y="44"/>
                    <a:pt x="24" y="44"/>
                  </a:cubicBezTo>
                  <a:cubicBezTo>
                    <a:pt x="31" y="44"/>
                    <a:pt x="38" y="41"/>
                    <a:pt x="41" y="35"/>
                  </a:cubicBezTo>
                  <a:lnTo>
                    <a:pt x="47" y="35"/>
                  </a:lnTo>
                  <a:close/>
                  <a:moveTo>
                    <a:pt x="44" y="22"/>
                  </a:moveTo>
                  <a:cubicBezTo>
                    <a:pt x="42" y="12"/>
                    <a:pt x="34" y="5"/>
                    <a:pt x="24" y="5"/>
                  </a:cubicBezTo>
                  <a:cubicBezTo>
                    <a:pt x="15" y="5"/>
                    <a:pt x="7" y="13"/>
                    <a:pt x="6" y="22"/>
                  </a:cubicBezTo>
                  <a:lnTo>
                    <a:pt x="44" y="22"/>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0" name="Freeform 31"/>
            <p:cNvSpPr>
              <a:spLocks/>
            </p:cNvSpPr>
            <p:nvPr userDrawn="1"/>
          </p:nvSpPr>
          <p:spPr bwMode="auto">
            <a:xfrm>
              <a:off x="8124825" y="6213475"/>
              <a:ext cx="58738" cy="47625"/>
            </a:xfrm>
            <a:custGeom>
              <a:avLst/>
              <a:gdLst>
                <a:gd name="T0" fmla="*/ 2147483647 w 37"/>
                <a:gd name="T1" fmla="*/ 2147483647 h 30"/>
                <a:gd name="T2" fmla="*/ 2147483647 w 37"/>
                <a:gd name="T3" fmla="*/ 2147483647 h 30"/>
                <a:gd name="T4" fmla="*/ 2147483647 w 37"/>
                <a:gd name="T5" fmla="*/ 2147483647 h 30"/>
                <a:gd name="T6" fmla="*/ 0 w 37"/>
                <a:gd name="T7" fmla="*/ 2147483647 h 30"/>
                <a:gd name="T8" fmla="*/ 0 w 37"/>
                <a:gd name="T9" fmla="*/ 0 h 30"/>
                <a:gd name="T10" fmla="*/ 2147483647 w 37"/>
                <a:gd name="T11" fmla="*/ 0 h 30"/>
                <a:gd name="T12" fmla="*/ 2147483647 w 37"/>
                <a:gd name="T13" fmla="*/ 2147483647 h 30"/>
                <a:gd name="T14" fmla="*/ 2147483647 w 37"/>
                <a:gd name="T15" fmla="*/ 2147483647 h 30"/>
                <a:gd name="T16" fmla="*/ 2147483647 w 37"/>
                <a:gd name="T17" fmla="*/ 2147483647 h 30"/>
                <a:gd name="T18" fmla="*/ 2147483647 w 37"/>
                <a:gd name="T19" fmla="*/ 2147483647 h 30"/>
                <a:gd name="T20" fmla="*/ 2147483647 w 37"/>
                <a:gd name="T21" fmla="*/ 2147483647 h 30"/>
                <a:gd name="T22" fmla="*/ 2147483647 w 37"/>
                <a:gd name="T23" fmla="*/ 0 h 30"/>
                <a:gd name="T24" fmla="*/ 2147483647 w 37"/>
                <a:gd name="T25" fmla="*/ 0 h 30"/>
                <a:gd name="T26" fmla="*/ 2147483647 w 37"/>
                <a:gd name="T27" fmla="*/ 2147483647 h 30"/>
                <a:gd name="T28" fmla="*/ 2147483647 w 37"/>
                <a:gd name="T29" fmla="*/ 2147483647 h 30"/>
                <a:gd name="T30" fmla="*/ 2147483647 w 37"/>
                <a:gd name="T31" fmla="*/ 2147483647 h 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7" h="30">
                  <a:moveTo>
                    <a:pt x="21" y="30"/>
                  </a:moveTo>
                  <a:lnTo>
                    <a:pt x="16" y="30"/>
                  </a:lnTo>
                  <a:lnTo>
                    <a:pt x="5" y="3"/>
                  </a:lnTo>
                  <a:lnTo>
                    <a:pt x="0" y="3"/>
                  </a:lnTo>
                  <a:lnTo>
                    <a:pt x="0" y="0"/>
                  </a:lnTo>
                  <a:lnTo>
                    <a:pt x="14" y="0"/>
                  </a:lnTo>
                  <a:lnTo>
                    <a:pt x="14" y="3"/>
                  </a:lnTo>
                  <a:lnTo>
                    <a:pt x="10" y="3"/>
                  </a:lnTo>
                  <a:lnTo>
                    <a:pt x="19" y="25"/>
                  </a:lnTo>
                  <a:lnTo>
                    <a:pt x="28" y="3"/>
                  </a:lnTo>
                  <a:lnTo>
                    <a:pt x="23" y="3"/>
                  </a:lnTo>
                  <a:lnTo>
                    <a:pt x="23" y="0"/>
                  </a:lnTo>
                  <a:lnTo>
                    <a:pt x="37" y="0"/>
                  </a:lnTo>
                  <a:lnTo>
                    <a:pt x="37" y="3"/>
                  </a:lnTo>
                  <a:lnTo>
                    <a:pt x="32" y="3"/>
                  </a:lnTo>
                  <a:lnTo>
                    <a:pt x="21" y="30"/>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1" name="Freeform 32"/>
            <p:cNvSpPr>
              <a:spLocks noEditPoints="1"/>
            </p:cNvSpPr>
            <p:nvPr userDrawn="1"/>
          </p:nvSpPr>
          <p:spPr bwMode="auto">
            <a:xfrm>
              <a:off x="8183563" y="6211888"/>
              <a:ext cx="50800" cy="50800"/>
            </a:xfrm>
            <a:custGeom>
              <a:avLst/>
              <a:gdLst>
                <a:gd name="T0" fmla="*/ 2147483647 w 50"/>
                <a:gd name="T1" fmla="*/ 2147483647 h 50"/>
                <a:gd name="T2" fmla="*/ 2147483647 w 50"/>
                <a:gd name="T3" fmla="*/ 2147483647 h 50"/>
                <a:gd name="T4" fmla="*/ 0 w 50"/>
                <a:gd name="T5" fmla="*/ 2147483647 h 50"/>
                <a:gd name="T6" fmla="*/ 2147483647 w 50"/>
                <a:gd name="T7" fmla="*/ 0 h 50"/>
                <a:gd name="T8" fmla="*/ 2147483647 w 50"/>
                <a:gd name="T9" fmla="*/ 2147483647 h 50"/>
                <a:gd name="T10" fmla="*/ 2147483647 w 50"/>
                <a:gd name="T11" fmla="*/ 2147483647 h 50"/>
                <a:gd name="T12" fmla="*/ 2147483647 w 50"/>
                <a:gd name="T13" fmla="*/ 2147483647 h 50"/>
                <a:gd name="T14" fmla="*/ 2147483647 w 50"/>
                <a:gd name="T15" fmla="*/ 2147483647 h 50"/>
                <a:gd name="T16" fmla="*/ 2147483647 w 50"/>
                <a:gd name="T17" fmla="*/ 2147483647 h 50"/>
                <a:gd name="T18" fmla="*/ 2147483647 w 50"/>
                <a:gd name="T19" fmla="*/ 2147483647 h 50"/>
                <a:gd name="T20" fmla="*/ 2147483647 w 50"/>
                <a:gd name="T21" fmla="*/ 2147483647 h 50"/>
                <a:gd name="T22" fmla="*/ 2147483647 w 50"/>
                <a:gd name="T23" fmla="*/ 2147483647 h 50"/>
                <a:gd name="T24" fmla="*/ 2147483647 w 50"/>
                <a:gd name="T25" fmla="*/ 2147483647 h 50"/>
                <a:gd name="T26" fmla="*/ 2147483647 w 50"/>
                <a:gd name="T27" fmla="*/ 2147483647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0" h="50">
                  <a:moveTo>
                    <a:pt x="48" y="35"/>
                  </a:moveTo>
                  <a:cubicBezTo>
                    <a:pt x="44" y="44"/>
                    <a:pt x="35" y="50"/>
                    <a:pt x="25" y="50"/>
                  </a:cubicBezTo>
                  <a:cubicBezTo>
                    <a:pt x="12" y="50"/>
                    <a:pt x="0" y="39"/>
                    <a:pt x="0" y="25"/>
                  </a:cubicBezTo>
                  <a:cubicBezTo>
                    <a:pt x="0" y="11"/>
                    <a:pt x="11" y="0"/>
                    <a:pt x="25" y="0"/>
                  </a:cubicBezTo>
                  <a:cubicBezTo>
                    <a:pt x="39" y="0"/>
                    <a:pt x="50" y="11"/>
                    <a:pt x="50" y="25"/>
                  </a:cubicBezTo>
                  <a:cubicBezTo>
                    <a:pt x="50" y="27"/>
                    <a:pt x="50" y="27"/>
                    <a:pt x="50" y="27"/>
                  </a:cubicBezTo>
                  <a:cubicBezTo>
                    <a:pt x="6" y="27"/>
                    <a:pt x="6" y="27"/>
                    <a:pt x="6" y="27"/>
                  </a:cubicBezTo>
                  <a:cubicBezTo>
                    <a:pt x="7" y="37"/>
                    <a:pt x="15" y="44"/>
                    <a:pt x="25" y="44"/>
                  </a:cubicBezTo>
                  <a:cubicBezTo>
                    <a:pt x="32" y="44"/>
                    <a:pt x="38" y="41"/>
                    <a:pt x="42" y="35"/>
                  </a:cubicBezTo>
                  <a:lnTo>
                    <a:pt x="48" y="35"/>
                  </a:lnTo>
                  <a:close/>
                  <a:moveTo>
                    <a:pt x="45" y="22"/>
                  </a:moveTo>
                  <a:cubicBezTo>
                    <a:pt x="43" y="12"/>
                    <a:pt x="35" y="5"/>
                    <a:pt x="25" y="5"/>
                  </a:cubicBezTo>
                  <a:cubicBezTo>
                    <a:pt x="16" y="5"/>
                    <a:pt x="8" y="13"/>
                    <a:pt x="6" y="22"/>
                  </a:cubicBezTo>
                  <a:lnTo>
                    <a:pt x="45" y="22"/>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2" name="Freeform 33"/>
            <p:cNvSpPr>
              <a:spLocks/>
            </p:cNvSpPr>
            <p:nvPr userDrawn="1"/>
          </p:nvSpPr>
          <p:spPr bwMode="auto">
            <a:xfrm>
              <a:off x="8235950" y="6213475"/>
              <a:ext cx="30163" cy="47625"/>
            </a:xfrm>
            <a:custGeom>
              <a:avLst/>
              <a:gdLst>
                <a:gd name="T0" fmla="*/ 2147483647 w 29"/>
                <a:gd name="T1" fmla="*/ 2147483647 h 48"/>
                <a:gd name="T2" fmla="*/ 2147483647 w 29"/>
                <a:gd name="T3" fmla="*/ 0 h 48"/>
                <a:gd name="T4" fmla="*/ 2147483647 w 29"/>
                <a:gd name="T5" fmla="*/ 2147483647 h 48"/>
                <a:gd name="T6" fmla="*/ 2147483647 w 29"/>
                <a:gd name="T7" fmla="*/ 2147483647 h 48"/>
                <a:gd name="T8" fmla="*/ 2147483647 w 29"/>
                <a:gd name="T9" fmla="*/ 2147483647 h 48"/>
                <a:gd name="T10" fmla="*/ 2147483647 w 29"/>
                <a:gd name="T11" fmla="*/ 2147483647 h 48"/>
                <a:gd name="T12" fmla="*/ 2147483647 w 29"/>
                <a:gd name="T13" fmla="*/ 2147483647 h 48"/>
                <a:gd name="T14" fmla="*/ 0 w 29"/>
                <a:gd name="T15" fmla="*/ 2147483647 h 48"/>
                <a:gd name="T16" fmla="*/ 0 w 29"/>
                <a:gd name="T17" fmla="*/ 2147483647 h 48"/>
                <a:gd name="T18" fmla="*/ 2147483647 w 29"/>
                <a:gd name="T19" fmla="*/ 2147483647 h 48"/>
                <a:gd name="T20" fmla="*/ 2147483647 w 29"/>
                <a:gd name="T21" fmla="*/ 2147483647 h 48"/>
                <a:gd name="T22" fmla="*/ 0 w 29"/>
                <a:gd name="T23" fmla="*/ 2147483647 h 48"/>
                <a:gd name="T24" fmla="*/ 0 w 29"/>
                <a:gd name="T25" fmla="*/ 0 h 48"/>
                <a:gd name="T26" fmla="*/ 2147483647 w 29"/>
                <a:gd name="T27" fmla="*/ 0 h 48"/>
                <a:gd name="T28" fmla="*/ 2147483647 w 29"/>
                <a:gd name="T29" fmla="*/ 2147483647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 h="48">
                  <a:moveTo>
                    <a:pt x="14" y="9"/>
                  </a:moveTo>
                  <a:cubicBezTo>
                    <a:pt x="16" y="3"/>
                    <a:pt x="22" y="0"/>
                    <a:pt x="29" y="0"/>
                  </a:cubicBezTo>
                  <a:cubicBezTo>
                    <a:pt x="29" y="5"/>
                    <a:pt x="29" y="5"/>
                    <a:pt x="29" y="5"/>
                  </a:cubicBezTo>
                  <a:cubicBezTo>
                    <a:pt x="19" y="6"/>
                    <a:pt x="14" y="12"/>
                    <a:pt x="14" y="23"/>
                  </a:cubicBezTo>
                  <a:cubicBezTo>
                    <a:pt x="14" y="42"/>
                    <a:pt x="14" y="42"/>
                    <a:pt x="14" y="42"/>
                  </a:cubicBezTo>
                  <a:cubicBezTo>
                    <a:pt x="22" y="42"/>
                    <a:pt x="22" y="42"/>
                    <a:pt x="22" y="42"/>
                  </a:cubicBezTo>
                  <a:cubicBezTo>
                    <a:pt x="22" y="48"/>
                    <a:pt x="22" y="48"/>
                    <a:pt x="22" y="48"/>
                  </a:cubicBezTo>
                  <a:cubicBezTo>
                    <a:pt x="0" y="48"/>
                    <a:pt x="0" y="48"/>
                    <a:pt x="0" y="48"/>
                  </a:cubicBezTo>
                  <a:cubicBezTo>
                    <a:pt x="0" y="42"/>
                    <a:pt x="0" y="42"/>
                    <a:pt x="0" y="42"/>
                  </a:cubicBezTo>
                  <a:cubicBezTo>
                    <a:pt x="8" y="42"/>
                    <a:pt x="8" y="42"/>
                    <a:pt x="8" y="42"/>
                  </a:cubicBezTo>
                  <a:cubicBezTo>
                    <a:pt x="8" y="5"/>
                    <a:pt x="8" y="5"/>
                    <a:pt x="8" y="5"/>
                  </a:cubicBezTo>
                  <a:cubicBezTo>
                    <a:pt x="0" y="5"/>
                    <a:pt x="0" y="5"/>
                    <a:pt x="0" y="5"/>
                  </a:cubicBezTo>
                  <a:cubicBezTo>
                    <a:pt x="0" y="0"/>
                    <a:pt x="0" y="0"/>
                    <a:pt x="0" y="0"/>
                  </a:cubicBezTo>
                  <a:cubicBezTo>
                    <a:pt x="14" y="0"/>
                    <a:pt x="14" y="0"/>
                    <a:pt x="14" y="0"/>
                  </a:cubicBezTo>
                  <a:lnTo>
                    <a:pt x="14" y="9"/>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3" name="Freeform 34"/>
            <p:cNvSpPr>
              <a:spLocks/>
            </p:cNvSpPr>
            <p:nvPr userDrawn="1"/>
          </p:nvSpPr>
          <p:spPr bwMode="auto">
            <a:xfrm>
              <a:off x="8266113" y="6213475"/>
              <a:ext cx="58737" cy="65088"/>
            </a:xfrm>
            <a:custGeom>
              <a:avLst/>
              <a:gdLst>
                <a:gd name="T0" fmla="*/ 2147483647 w 37"/>
                <a:gd name="T1" fmla="*/ 2147483647 h 41"/>
                <a:gd name="T2" fmla="*/ 2147483647 w 37"/>
                <a:gd name="T3" fmla="*/ 2147483647 h 41"/>
                <a:gd name="T4" fmla="*/ 2147483647 w 37"/>
                <a:gd name="T5" fmla="*/ 2147483647 h 41"/>
                <a:gd name="T6" fmla="*/ 2147483647 w 37"/>
                <a:gd name="T7" fmla="*/ 2147483647 h 41"/>
                <a:gd name="T8" fmla="*/ 2147483647 w 37"/>
                <a:gd name="T9" fmla="*/ 2147483647 h 41"/>
                <a:gd name="T10" fmla="*/ 2147483647 w 37"/>
                <a:gd name="T11" fmla="*/ 2147483647 h 41"/>
                <a:gd name="T12" fmla="*/ 2147483647 w 37"/>
                <a:gd name="T13" fmla="*/ 2147483647 h 41"/>
                <a:gd name="T14" fmla="*/ 2147483647 w 37"/>
                <a:gd name="T15" fmla="*/ 2147483647 h 41"/>
                <a:gd name="T16" fmla="*/ 0 w 37"/>
                <a:gd name="T17" fmla="*/ 2147483647 h 41"/>
                <a:gd name="T18" fmla="*/ 0 w 37"/>
                <a:gd name="T19" fmla="*/ 0 h 41"/>
                <a:gd name="T20" fmla="*/ 2147483647 w 37"/>
                <a:gd name="T21" fmla="*/ 0 h 41"/>
                <a:gd name="T22" fmla="*/ 2147483647 w 37"/>
                <a:gd name="T23" fmla="*/ 2147483647 h 41"/>
                <a:gd name="T24" fmla="*/ 2147483647 w 37"/>
                <a:gd name="T25" fmla="*/ 2147483647 h 41"/>
                <a:gd name="T26" fmla="*/ 2147483647 w 37"/>
                <a:gd name="T27" fmla="*/ 2147483647 h 41"/>
                <a:gd name="T28" fmla="*/ 2147483647 w 37"/>
                <a:gd name="T29" fmla="*/ 2147483647 h 41"/>
                <a:gd name="T30" fmla="*/ 2147483647 w 37"/>
                <a:gd name="T31" fmla="*/ 2147483647 h 41"/>
                <a:gd name="T32" fmla="*/ 2147483647 w 37"/>
                <a:gd name="T33" fmla="*/ 0 h 41"/>
                <a:gd name="T34" fmla="*/ 2147483647 w 37"/>
                <a:gd name="T35" fmla="*/ 0 h 41"/>
                <a:gd name="T36" fmla="*/ 2147483647 w 37"/>
                <a:gd name="T37" fmla="*/ 2147483647 h 41"/>
                <a:gd name="T38" fmla="*/ 2147483647 w 37"/>
                <a:gd name="T39" fmla="*/ 2147483647 h 41"/>
                <a:gd name="T40" fmla="*/ 2147483647 w 37"/>
                <a:gd name="T41" fmla="*/ 2147483647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 h="41">
                  <a:moveTo>
                    <a:pt x="17" y="38"/>
                  </a:moveTo>
                  <a:lnTo>
                    <a:pt x="22" y="38"/>
                  </a:lnTo>
                  <a:lnTo>
                    <a:pt x="22" y="41"/>
                  </a:lnTo>
                  <a:lnTo>
                    <a:pt x="8" y="41"/>
                  </a:lnTo>
                  <a:lnTo>
                    <a:pt x="8" y="38"/>
                  </a:lnTo>
                  <a:lnTo>
                    <a:pt x="13" y="38"/>
                  </a:lnTo>
                  <a:lnTo>
                    <a:pt x="16" y="30"/>
                  </a:lnTo>
                  <a:lnTo>
                    <a:pt x="6" y="3"/>
                  </a:lnTo>
                  <a:lnTo>
                    <a:pt x="0" y="3"/>
                  </a:lnTo>
                  <a:lnTo>
                    <a:pt x="0" y="0"/>
                  </a:lnTo>
                  <a:lnTo>
                    <a:pt x="15" y="0"/>
                  </a:lnTo>
                  <a:lnTo>
                    <a:pt x="15" y="3"/>
                  </a:lnTo>
                  <a:lnTo>
                    <a:pt x="10" y="3"/>
                  </a:lnTo>
                  <a:lnTo>
                    <a:pt x="18" y="25"/>
                  </a:lnTo>
                  <a:lnTo>
                    <a:pt x="27" y="3"/>
                  </a:lnTo>
                  <a:lnTo>
                    <a:pt x="23" y="3"/>
                  </a:lnTo>
                  <a:lnTo>
                    <a:pt x="23" y="0"/>
                  </a:lnTo>
                  <a:lnTo>
                    <a:pt x="37" y="0"/>
                  </a:lnTo>
                  <a:lnTo>
                    <a:pt x="37" y="3"/>
                  </a:lnTo>
                  <a:lnTo>
                    <a:pt x="32" y="3"/>
                  </a:lnTo>
                  <a:lnTo>
                    <a:pt x="17" y="38"/>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4" name="Freeform 35"/>
            <p:cNvSpPr>
              <a:spLocks/>
            </p:cNvSpPr>
            <p:nvPr userDrawn="1"/>
          </p:nvSpPr>
          <p:spPr bwMode="auto">
            <a:xfrm>
              <a:off x="8351838" y="6194425"/>
              <a:ext cx="22225" cy="66675"/>
            </a:xfrm>
            <a:custGeom>
              <a:avLst/>
              <a:gdLst>
                <a:gd name="T0" fmla="*/ 2147483647 w 14"/>
                <a:gd name="T1" fmla="*/ 2147483647 h 42"/>
                <a:gd name="T2" fmla="*/ 2147483647 w 14"/>
                <a:gd name="T3" fmla="*/ 2147483647 h 42"/>
                <a:gd name="T4" fmla="*/ 2147483647 w 14"/>
                <a:gd name="T5" fmla="*/ 2147483647 h 42"/>
                <a:gd name="T6" fmla="*/ 0 w 14"/>
                <a:gd name="T7" fmla="*/ 2147483647 h 42"/>
                <a:gd name="T8" fmla="*/ 0 w 14"/>
                <a:gd name="T9" fmla="*/ 2147483647 h 42"/>
                <a:gd name="T10" fmla="*/ 2147483647 w 14"/>
                <a:gd name="T11" fmla="*/ 2147483647 h 42"/>
                <a:gd name="T12" fmla="*/ 2147483647 w 14"/>
                <a:gd name="T13" fmla="*/ 2147483647 h 42"/>
                <a:gd name="T14" fmla="*/ 0 w 14"/>
                <a:gd name="T15" fmla="*/ 2147483647 h 42"/>
                <a:gd name="T16" fmla="*/ 0 w 14"/>
                <a:gd name="T17" fmla="*/ 0 h 42"/>
                <a:gd name="T18" fmla="*/ 2147483647 w 14"/>
                <a:gd name="T19" fmla="*/ 0 h 42"/>
                <a:gd name="T20" fmla="*/ 2147483647 w 14"/>
                <a:gd name="T21" fmla="*/ 2147483647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 h="42">
                  <a:moveTo>
                    <a:pt x="9" y="38"/>
                  </a:moveTo>
                  <a:lnTo>
                    <a:pt x="14" y="38"/>
                  </a:lnTo>
                  <a:lnTo>
                    <a:pt x="14" y="42"/>
                  </a:lnTo>
                  <a:lnTo>
                    <a:pt x="0" y="42"/>
                  </a:lnTo>
                  <a:lnTo>
                    <a:pt x="0" y="38"/>
                  </a:lnTo>
                  <a:lnTo>
                    <a:pt x="5" y="38"/>
                  </a:lnTo>
                  <a:lnTo>
                    <a:pt x="5" y="4"/>
                  </a:lnTo>
                  <a:lnTo>
                    <a:pt x="0" y="4"/>
                  </a:lnTo>
                  <a:lnTo>
                    <a:pt x="0" y="0"/>
                  </a:lnTo>
                  <a:lnTo>
                    <a:pt x="9" y="0"/>
                  </a:lnTo>
                  <a:lnTo>
                    <a:pt x="9" y="38"/>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5" name="Freeform 36"/>
            <p:cNvSpPr>
              <a:spLocks noEditPoints="1"/>
            </p:cNvSpPr>
            <p:nvPr userDrawn="1"/>
          </p:nvSpPr>
          <p:spPr bwMode="auto">
            <a:xfrm>
              <a:off x="8375650" y="6211888"/>
              <a:ext cx="50800" cy="50800"/>
            </a:xfrm>
            <a:custGeom>
              <a:avLst/>
              <a:gdLst>
                <a:gd name="T0" fmla="*/ 2147483647 w 50"/>
                <a:gd name="T1" fmla="*/ 2147483647 h 50"/>
                <a:gd name="T2" fmla="*/ 2147483647 w 50"/>
                <a:gd name="T3" fmla="*/ 2147483647 h 50"/>
                <a:gd name="T4" fmla="*/ 0 w 50"/>
                <a:gd name="T5" fmla="*/ 2147483647 h 50"/>
                <a:gd name="T6" fmla="*/ 2147483647 w 50"/>
                <a:gd name="T7" fmla="*/ 0 h 50"/>
                <a:gd name="T8" fmla="*/ 2147483647 w 50"/>
                <a:gd name="T9" fmla="*/ 2147483647 h 50"/>
                <a:gd name="T10" fmla="*/ 2147483647 w 50"/>
                <a:gd name="T11" fmla="*/ 2147483647 h 50"/>
                <a:gd name="T12" fmla="*/ 2147483647 w 50"/>
                <a:gd name="T13" fmla="*/ 2147483647 h 50"/>
                <a:gd name="T14" fmla="*/ 2147483647 w 50"/>
                <a:gd name="T15" fmla="*/ 2147483647 h 50"/>
                <a:gd name="T16" fmla="*/ 2147483647 w 50"/>
                <a:gd name="T17" fmla="*/ 2147483647 h 50"/>
                <a:gd name="T18" fmla="*/ 2147483647 w 50"/>
                <a:gd name="T19" fmla="*/ 2147483647 h 50"/>
                <a:gd name="T20" fmla="*/ 2147483647 w 50"/>
                <a:gd name="T21" fmla="*/ 2147483647 h 50"/>
                <a:gd name="T22" fmla="*/ 2147483647 w 50"/>
                <a:gd name="T23" fmla="*/ 2147483647 h 50"/>
                <a:gd name="T24" fmla="*/ 2147483647 w 50"/>
                <a:gd name="T25" fmla="*/ 2147483647 h 50"/>
                <a:gd name="T26" fmla="*/ 2147483647 w 50"/>
                <a:gd name="T27" fmla="*/ 2147483647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0" h="50">
                  <a:moveTo>
                    <a:pt x="48" y="35"/>
                  </a:moveTo>
                  <a:cubicBezTo>
                    <a:pt x="44" y="44"/>
                    <a:pt x="35" y="50"/>
                    <a:pt x="25" y="50"/>
                  </a:cubicBezTo>
                  <a:cubicBezTo>
                    <a:pt x="11" y="50"/>
                    <a:pt x="0" y="39"/>
                    <a:pt x="0" y="25"/>
                  </a:cubicBezTo>
                  <a:cubicBezTo>
                    <a:pt x="0" y="11"/>
                    <a:pt x="11" y="0"/>
                    <a:pt x="24" y="0"/>
                  </a:cubicBezTo>
                  <a:cubicBezTo>
                    <a:pt x="39" y="0"/>
                    <a:pt x="50" y="11"/>
                    <a:pt x="50" y="25"/>
                  </a:cubicBezTo>
                  <a:cubicBezTo>
                    <a:pt x="50" y="27"/>
                    <a:pt x="50" y="27"/>
                    <a:pt x="50" y="27"/>
                  </a:cubicBezTo>
                  <a:cubicBezTo>
                    <a:pt x="6" y="27"/>
                    <a:pt x="6" y="27"/>
                    <a:pt x="6" y="27"/>
                  </a:cubicBezTo>
                  <a:cubicBezTo>
                    <a:pt x="6" y="37"/>
                    <a:pt x="15" y="44"/>
                    <a:pt x="25" y="44"/>
                  </a:cubicBezTo>
                  <a:cubicBezTo>
                    <a:pt x="32" y="44"/>
                    <a:pt x="38" y="41"/>
                    <a:pt x="41" y="35"/>
                  </a:cubicBezTo>
                  <a:lnTo>
                    <a:pt x="48" y="35"/>
                  </a:lnTo>
                  <a:close/>
                  <a:moveTo>
                    <a:pt x="44" y="22"/>
                  </a:moveTo>
                  <a:cubicBezTo>
                    <a:pt x="43" y="12"/>
                    <a:pt x="34" y="5"/>
                    <a:pt x="24" y="5"/>
                  </a:cubicBezTo>
                  <a:cubicBezTo>
                    <a:pt x="15" y="5"/>
                    <a:pt x="7" y="13"/>
                    <a:pt x="6" y="22"/>
                  </a:cubicBezTo>
                  <a:lnTo>
                    <a:pt x="44" y="22"/>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6" name="Freeform 37"/>
            <p:cNvSpPr>
              <a:spLocks/>
            </p:cNvSpPr>
            <p:nvPr userDrawn="1"/>
          </p:nvSpPr>
          <p:spPr bwMode="auto">
            <a:xfrm>
              <a:off x="8426450" y="6213475"/>
              <a:ext cx="58738" cy="47625"/>
            </a:xfrm>
            <a:custGeom>
              <a:avLst/>
              <a:gdLst>
                <a:gd name="T0" fmla="*/ 2147483647 w 37"/>
                <a:gd name="T1" fmla="*/ 2147483647 h 30"/>
                <a:gd name="T2" fmla="*/ 2147483647 w 37"/>
                <a:gd name="T3" fmla="*/ 2147483647 h 30"/>
                <a:gd name="T4" fmla="*/ 2147483647 w 37"/>
                <a:gd name="T5" fmla="*/ 2147483647 h 30"/>
                <a:gd name="T6" fmla="*/ 0 w 37"/>
                <a:gd name="T7" fmla="*/ 2147483647 h 30"/>
                <a:gd name="T8" fmla="*/ 0 w 37"/>
                <a:gd name="T9" fmla="*/ 0 h 30"/>
                <a:gd name="T10" fmla="*/ 2147483647 w 37"/>
                <a:gd name="T11" fmla="*/ 0 h 30"/>
                <a:gd name="T12" fmla="*/ 2147483647 w 37"/>
                <a:gd name="T13" fmla="*/ 2147483647 h 30"/>
                <a:gd name="T14" fmla="*/ 2147483647 w 37"/>
                <a:gd name="T15" fmla="*/ 2147483647 h 30"/>
                <a:gd name="T16" fmla="*/ 2147483647 w 37"/>
                <a:gd name="T17" fmla="*/ 2147483647 h 30"/>
                <a:gd name="T18" fmla="*/ 2147483647 w 37"/>
                <a:gd name="T19" fmla="*/ 2147483647 h 30"/>
                <a:gd name="T20" fmla="*/ 2147483647 w 37"/>
                <a:gd name="T21" fmla="*/ 2147483647 h 30"/>
                <a:gd name="T22" fmla="*/ 2147483647 w 37"/>
                <a:gd name="T23" fmla="*/ 0 h 30"/>
                <a:gd name="T24" fmla="*/ 2147483647 w 37"/>
                <a:gd name="T25" fmla="*/ 0 h 30"/>
                <a:gd name="T26" fmla="*/ 2147483647 w 37"/>
                <a:gd name="T27" fmla="*/ 2147483647 h 30"/>
                <a:gd name="T28" fmla="*/ 2147483647 w 37"/>
                <a:gd name="T29" fmla="*/ 2147483647 h 30"/>
                <a:gd name="T30" fmla="*/ 2147483647 w 37"/>
                <a:gd name="T31" fmla="*/ 2147483647 h 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7" h="30">
                  <a:moveTo>
                    <a:pt x="21" y="30"/>
                  </a:moveTo>
                  <a:lnTo>
                    <a:pt x="17" y="30"/>
                  </a:lnTo>
                  <a:lnTo>
                    <a:pt x="5" y="3"/>
                  </a:lnTo>
                  <a:lnTo>
                    <a:pt x="0" y="3"/>
                  </a:lnTo>
                  <a:lnTo>
                    <a:pt x="0" y="0"/>
                  </a:lnTo>
                  <a:lnTo>
                    <a:pt x="14" y="0"/>
                  </a:lnTo>
                  <a:lnTo>
                    <a:pt x="14" y="3"/>
                  </a:lnTo>
                  <a:lnTo>
                    <a:pt x="10" y="3"/>
                  </a:lnTo>
                  <a:lnTo>
                    <a:pt x="19" y="25"/>
                  </a:lnTo>
                  <a:lnTo>
                    <a:pt x="28" y="3"/>
                  </a:lnTo>
                  <a:lnTo>
                    <a:pt x="23" y="3"/>
                  </a:lnTo>
                  <a:lnTo>
                    <a:pt x="23" y="0"/>
                  </a:lnTo>
                  <a:lnTo>
                    <a:pt x="37" y="0"/>
                  </a:lnTo>
                  <a:lnTo>
                    <a:pt x="37" y="3"/>
                  </a:lnTo>
                  <a:lnTo>
                    <a:pt x="32" y="3"/>
                  </a:lnTo>
                  <a:lnTo>
                    <a:pt x="21" y="30"/>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7" name="Freeform 38"/>
            <p:cNvSpPr>
              <a:spLocks noEditPoints="1"/>
            </p:cNvSpPr>
            <p:nvPr userDrawn="1"/>
          </p:nvSpPr>
          <p:spPr bwMode="auto">
            <a:xfrm>
              <a:off x="8485188" y="6211888"/>
              <a:ext cx="50800" cy="50800"/>
            </a:xfrm>
            <a:custGeom>
              <a:avLst/>
              <a:gdLst>
                <a:gd name="T0" fmla="*/ 2147483647 w 50"/>
                <a:gd name="T1" fmla="*/ 2147483647 h 50"/>
                <a:gd name="T2" fmla="*/ 2147483647 w 50"/>
                <a:gd name="T3" fmla="*/ 2147483647 h 50"/>
                <a:gd name="T4" fmla="*/ 0 w 50"/>
                <a:gd name="T5" fmla="*/ 2147483647 h 50"/>
                <a:gd name="T6" fmla="*/ 2147483647 w 50"/>
                <a:gd name="T7" fmla="*/ 0 h 50"/>
                <a:gd name="T8" fmla="*/ 2147483647 w 50"/>
                <a:gd name="T9" fmla="*/ 2147483647 h 50"/>
                <a:gd name="T10" fmla="*/ 2147483647 w 50"/>
                <a:gd name="T11" fmla="*/ 2147483647 h 50"/>
                <a:gd name="T12" fmla="*/ 2147483647 w 50"/>
                <a:gd name="T13" fmla="*/ 2147483647 h 50"/>
                <a:gd name="T14" fmla="*/ 2147483647 w 50"/>
                <a:gd name="T15" fmla="*/ 2147483647 h 50"/>
                <a:gd name="T16" fmla="*/ 2147483647 w 50"/>
                <a:gd name="T17" fmla="*/ 2147483647 h 50"/>
                <a:gd name="T18" fmla="*/ 2147483647 w 50"/>
                <a:gd name="T19" fmla="*/ 2147483647 h 50"/>
                <a:gd name="T20" fmla="*/ 2147483647 w 50"/>
                <a:gd name="T21" fmla="*/ 2147483647 h 50"/>
                <a:gd name="T22" fmla="*/ 2147483647 w 50"/>
                <a:gd name="T23" fmla="*/ 2147483647 h 50"/>
                <a:gd name="T24" fmla="*/ 2147483647 w 50"/>
                <a:gd name="T25" fmla="*/ 2147483647 h 50"/>
                <a:gd name="T26" fmla="*/ 2147483647 w 50"/>
                <a:gd name="T27" fmla="*/ 2147483647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0" h="50">
                  <a:moveTo>
                    <a:pt x="48" y="35"/>
                  </a:moveTo>
                  <a:cubicBezTo>
                    <a:pt x="43" y="44"/>
                    <a:pt x="35" y="50"/>
                    <a:pt x="25" y="50"/>
                  </a:cubicBezTo>
                  <a:cubicBezTo>
                    <a:pt x="11" y="50"/>
                    <a:pt x="0" y="39"/>
                    <a:pt x="0" y="25"/>
                  </a:cubicBezTo>
                  <a:cubicBezTo>
                    <a:pt x="0" y="11"/>
                    <a:pt x="10" y="0"/>
                    <a:pt x="24" y="0"/>
                  </a:cubicBezTo>
                  <a:cubicBezTo>
                    <a:pt x="39" y="0"/>
                    <a:pt x="50" y="11"/>
                    <a:pt x="50" y="25"/>
                  </a:cubicBezTo>
                  <a:cubicBezTo>
                    <a:pt x="50" y="27"/>
                    <a:pt x="50" y="27"/>
                    <a:pt x="50" y="27"/>
                  </a:cubicBezTo>
                  <a:cubicBezTo>
                    <a:pt x="6" y="27"/>
                    <a:pt x="6" y="27"/>
                    <a:pt x="6" y="27"/>
                  </a:cubicBezTo>
                  <a:cubicBezTo>
                    <a:pt x="6" y="37"/>
                    <a:pt x="15" y="44"/>
                    <a:pt x="24" y="44"/>
                  </a:cubicBezTo>
                  <a:cubicBezTo>
                    <a:pt x="31" y="44"/>
                    <a:pt x="38" y="41"/>
                    <a:pt x="41" y="35"/>
                  </a:cubicBezTo>
                  <a:lnTo>
                    <a:pt x="48" y="35"/>
                  </a:lnTo>
                  <a:close/>
                  <a:moveTo>
                    <a:pt x="44" y="22"/>
                  </a:moveTo>
                  <a:cubicBezTo>
                    <a:pt x="42" y="12"/>
                    <a:pt x="34" y="5"/>
                    <a:pt x="24" y="5"/>
                  </a:cubicBezTo>
                  <a:cubicBezTo>
                    <a:pt x="15" y="5"/>
                    <a:pt x="7" y="13"/>
                    <a:pt x="6" y="22"/>
                  </a:cubicBezTo>
                  <a:lnTo>
                    <a:pt x="44" y="22"/>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8" name="Freeform 39"/>
            <p:cNvSpPr>
              <a:spLocks/>
            </p:cNvSpPr>
            <p:nvPr userDrawn="1"/>
          </p:nvSpPr>
          <p:spPr bwMode="auto">
            <a:xfrm>
              <a:off x="8537575" y="6194425"/>
              <a:ext cx="23813" cy="66675"/>
            </a:xfrm>
            <a:custGeom>
              <a:avLst/>
              <a:gdLst>
                <a:gd name="T0" fmla="*/ 2147483647 w 15"/>
                <a:gd name="T1" fmla="*/ 2147483647 h 42"/>
                <a:gd name="T2" fmla="*/ 2147483647 w 15"/>
                <a:gd name="T3" fmla="*/ 2147483647 h 42"/>
                <a:gd name="T4" fmla="*/ 2147483647 w 15"/>
                <a:gd name="T5" fmla="*/ 2147483647 h 42"/>
                <a:gd name="T6" fmla="*/ 0 w 15"/>
                <a:gd name="T7" fmla="*/ 2147483647 h 42"/>
                <a:gd name="T8" fmla="*/ 0 w 15"/>
                <a:gd name="T9" fmla="*/ 2147483647 h 42"/>
                <a:gd name="T10" fmla="*/ 2147483647 w 15"/>
                <a:gd name="T11" fmla="*/ 2147483647 h 42"/>
                <a:gd name="T12" fmla="*/ 2147483647 w 15"/>
                <a:gd name="T13" fmla="*/ 2147483647 h 42"/>
                <a:gd name="T14" fmla="*/ 2147483647 w 15"/>
                <a:gd name="T15" fmla="*/ 2147483647 h 42"/>
                <a:gd name="T16" fmla="*/ 2147483647 w 15"/>
                <a:gd name="T17" fmla="*/ 0 h 42"/>
                <a:gd name="T18" fmla="*/ 2147483647 w 15"/>
                <a:gd name="T19" fmla="*/ 0 h 42"/>
                <a:gd name="T20" fmla="*/ 2147483647 w 15"/>
                <a:gd name="T21" fmla="*/ 2147483647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 h="42">
                  <a:moveTo>
                    <a:pt x="9" y="38"/>
                  </a:moveTo>
                  <a:lnTo>
                    <a:pt x="15" y="38"/>
                  </a:lnTo>
                  <a:lnTo>
                    <a:pt x="15" y="42"/>
                  </a:lnTo>
                  <a:lnTo>
                    <a:pt x="0" y="42"/>
                  </a:lnTo>
                  <a:lnTo>
                    <a:pt x="0" y="38"/>
                  </a:lnTo>
                  <a:lnTo>
                    <a:pt x="6" y="38"/>
                  </a:lnTo>
                  <a:lnTo>
                    <a:pt x="6" y="4"/>
                  </a:lnTo>
                  <a:lnTo>
                    <a:pt x="1" y="4"/>
                  </a:lnTo>
                  <a:lnTo>
                    <a:pt x="1" y="0"/>
                  </a:lnTo>
                  <a:lnTo>
                    <a:pt x="9" y="0"/>
                  </a:lnTo>
                  <a:lnTo>
                    <a:pt x="9" y="38"/>
                  </a:lnTo>
                  <a:close/>
                </a:path>
              </a:pathLst>
            </a:custGeom>
            <a:solidFill>
              <a:srgbClr val="75A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29" name="Rectangle 40"/>
            <p:cNvSpPr>
              <a:spLocks noChangeArrowheads="1"/>
            </p:cNvSpPr>
            <p:nvPr userDrawn="1"/>
          </p:nvSpPr>
          <p:spPr bwMode="auto">
            <a:xfrm>
              <a:off x="8570913" y="6251575"/>
              <a:ext cx="6350" cy="9525"/>
            </a:xfrm>
            <a:prstGeom prst="rect">
              <a:avLst/>
            </a:prstGeom>
            <a:solidFill>
              <a:srgbClr val="75AF3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defRPr/>
              </a:pPr>
              <a:endParaRPr lang="en-GB" altLang="en-US" dirty="0" smtClean="0">
                <a:solidFill>
                  <a:srgbClr val="000000"/>
                </a:solidFill>
                <a:latin typeface="Calibri" pitchFamily="34" charset="0"/>
              </a:endParaRPr>
            </a:p>
          </p:txBody>
        </p:sp>
        <p:sp>
          <p:nvSpPr>
            <p:cNvPr id="30" name="Freeform 41"/>
            <p:cNvSpPr>
              <a:spLocks/>
            </p:cNvSpPr>
            <p:nvPr userDrawn="1"/>
          </p:nvSpPr>
          <p:spPr bwMode="auto">
            <a:xfrm>
              <a:off x="7450138" y="6337300"/>
              <a:ext cx="82550" cy="49213"/>
            </a:xfrm>
            <a:custGeom>
              <a:avLst/>
              <a:gdLst>
                <a:gd name="T0" fmla="*/ 2147483647 w 52"/>
                <a:gd name="T1" fmla="*/ 2147483647 h 31"/>
                <a:gd name="T2" fmla="*/ 2147483647 w 52"/>
                <a:gd name="T3" fmla="*/ 2147483647 h 31"/>
                <a:gd name="T4" fmla="*/ 2147483647 w 52"/>
                <a:gd name="T5" fmla="*/ 2147483647 h 31"/>
                <a:gd name="T6" fmla="*/ 2147483647 w 52"/>
                <a:gd name="T7" fmla="*/ 2147483647 h 31"/>
                <a:gd name="T8" fmla="*/ 2147483647 w 52"/>
                <a:gd name="T9" fmla="*/ 2147483647 h 31"/>
                <a:gd name="T10" fmla="*/ 2147483647 w 52"/>
                <a:gd name="T11" fmla="*/ 2147483647 h 31"/>
                <a:gd name="T12" fmla="*/ 0 w 52"/>
                <a:gd name="T13" fmla="*/ 2147483647 h 31"/>
                <a:gd name="T14" fmla="*/ 0 w 52"/>
                <a:gd name="T15" fmla="*/ 0 h 31"/>
                <a:gd name="T16" fmla="*/ 2147483647 w 52"/>
                <a:gd name="T17" fmla="*/ 0 h 31"/>
                <a:gd name="T18" fmla="*/ 2147483647 w 52"/>
                <a:gd name="T19" fmla="*/ 2147483647 h 31"/>
                <a:gd name="T20" fmla="*/ 2147483647 w 52"/>
                <a:gd name="T21" fmla="*/ 2147483647 h 31"/>
                <a:gd name="T22" fmla="*/ 2147483647 w 52"/>
                <a:gd name="T23" fmla="*/ 2147483647 h 31"/>
                <a:gd name="T24" fmla="*/ 2147483647 w 52"/>
                <a:gd name="T25" fmla="*/ 2147483647 h 31"/>
                <a:gd name="T26" fmla="*/ 2147483647 w 52"/>
                <a:gd name="T27" fmla="*/ 2147483647 h 31"/>
                <a:gd name="T28" fmla="*/ 2147483647 w 52"/>
                <a:gd name="T29" fmla="*/ 2147483647 h 31"/>
                <a:gd name="T30" fmla="*/ 2147483647 w 52"/>
                <a:gd name="T31" fmla="*/ 2147483647 h 31"/>
                <a:gd name="T32" fmla="*/ 2147483647 w 52"/>
                <a:gd name="T33" fmla="*/ 2147483647 h 31"/>
                <a:gd name="T34" fmla="*/ 2147483647 w 52"/>
                <a:gd name="T35" fmla="*/ 0 h 31"/>
                <a:gd name="T36" fmla="*/ 2147483647 w 52"/>
                <a:gd name="T37" fmla="*/ 0 h 31"/>
                <a:gd name="T38" fmla="*/ 2147483647 w 52"/>
                <a:gd name="T39" fmla="*/ 2147483647 h 31"/>
                <a:gd name="T40" fmla="*/ 2147483647 w 52"/>
                <a:gd name="T41" fmla="*/ 2147483647 h 31"/>
                <a:gd name="T42" fmla="*/ 2147483647 w 52"/>
                <a:gd name="T43" fmla="*/ 2147483647 h 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2" h="31">
                  <a:moveTo>
                    <a:pt x="38" y="31"/>
                  </a:moveTo>
                  <a:lnTo>
                    <a:pt x="33" y="31"/>
                  </a:lnTo>
                  <a:lnTo>
                    <a:pt x="27" y="9"/>
                  </a:lnTo>
                  <a:lnTo>
                    <a:pt x="18" y="31"/>
                  </a:lnTo>
                  <a:lnTo>
                    <a:pt x="15" y="31"/>
                  </a:lnTo>
                  <a:lnTo>
                    <a:pt x="6" y="3"/>
                  </a:lnTo>
                  <a:lnTo>
                    <a:pt x="0" y="3"/>
                  </a:lnTo>
                  <a:lnTo>
                    <a:pt x="0" y="0"/>
                  </a:lnTo>
                  <a:lnTo>
                    <a:pt x="14" y="0"/>
                  </a:lnTo>
                  <a:lnTo>
                    <a:pt x="14" y="3"/>
                  </a:lnTo>
                  <a:lnTo>
                    <a:pt x="9" y="3"/>
                  </a:lnTo>
                  <a:lnTo>
                    <a:pt x="17" y="25"/>
                  </a:lnTo>
                  <a:lnTo>
                    <a:pt x="25" y="3"/>
                  </a:lnTo>
                  <a:lnTo>
                    <a:pt x="28" y="3"/>
                  </a:lnTo>
                  <a:lnTo>
                    <a:pt x="35" y="25"/>
                  </a:lnTo>
                  <a:lnTo>
                    <a:pt x="43" y="3"/>
                  </a:lnTo>
                  <a:lnTo>
                    <a:pt x="38" y="3"/>
                  </a:lnTo>
                  <a:lnTo>
                    <a:pt x="38" y="0"/>
                  </a:lnTo>
                  <a:lnTo>
                    <a:pt x="52" y="0"/>
                  </a:lnTo>
                  <a:lnTo>
                    <a:pt x="52" y="3"/>
                  </a:lnTo>
                  <a:lnTo>
                    <a:pt x="47" y="3"/>
                  </a:lnTo>
                  <a:lnTo>
                    <a:pt x="38" y="31"/>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1" name="Freeform 42"/>
            <p:cNvSpPr>
              <a:spLocks/>
            </p:cNvSpPr>
            <p:nvPr userDrawn="1"/>
          </p:nvSpPr>
          <p:spPr bwMode="auto">
            <a:xfrm>
              <a:off x="7532688" y="6337300"/>
              <a:ext cx="82550" cy="49213"/>
            </a:xfrm>
            <a:custGeom>
              <a:avLst/>
              <a:gdLst>
                <a:gd name="T0" fmla="*/ 2147483647 w 52"/>
                <a:gd name="T1" fmla="*/ 2147483647 h 31"/>
                <a:gd name="T2" fmla="*/ 2147483647 w 52"/>
                <a:gd name="T3" fmla="*/ 2147483647 h 31"/>
                <a:gd name="T4" fmla="*/ 2147483647 w 52"/>
                <a:gd name="T5" fmla="*/ 2147483647 h 31"/>
                <a:gd name="T6" fmla="*/ 2147483647 w 52"/>
                <a:gd name="T7" fmla="*/ 2147483647 h 31"/>
                <a:gd name="T8" fmla="*/ 2147483647 w 52"/>
                <a:gd name="T9" fmla="*/ 2147483647 h 31"/>
                <a:gd name="T10" fmla="*/ 2147483647 w 52"/>
                <a:gd name="T11" fmla="*/ 2147483647 h 31"/>
                <a:gd name="T12" fmla="*/ 0 w 52"/>
                <a:gd name="T13" fmla="*/ 2147483647 h 31"/>
                <a:gd name="T14" fmla="*/ 0 w 52"/>
                <a:gd name="T15" fmla="*/ 0 h 31"/>
                <a:gd name="T16" fmla="*/ 2147483647 w 52"/>
                <a:gd name="T17" fmla="*/ 0 h 31"/>
                <a:gd name="T18" fmla="*/ 2147483647 w 52"/>
                <a:gd name="T19" fmla="*/ 2147483647 h 31"/>
                <a:gd name="T20" fmla="*/ 2147483647 w 52"/>
                <a:gd name="T21" fmla="*/ 2147483647 h 31"/>
                <a:gd name="T22" fmla="*/ 2147483647 w 52"/>
                <a:gd name="T23" fmla="*/ 2147483647 h 31"/>
                <a:gd name="T24" fmla="*/ 2147483647 w 52"/>
                <a:gd name="T25" fmla="*/ 2147483647 h 31"/>
                <a:gd name="T26" fmla="*/ 2147483647 w 52"/>
                <a:gd name="T27" fmla="*/ 2147483647 h 31"/>
                <a:gd name="T28" fmla="*/ 2147483647 w 52"/>
                <a:gd name="T29" fmla="*/ 2147483647 h 31"/>
                <a:gd name="T30" fmla="*/ 2147483647 w 52"/>
                <a:gd name="T31" fmla="*/ 2147483647 h 31"/>
                <a:gd name="T32" fmla="*/ 2147483647 w 52"/>
                <a:gd name="T33" fmla="*/ 2147483647 h 31"/>
                <a:gd name="T34" fmla="*/ 2147483647 w 52"/>
                <a:gd name="T35" fmla="*/ 0 h 31"/>
                <a:gd name="T36" fmla="*/ 2147483647 w 52"/>
                <a:gd name="T37" fmla="*/ 0 h 31"/>
                <a:gd name="T38" fmla="*/ 2147483647 w 52"/>
                <a:gd name="T39" fmla="*/ 2147483647 h 31"/>
                <a:gd name="T40" fmla="*/ 2147483647 w 52"/>
                <a:gd name="T41" fmla="*/ 2147483647 h 31"/>
                <a:gd name="T42" fmla="*/ 2147483647 w 52"/>
                <a:gd name="T43" fmla="*/ 2147483647 h 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2" h="31">
                  <a:moveTo>
                    <a:pt x="37" y="31"/>
                  </a:moveTo>
                  <a:lnTo>
                    <a:pt x="33" y="31"/>
                  </a:lnTo>
                  <a:lnTo>
                    <a:pt x="26" y="9"/>
                  </a:lnTo>
                  <a:lnTo>
                    <a:pt x="18" y="31"/>
                  </a:lnTo>
                  <a:lnTo>
                    <a:pt x="14" y="31"/>
                  </a:lnTo>
                  <a:lnTo>
                    <a:pt x="5" y="3"/>
                  </a:lnTo>
                  <a:lnTo>
                    <a:pt x="0" y="3"/>
                  </a:lnTo>
                  <a:lnTo>
                    <a:pt x="0" y="0"/>
                  </a:lnTo>
                  <a:lnTo>
                    <a:pt x="14" y="0"/>
                  </a:lnTo>
                  <a:lnTo>
                    <a:pt x="14" y="3"/>
                  </a:lnTo>
                  <a:lnTo>
                    <a:pt x="9" y="3"/>
                  </a:lnTo>
                  <a:lnTo>
                    <a:pt x="16" y="25"/>
                  </a:lnTo>
                  <a:lnTo>
                    <a:pt x="25" y="3"/>
                  </a:lnTo>
                  <a:lnTo>
                    <a:pt x="28" y="3"/>
                  </a:lnTo>
                  <a:lnTo>
                    <a:pt x="35" y="25"/>
                  </a:lnTo>
                  <a:lnTo>
                    <a:pt x="43" y="3"/>
                  </a:lnTo>
                  <a:lnTo>
                    <a:pt x="38" y="3"/>
                  </a:lnTo>
                  <a:lnTo>
                    <a:pt x="38" y="0"/>
                  </a:lnTo>
                  <a:lnTo>
                    <a:pt x="52" y="0"/>
                  </a:lnTo>
                  <a:lnTo>
                    <a:pt x="52" y="3"/>
                  </a:lnTo>
                  <a:lnTo>
                    <a:pt x="46" y="3"/>
                  </a:lnTo>
                  <a:lnTo>
                    <a:pt x="37" y="31"/>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2" name="Freeform 43"/>
            <p:cNvSpPr>
              <a:spLocks/>
            </p:cNvSpPr>
            <p:nvPr userDrawn="1"/>
          </p:nvSpPr>
          <p:spPr bwMode="auto">
            <a:xfrm>
              <a:off x="7613650" y="6337300"/>
              <a:ext cx="84138" cy="49213"/>
            </a:xfrm>
            <a:custGeom>
              <a:avLst/>
              <a:gdLst>
                <a:gd name="T0" fmla="*/ 2147483647 w 53"/>
                <a:gd name="T1" fmla="*/ 2147483647 h 31"/>
                <a:gd name="T2" fmla="*/ 2147483647 w 53"/>
                <a:gd name="T3" fmla="*/ 2147483647 h 31"/>
                <a:gd name="T4" fmla="*/ 2147483647 w 53"/>
                <a:gd name="T5" fmla="*/ 2147483647 h 31"/>
                <a:gd name="T6" fmla="*/ 2147483647 w 53"/>
                <a:gd name="T7" fmla="*/ 2147483647 h 31"/>
                <a:gd name="T8" fmla="*/ 2147483647 w 53"/>
                <a:gd name="T9" fmla="*/ 2147483647 h 31"/>
                <a:gd name="T10" fmla="*/ 2147483647 w 53"/>
                <a:gd name="T11" fmla="*/ 2147483647 h 31"/>
                <a:gd name="T12" fmla="*/ 0 w 53"/>
                <a:gd name="T13" fmla="*/ 2147483647 h 31"/>
                <a:gd name="T14" fmla="*/ 0 w 53"/>
                <a:gd name="T15" fmla="*/ 0 h 31"/>
                <a:gd name="T16" fmla="*/ 2147483647 w 53"/>
                <a:gd name="T17" fmla="*/ 0 h 31"/>
                <a:gd name="T18" fmla="*/ 2147483647 w 53"/>
                <a:gd name="T19" fmla="*/ 2147483647 h 31"/>
                <a:gd name="T20" fmla="*/ 2147483647 w 53"/>
                <a:gd name="T21" fmla="*/ 2147483647 h 31"/>
                <a:gd name="T22" fmla="*/ 2147483647 w 53"/>
                <a:gd name="T23" fmla="*/ 2147483647 h 31"/>
                <a:gd name="T24" fmla="*/ 2147483647 w 53"/>
                <a:gd name="T25" fmla="*/ 2147483647 h 31"/>
                <a:gd name="T26" fmla="*/ 2147483647 w 53"/>
                <a:gd name="T27" fmla="*/ 2147483647 h 31"/>
                <a:gd name="T28" fmla="*/ 2147483647 w 53"/>
                <a:gd name="T29" fmla="*/ 2147483647 h 31"/>
                <a:gd name="T30" fmla="*/ 2147483647 w 53"/>
                <a:gd name="T31" fmla="*/ 2147483647 h 31"/>
                <a:gd name="T32" fmla="*/ 2147483647 w 53"/>
                <a:gd name="T33" fmla="*/ 2147483647 h 31"/>
                <a:gd name="T34" fmla="*/ 2147483647 w 53"/>
                <a:gd name="T35" fmla="*/ 0 h 31"/>
                <a:gd name="T36" fmla="*/ 2147483647 w 53"/>
                <a:gd name="T37" fmla="*/ 0 h 31"/>
                <a:gd name="T38" fmla="*/ 2147483647 w 53"/>
                <a:gd name="T39" fmla="*/ 2147483647 h 31"/>
                <a:gd name="T40" fmla="*/ 2147483647 w 53"/>
                <a:gd name="T41" fmla="*/ 2147483647 h 31"/>
                <a:gd name="T42" fmla="*/ 2147483647 w 53"/>
                <a:gd name="T43" fmla="*/ 2147483647 h 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3" h="31">
                  <a:moveTo>
                    <a:pt x="37" y="31"/>
                  </a:moveTo>
                  <a:lnTo>
                    <a:pt x="33" y="31"/>
                  </a:lnTo>
                  <a:lnTo>
                    <a:pt x="26" y="9"/>
                  </a:lnTo>
                  <a:lnTo>
                    <a:pt x="19" y="31"/>
                  </a:lnTo>
                  <a:lnTo>
                    <a:pt x="15" y="31"/>
                  </a:lnTo>
                  <a:lnTo>
                    <a:pt x="6" y="3"/>
                  </a:lnTo>
                  <a:lnTo>
                    <a:pt x="0" y="3"/>
                  </a:lnTo>
                  <a:lnTo>
                    <a:pt x="0" y="0"/>
                  </a:lnTo>
                  <a:lnTo>
                    <a:pt x="14" y="0"/>
                  </a:lnTo>
                  <a:lnTo>
                    <a:pt x="14" y="3"/>
                  </a:lnTo>
                  <a:lnTo>
                    <a:pt x="10" y="3"/>
                  </a:lnTo>
                  <a:lnTo>
                    <a:pt x="17" y="25"/>
                  </a:lnTo>
                  <a:lnTo>
                    <a:pt x="25" y="3"/>
                  </a:lnTo>
                  <a:lnTo>
                    <a:pt x="28" y="3"/>
                  </a:lnTo>
                  <a:lnTo>
                    <a:pt x="35" y="25"/>
                  </a:lnTo>
                  <a:lnTo>
                    <a:pt x="44" y="3"/>
                  </a:lnTo>
                  <a:lnTo>
                    <a:pt x="38" y="3"/>
                  </a:lnTo>
                  <a:lnTo>
                    <a:pt x="38" y="0"/>
                  </a:lnTo>
                  <a:lnTo>
                    <a:pt x="53" y="0"/>
                  </a:lnTo>
                  <a:lnTo>
                    <a:pt x="53" y="3"/>
                  </a:lnTo>
                  <a:lnTo>
                    <a:pt x="47" y="3"/>
                  </a:lnTo>
                  <a:lnTo>
                    <a:pt x="37" y="31"/>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3" name="Rectangle 44"/>
            <p:cNvSpPr>
              <a:spLocks noChangeArrowheads="1"/>
            </p:cNvSpPr>
            <p:nvPr userDrawn="1"/>
          </p:nvSpPr>
          <p:spPr bwMode="auto">
            <a:xfrm>
              <a:off x="7705725" y="6375400"/>
              <a:ext cx="6350" cy="11113"/>
            </a:xfrm>
            <a:prstGeom prst="rect">
              <a:avLst/>
            </a:prstGeom>
            <a:solidFill>
              <a:srgbClr val="CCD8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defRPr/>
              </a:pPr>
              <a:endParaRPr lang="en-GB" altLang="en-US" dirty="0" smtClean="0">
                <a:solidFill>
                  <a:srgbClr val="000000"/>
                </a:solidFill>
                <a:latin typeface="Calibri" pitchFamily="34" charset="0"/>
              </a:endParaRPr>
            </a:p>
          </p:txBody>
        </p:sp>
        <p:sp>
          <p:nvSpPr>
            <p:cNvPr id="34" name="Freeform 45"/>
            <p:cNvSpPr>
              <a:spLocks noEditPoints="1"/>
            </p:cNvSpPr>
            <p:nvPr userDrawn="1"/>
          </p:nvSpPr>
          <p:spPr bwMode="auto">
            <a:xfrm>
              <a:off x="7723188" y="6318250"/>
              <a:ext cx="58737" cy="68263"/>
            </a:xfrm>
            <a:custGeom>
              <a:avLst/>
              <a:gdLst>
                <a:gd name="T0" fmla="*/ 2147483647 w 59"/>
                <a:gd name="T1" fmla="*/ 2147483647 h 67"/>
                <a:gd name="T2" fmla="*/ 2147483647 w 59"/>
                <a:gd name="T3" fmla="*/ 2147483647 h 67"/>
                <a:gd name="T4" fmla="*/ 2147483647 w 59"/>
                <a:gd name="T5" fmla="*/ 2147483647 h 67"/>
                <a:gd name="T6" fmla="*/ 0 w 59"/>
                <a:gd name="T7" fmla="*/ 2147483647 h 67"/>
                <a:gd name="T8" fmla="*/ 2147483647 w 59"/>
                <a:gd name="T9" fmla="*/ 2147483647 h 67"/>
                <a:gd name="T10" fmla="*/ 2147483647 w 59"/>
                <a:gd name="T11" fmla="*/ 2147483647 h 67"/>
                <a:gd name="T12" fmla="*/ 2147483647 w 59"/>
                <a:gd name="T13" fmla="*/ 2147483647 h 67"/>
                <a:gd name="T14" fmla="*/ 2147483647 w 59"/>
                <a:gd name="T15" fmla="*/ 2147483647 h 67"/>
                <a:gd name="T16" fmla="*/ 2147483647 w 59"/>
                <a:gd name="T17" fmla="*/ 0 h 67"/>
                <a:gd name="T18" fmla="*/ 2147483647 w 59"/>
                <a:gd name="T19" fmla="*/ 0 h 67"/>
                <a:gd name="T20" fmla="*/ 2147483647 w 59"/>
                <a:gd name="T21" fmla="*/ 2147483647 h 67"/>
                <a:gd name="T22" fmla="*/ 2147483647 w 59"/>
                <a:gd name="T23" fmla="*/ 2147483647 h 67"/>
                <a:gd name="T24" fmla="*/ 2147483647 w 59"/>
                <a:gd name="T25" fmla="*/ 2147483647 h 67"/>
                <a:gd name="T26" fmla="*/ 2147483647 w 59"/>
                <a:gd name="T27" fmla="*/ 2147483647 h 67"/>
                <a:gd name="T28" fmla="*/ 2147483647 w 59"/>
                <a:gd name="T29" fmla="*/ 2147483647 h 67"/>
                <a:gd name="T30" fmla="*/ 2147483647 w 59"/>
                <a:gd name="T31" fmla="*/ 2147483647 h 67"/>
                <a:gd name="T32" fmla="*/ 2147483647 w 59"/>
                <a:gd name="T33" fmla="*/ 2147483647 h 67"/>
                <a:gd name="T34" fmla="*/ 2147483647 w 59"/>
                <a:gd name="T35" fmla="*/ 2147483647 h 67"/>
                <a:gd name="T36" fmla="*/ 2147483647 w 59"/>
                <a:gd name="T37" fmla="*/ 2147483647 h 67"/>
                <a:gd name="T38" fmla="*/ 2147483647 w 59"/>
                <a:gd name="T39" fmla="*/ 2147483647 h 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9" h="67">
                  <a:moveTo>
                    <a:pt x="45" y="55"/>
                  </a:moveTo>
                  <a:cubicBezTo>
                    <a:pt x="40" y="63"/>
                    <a:pt x="33" y="67"/>
                    <a:pt x="25" y="67"/>
                  </a:cubicBezTo>
                  <a:cubicBezTo>
                    <a:pt x="17" y="67"/>
                    <a:pt x="9" y="62"/>
                    <a:pt x="4" y="55"/>
                  </a:cubicBezTo>
                  <a:cubicBezTo>
                    <a:pt x="2" y="51"/>
                    <a:pt x="0" y="46"/>
                    <a:pt x="0" y="42"/>
                  </a:cubicBezTo>
                  <a:cubicBezTo>
                    <a:pt x="0" y="28"/>
                    <a:pt x="11" y="17"/>
                    <a:pt x="25" y="17"/>
                  </a:cubicBezTo>
                  <a:cubicBezTo>
                    <a:pt x="33" y="17"/>
                    <a:pt x="41" y="21"/>
                    <a:pt x="45" y="29"/>
                  </a:cubicBezTo>
                  <a:cubicBezTo>
                    <a:pt x="45" y="6"/>
                    <a:pt x="45" y="6"/>
                    <a:pt x="45" y="6"/>
                  </a:cubicBezTo>
                  <a:cubicBezTo>
                    <a:pt x="37" y="6"/>
                    <a:pt x="37" y="6"/>
                    <a:pt x="37" y="6"/>
                  </a:cubicBezTo>
                  <a:cubicBezTo>
                    <a:pt x="37" y="0"/>
                    <a:pt x="37" y="0"/>
                    <a:pt x="37" y="0"/>
                  </a:cubicBezTo>
                  <a:cubicBezTo>
                    <a:pt x="51" y="0"/>
                    <a:pt x="51" y="0"/>
                    <a:pt x="51" y="0"/>
                  </a:cubicBezTo>
                  <a:cubicBezTo>
                    <a:pt x="51" y="60"/>
                    <a:pt x="51" y="60"/>
                    <a:pt x="51" y="60"/>
                  </a:cubicBezTo>
                  <a:cubicBezTo>
                    <a:pt x="59" y="60"/>
                    <a:pt x="59" y="60"/>
                    <a:pt x="59" y="60"/>
                  </a:cubicBezTo>
                  <a:cubicBezTo>
                    <a:pt x="59" y="66"/>
                    <a:pt x="59" y="66"/>
                    <a:pt x="59" y="66"/>
                  </a:cubicBezTo>
                  <a:cubicBezTo>
                    <a:pt x="45" y="66"/>
                    <a:pt x="45" y="66"/>
                    <a:pt x="45" y="66"/>
                  </a:cubicBezTo>
                  <a:lnTo>
                    <a:pt x="45" y="55"/>
                  </a:lnTo>
                  <a:close/>
                  <a:moveTo>
                    <a:pt x="45" y="42"/>
                  </a:moveTo>
                  <a:cubicBezTo>
                    <a:pt x="45" y="31"/>
                    <a:pt x="36" y="23"/>
                    <a:pt x="26" y="23"/>
                  </a:cubicBezTo>
                  <a:cubicBezTo>
                    <a:pt x="15" y="23"/>
                    <a:pt x="6" y="31"/>
                    <a:pt x="6" y="42"/>
                  </a:cubicBezTo>
                  <a:cubicBezTo>
                    <a:pt x="6" y="53"/>
                    <a:pt x="15" y="61"/>
                    <a:pt x="26" y="61"/>
                  </a:cubicBezTo>
                  <a:cubicBezTo>
                    <a:pt x="36" y="61"/>
                    <a:pt x="45" y="52"/>
                    <a:pt x="45" y="42"/>
                  </a:cubicBez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5" name="Freeform 46"/>
            <p:cNvSpPr>
              <a:spLocks noEditPoints="1"/>
            </p:cNvSpPr>
            <p:nvPr userDrawn="1"/>
          </p:nvSpPr>
          <p:spPr bwMode="auto">
            <a:xfrm>
              <a:off x="7781925" y="6335713"/>
              <a:ext cx="50800" cy="50800"/>
            </a:xfrm>
            <a:custGeom>
              <a:avLst/>
              <a:gdLst>
                <a:gd name="T0" fmla="*/ 2147483647 w 49"/>
                <a:gd name="T1" fmla="*/ 2147483647 h 50"/>
                <a:gd name="T2" fmla="*/ 2147483647 w 49"/>
                <a:gd name="T3" fmla="*/ 2147483647 h 50"/>
                <a:gd name="T4" fmla="*/ 0 w 49"/>
                <a:gd name="T5" fmla="*/ 2147483647 h 50"/>
                <a:gd name="T6" fmla="*/ 2147483647 w 49"/>
                <a:gd name="T7" fmla="*/ 0 h 50"/>
                <a:gd name="T8" fmla="*/ 2147483647 w 49"/>
                <a:gd name="T9" fmla="*/ 2147483647 h 50"/>
                <a:gd name="T10" fmla="*/ 2147483647 w 49"/>
                <a:gd name="T11" fmla="*/ 2147483647 h 50"/>
                <a:gd name="T12" fmla="*/ 2147483647 w 49"/>
                <a:gd name="T13" fmla="*/ 2147483647 h 50"/>
                <a:gd name="T14" fmla="*/ 2147483647 w 49"/>
                <a:gd name="T15" fmla="*/ 2147483647 h 50"/>
                <a:gd name="T16" fmla="*/ 2147483647 w 49"/>
                <a:gd name="T17" fmla="*/ 2147483647 h 50"/>
                <a:gd name="T18" fmla="*/ 2147483647 w 49"/>
                <a:gd name="T19" fmla="*/ 2147483647 h 50"/>
                <a:gd name="T20" fmla="*/ 2147483647 w 49"/>
                <a:gd name="T21" fmla="*/ 2147483647 h 50"/>
                <a:gd name="T22" fmla="*/ 2147483647 w 49"/>
                <a:gd name="T23" fmla="*/ 2147483647 h 50"/>
                <a:gd name="T24" fmla="*/ 2147483647 w 49"/>
                <a:gd name="T25" fmla="*/ 2147483647 h 50"/>
                <a:gd name="T26" fmla="*/ 2147483647 w 49"/>
                <a:gd name="T27" fmla="*/ 2147483647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9" h="50">
                  <a:moveTo>
                    <a:pt x="47" y="35"/>
                  </a:moveTo>
                  <a:cubicBezTo>
                    <a:pt x="43" y="44"/>
                    <a:pt x="34" y="50"/>
                    <a:pt x="25" y="50"/>
                  </a:cubicBezTo>
                  <a:cubicBezTo>
                    <a:pt x="11" y="50"/>
                    <a:pt x="0" y="39"/>
                    <a:pt x="0" y="25"/>
                  </a:cubicBezTo>
                  <a:cubicBezTo>
                    <a:pt x="0" y="11"/>
                    <a:pt x="10" y="0"/>
                    <a:pt x="24" y="0"/>
                  </a:cubicBezTo>
                  <a:cubicBezTo>
                    <a:pt x="39" y="0"/>
                    <a:pt x="49" y="11"/>
                    <a:pt x="49" y="25"/>
                  </a:cubicBezTo>
                  <a:cubicBezTo>
                    <a:pt x="49" y="27"/>
                    <a:pt x="49" y="27"/>
                    <a:pt x="49" y="27"/>
                  </a:cubicBezTo>
                  <a:cubicBezTo>
                    <a:pt x="6" y="27"/>
                    <a:pt x="6" y="27"/>
                    <a:pt x="6" y="27"/>
                  </a:cubicBezTo>
                  <a:cubicBezTo>
                    <a:pt x="6" y="37"/>
                    <a:pt x="15" y="44"/>
                    <a:pt x="24" y="44"/>
                  </a:cubicBezTo>
                  <a:cubicBezTo>
                    <a:pt x="31" y="44"/>
                    <a:pt x="38" y="41"/>
                    <a:pt x="41" y="35"/>
                  </a:cubicBezTo>
                  <a:lnTo>
                    <a:pt x="47" y="35"/>
                  </a:lnTo>
                  <a:close/>
                  <a:moveTo>
                    <a:pt x="44" y="22"/>
                  </a:moveTo>
                  <a:cubicBezTo>
                    <a:pt x="42" y="12"/>
                    <a:pt x="34" y="5"/>
                    <a:pt x="24" y="5"/>
                  </a:cubicBezTo>
                  <a:cubicBezTo>
                    <a:pt x="15" y="5"/>
                    <a:pt x="7" y="13"/>
                    <a:pt x="6" y="22"/>
                  </a:cubicBezTo>
                  <a:lnTo>
                    <a:pt x="44" y="22"/>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6" name="Freeform 47"/>
            <p:cNvSpPr>
              <a:spLocks/>
            </p:cNvSpPr>
            <p:nvPr userDrawn="1"/>
          </p:nvSpPr>
          <p:spPr bwMode="auto">
            <a:xfrm>
              <a:off x="7834313" y="6335713"/>
              <a:ext cx="58737" cy="50800"/>
            </a:xfrm>
            <a:custGeom>
              <a:avLst/>
              <a:gdLst>
                <a:gd name="T0" fmla="*/ 2147483647 w 57"/>
                <a:gd name="T1" fmla="*/ 2147483647 h 49"/>
                <a:gd name="T2" fmla="*/ 2147483647 w 57"/>
                <a:gd name="T3" fmla="*/ 0 h 49"/>
                <a:gd name="T4" fmla="*/ 2147483647 w 57"/>
                <a:gd name="T5" fmla="*/ 2147483647 h 49"/>
                <a:gd name="T6" fmla="*/ 2147483647 w 57"/>
                <a:gd name="T7" fmla="*/ 2147483647 h 49"/>
                <a:gd name="T8" fmla="*/ 2147483647 w 57"/>
                <a:gd name="T9" fmla="*/ 2147483647 h 49"/>
                <a:gd name="T10" fmla="*/ 2147483647 w 57"/>
                <a:gd name="T11" fmla="*/ 2147483647 h 49"/>
                <a:gd name="T12" fmla="*/ 2147483647 w 57"/>
                <a:gd name="T13" fmla="*/ 2147483647 h 49"/>
                <a:gd name="T14" fmla="*/ 2147483647 w 57"/>
                <a:gd name="T15" fmla="*/ 2147483647 h 49"/>
                <a:gd name="T16" fmla="*/ 2147483647 w 57"/>
                <a:gd name="T17" fmla="*/ 2147483647 h 49"/>
                <a:gd name="T18" fmla="*/ 2147483647 w 57"/>
                <a:gd name="T19" fmla="*/ 2147483647 h 49"/>
                <a:gd name="T20" fmla="*/ 2147483647 w 57"/>
                <a:gd name="T21" fmla="*/ 2147483647 h 49"/>
                <a:gd name="T22" fmla="*/ 2147483647 w 57"/>
                <a:gd name="T23" fmla="*/ 2147483647 h 49"/>
                <a:gd name="T24" fmla="*/ 2147483647 w 57"/>
                <a:gd name="T25" fmla="*/ 2147483647 h 49"/>
                <a:gd name="T26" fmla="*/ 2147483647 w 57"/>
                <a:gd name="T27" fmla="*/ 2147483647 h 49"/>
                <a:gd name="T28" fmla="*/ 2147483647 w 57"/>
                <a:gd name="T29" fmla="*/ 2147483647 h 49"/>
                <a:gd name="T30" fmla="*/ 2147483647 w 57"/>
                <a:gd name="T31" fmla="*/ 2147483647 h 49"/>
                <a:gd name="T32" fmla="*/ 2147483647 w 57"/>
                <a:gd name="T33" fmla="*/ 2147483647 h 49"/>
                <a:gd name="T34" fmla="*/ 2147483647 w 57"/>
                <a:gd name="T35" fmla="*/ 2147483647 h 49"/>
                <a:gd name="T36" fmla="*/ 0 w 57"/>
                <a:gd name="T37" fmla="*/ 2147483647 h 49"/>
                <a:gd name="T38" fmla="*/ 0 w 57"/>
                <a:gd name="T39" fmla="*/ 2147483647 h 49"/>
                <a:gd name="T40" fmla="*/ 2147483647 w 57"/>
                <a:gd name="T41" fmla="*/ 2147483647 h 49"/>
                <a:gd name="T42" fmla="*/ 2147483647 w 57"/>
                <a:gd name="T43" fmla="*/ 2147483647 h 49"/>
                <a:gd name="T44" fmla="*/ 0 w 57"/>
                <a:gd name="T45" fmla="*/ 2147483647 h 49"/>
                <a:gd name="T46" fmla="*/ 0 w 57"/>
                <a:gd name="T47" fmla="*/ 2147483647 h 49"/>
                <a:gd name="T48" fmla="*/ 2147483647 w 57"/>
                <a:gd name="T49" fmla="*/ 2147483647 h 49"/>
                <a:gd name="T50" fmla="*/ 2147483647 w 57"/>
                <a:gd name="T51" fmla="*/ 2147483647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7" h="49">
                  <a:moveTo>
                    <a:pt x="14" y="9"/>
                  </a:moveTo>
                  <a:cubicBezTo>
                    <a:pt x="17" y="3"/>
                    <a:pt x="24" y="0"/>
                    <a:pt x="30" y="0"/>
                  </a:cubicBezTo>
                  <a:cubicBezTo>
                    <a:pt x="35" y="0"/>
                    <a:pt x="44" y="3"/>
                    <a:pt x="47" y="9"/>
                  </a:cubicBezTo>
                  <a:cubicBezTo>
                    <a:pt x="48" y="11"/>
                    <a:pt x="49" y="16"/>
                    <a:pt x="49" y="22"/>
                  </a:cubicBezTo>
                  <a:cubicBezTo>
                    <a:pt x="49" y="43"/>
                    <a:pt x="49" y="43"/>
                    <a:pt x="49" y="43"/>
                  </a:cubicBezTo>
                  <a:cubicBezTo>
                    <a:pt x="57" y="43"/>
                    <a:pt x="57" y="43"/>
                    <a:pt x="57" y="43"/>
                  </a:cubicBezTo>
                  <a:cubicBezTo>
                    <a:pt x="57" y="49"/>
                    <a:pt x="57" y="49"/>
                    <a:pt x="57" y="49"/>
                  </a:cubicBezTo>
                  <a:cubicBezTo>
                    <a:pt x="35" y="49"/>
                    <a:pt x="35" y="49"/>
                    <a:pt x="35" y="49"/>
                  </a:cubicBezTo>
                  <a:cubicBezTo>
                    <a:pt x="35" y="43"/>
                    <a:pt x="35" y="43"/>
                    <a:pt x="35" y="43"/>
                  </a:cubicBezTo>
                  <a:cubicBezTo>
                    <a:pt x="43" y="43"/>
                    <a:pt x="43" y="43"/>
                    <a:pt x="43" y="43"/>
                  </a:cubicBezTo>
                  <a:cubicBezTo>
                    <a:pt x="43" y="24"/>
                    <a:pt x="43" y="24"/>
                    <a:pt x="43" y="24"/>
                  </a:cubicBezTo>
                  <a:cubicBezTo>
                    <a:pt x="43" y="19"/>
                    <a:pt x="43" y="15"/>
                    <a:pt x="41" y="12"/>
                  </a:cubicBezTo>
                  <a:cubicBezTo>
                    <a:pt x="38" y="7"/>
                    <a:pt x="33" y="6"/>
                    <a:pt x="28" y="6"/>
                  </a:cubicBezTo>
                  <a:cubicBezTo>
                    <a:pt x="24" y="6"/>
                    <a:pt x="20" y="8"/>
                    <a:pt x="17" y="11"/>
                  </a:cubicBezTo>
                  <a:cubicBezTo>
                    <a:pt x="14" y="14"/>
                    <a:pt x="14" y="18"/>
                    <a:pt x="14" y="23"/>
                  </a:cubicBezTo>
                  <a:cubicBezTo>
                    <a:pt x="14" y="43"/>
                    <a:pt x="14" y="43"/>
                    <a:pt x="14" y="43"/>
                  </a:cubicBezTo>
                  <a:cubicBezTo>
                    <a:pt x="22" y="43"/>
                    <a:pt x="22" y="43"/>
                    <a:pt x="22" y="43"/>
                  </a:cubicBezTo>
                  <a:cubicBezTo>
                    <a:pt x="22" y="49"/>
                    <a:pt x="22" y="49"/>
                    <a:pt x="22" y="49"/>
                  </a:cubicBezTo>
                  <a:cubicBezTo>
                    <a:pt x="0" y="49"/>
                    <a:pt x="0" y="49"/>
                    <a:pt x="0" y="49"/>
                  </a:cubicBezTo>
                  <a:cubicBezTo>
                    <a:pt x="0" y="43"/>
                    <a:pt x="0" y="43"/>
                    <a:pt x="0" y="43"/>
                  </a:cubicBezTo>
                  <a:cubicBezTo>
                    <a:pt x="8" y="43"/>
                    <a:pt x="8" y="43"/>
                    <a:pt x="8" y="43"/>
                  </a:cubicBezTo>
                  <a:cubicBezTo>
                    <a:pt x="8" y="6"/>
                    <a:pt x="8" y="6"/>
                    <a:pt x="8" y="6"/>
                  </a:cubicBezTo>
                  <a:cubicBezTo>
                    <a:pt x="0" y="6"/>
                    <a:pt x="0" y="6"/>
                    <a:pt x="0" y="6"/>
                  </a:cubicBezTo>
                  <a:cubicBezTo>
                    <a:pt x="0" y="1"/>
                    <a:pt x="0" y="1"/>
                    <a:pt x="0" y="1"/>
                  </a:cubicBezTo>
                  <a:cubicBezTo>
                    <a:pt x="14" y="1"/>
                    <a:pt x="14" y="1"/>
                    <a:pt x="14" y="1"/>
                  </a:cubicBezTo>
                  <a:lnTo>
                    <a:pt x="14" y="9"/>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7" name="Freeform 48"/>
            <p:cNvSpPr>
              <a:spLocks/>
            </p:cNvSpPr>
            <p:nvPr userDrawn="1"/>
          </p:nvSpPr>
          <p:spPr bwMode="auto">
            <a:xfrm>
              <a:off x="7893050" y="6318250"/>
              <a:ext cx="28575" cy="68263"/>
            </a:xfrm>
            <a:custGeom>
              <a:avLst/>
              <a:gdLst>
                <a:gd name="T0" fmla="*/ 2147483647 w 18"/>
                <a:gd name="T1" fmla="*/ 2147483647 h 43"/>
                <a:gd name="T2" fmla="*/ 2147483647 w 18"/>
                <a:gd name="T3" fmla="*/ 2147483647 h 43"/>
                <a:gd name="T4" fmla="*/ 2147483647 w 18"/>
                <a:gd name="T5" fmla="*/ 2147483647 h 43"/>
                <a:gd name="T6" fmla="*/ 2147483647 w 18"/>
                <a:gd name="T7" fmla="*/ 2147483647 h 43"/>
                <a:gd name="T8" fmla="*/ 2147483647 w 18"/>
                <a:gd name="T9" fmla="*/ 2147483647 h 43"/>
                <a:gd name="T10" fmla="*/ 0 w 18"/>
                <a:gd name="T11" fmla="*/ 2147483647 h 43"/>
                <a:gd name="T12" fmla="*/ 0 w 18"/>
                <a:gd name="T13" fmla="*/ 2147483647 h 43"/>
                <a:gd name="T14" fmla="*/ 2147483647 w 18"/>
                <a:gd name="T15" fmla="*/ 2147483647 h 43"/>
                <a:gd name="T16" fmla="*/ 2147483647 w 18"/>
                <a:gd name="T17" fmla="*/ 0 h 43"/>
                <a:gd name="T18" fmla="*/ 2147483647 w 18"/>
                <a:gd name="T19" fmla="*/ 0 h 43"/>
                <a:gd name="T20" fmla="*/ 2147483647 w 18"/>
                <a:gd name="T21" fmla="*/ 2147483647 h 43"/>
                <a:gd name="T22" fmla="*/ 2147483647 w 18"/>
                <a:gd name="T23" fmla="*/ 2147483647 h 43"/>
                <a:gd name="T24" fmla="*/ 2147483647 w 18"/>
                <a:gd name="T25" fmla="*/ 2147483647 h 43"/>
                <a:gd name="T26" fmla="*/ 2147483647 w 18"/>
                <a:gd name="T27" fmla="*/ 2147483647 h 43"/>
                <a:gd name="T28" fmla="*/ 2147483647 w 18"/>
                <a:gd name="T29" fmla="*/ 2147483647 h 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8" h="43">
                  <a:moveTo>
                    <a:pt x="10" y="39"/>
                  </a:moveTo>
                  <a:lnTo>
                    <a:pt x="18" y="39"/>
                  </a:lnTo>
                  <a:lnTo>
                    <a:pt x="18" y="43"/>
                  </a:lnTo>
                  <a:lnTo>
                    <a:pt x="6" y="43"/>
                  </a:lnTo>
                  <a:lnTo>
                    <a:pt x="6" y="15"/>
                  </a:lnTo>
                  <a:lnTo>
                    <a:pt x="0" y="15"/>
                  </a:lnTo>
                  <a:lnTo>
                    <a:pt x="0" y="12"/>
                  </a:lnTo>
                  <a:lnTo>
                    <a:pt x="6" y="12"/>
                  </a:lnTo>
                  <a:lnTo>
                    <a:pt x="6" y="0"/>
                  </a:lnTo>
                  <a:lnTo>
                    <a:pt x="10" y="0"/>
                  </a:lnTo>
                  <a:lnTo>
                    <a:pt x="10" y="12"/>
                  </a:lnTo>
                  <a:lnTo>
                    <a:pt x="17" y="12"/>
                  </a:lnTo>
                  <a:lnTo>
                    <a:pt x="17" y="15"/>
                  </a:lnTo>
                  <a:lnTo>
                    <a:pt x="10" y="15"/>
                  </a:lnTo>
                  <a:lnTo>
                    <a:pt x="10" y="39"/>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8" name="Freeform 49"/>
            <p:cNvSpPr>
              <a:spLocks noEditPoints="1"/>
            </p:cNvSpPr>
            <p:nvPr userDrawn="1"/>
          </p:nvSpPr>
          <p:spPr bwMode="auto">
            <a:xfrm>
              <a:off x="7921625" y="6335713"/>
              <a:ext cx="50800" cy="50800"/>
            </a:xfrm>
            <a:custGeom>
              <a:avLst/>
              <a:gdLst>
                <a:gd name="T0" fmla="*/ 0 w 50"/>
                <a:gd name="T1" fmla="*/ 2147483647 h 50"/>
                <a:gd name="T2" fmla="*/ 2147483647 w 50"/>
                <a:gd name="T3" fmla="*/ 0 h 50"/>
                <a:gd name="T4" fmla="*/ 2147483647 w 50"/>
                <a:gd name="T5" fmla="*/ 2147483647 h 50"/>
                <a:gd name="T6" fmla="*/ 2147483647 w 50"/>
                <a:gd name="T7" fmla="*/ 2147483647 h 50"/>
                <a:gd name="T8" fmla="*/ 0 w 50"/>
                <a:gd name="T9" fmla="*/ 2147483647 h 50"/>
                <a:gd name="T10" fmla="*/ 2147483647 w 50"/>
                <a:gd name="T11" fmla="*/ 2147483647 h 50"/>
                <a:gd name="T12" fmla="*/ 2147483647 w 50"/>
                <a:gd name="T13" fmla="*/ 2147483647 h 50"/>
                <a:gd name="T14" fmla="*/ 2147483647 w 50"/>
                <a:gd name="T15" fmla="*/ 2147483647 h 50"/>
                <a:gd name="T16" fmla="*/ 2147483647 w 50"/>
                <a:gd name="T17" fmla="*/ 2147483647 h 50"/>
                <a:gd name="T18" fmla="*/ 2147483647 w 50"/>
                <a:gd name="T19" fmla="*/ 2147483647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 h="50">
                  <a:moveTo>
                    <a:pt x="0" y="25"/>
                  </a:moveTo>
                  <a:cubicBezTo>
                    <a:pt x="0" y="11"/>
                    <a:pt x="11" y="0"/>
                    <a:pt x="25" y="0"/>
                  </a:cubicBezTo>
                  <a:cubicBezTo>
                    <a:pt x="39" y="0"/>
                    <a:pt x="50" y="11"/>
                    <a:pt x="50" y="24"/>
                  </a:cubicBezTo>
                  <a:cubicBezTo>
                    <a:pt x="50" y="38"/>
                    <a:pt x="39" y="50"/>
                    <a:pt x="25" y="50"/>
                  </a:cubicBezTo>
                  <a:cubicBezTo>
                    <a:pt x="11" y="50"/>
                    <a:pt x="0" y="39"/>
                    <a:pt x="0" y="25"/>
                  </a:cubicBezTo>
                  <a:close/>
                  <a:moveTo>
                    <a:pt x="44" y="25"/>
                  </a:moveTo>
                  <a:cubicBezTo>
                    <a:pt x="44" y="14"/>
                    <a:pt x="36" y="6"/>
                    <a:pt x="25" y="6"/>
                  </a:cubicBezTo>
                  <a:cubicBezTo>
                    <a:pt x="14" y="6"/>
                    <a:pt x="6" y="14"/>
                    <a:pt x="6" y="25"/>
                  </a:cubicBezTo>
                  <a:cubicBezTo>
                    <a:pt x="6" y="35"/>
                    <a:pt x="14" y="44"/>
                    <a:pt x="25" y="44"/>
                  </a:cubicBezTo>
                  <a:cubicBezTo>
                    <a:pt x="35" y="44"/>
                    <a:pt x="44" y="35"/>
                    <a:pt x="44" y="25"/>
                  </a:cubicBez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39" name="Freeform 50"/>
            <p:cNvSpPr>
              <a:spLocks/>
            </p:cNvSpPr>
            <p:nvPr userDrawn="1"/>
          </p:nvSpPr>
          <p:spPr bwMode="auto">
            <a:xfrm>
              <a:off x="7974013" y="6335713"/>
              <a:ext cx="57150" cy="50800"/>
            </a:xfrm>
            <a:custGeom>
              <a:avLst/>
              <a:gdLst>
                <a:gd name="T0" fmla="*/ 2147483647 w 57"/>
                <a:gd name="T1" fmla="*/ 2147483647 h 49"/>
                <a:gd name="T2" fmla="*/ 2147483647 w 57"/>
                <a:gd name="T3" fmla="*/ 0 h 49"/>
                <a:gd name="T4" fmla="*/ 2147483647 w 57"/>
                <a:gd name="T5" fmla="*/ 2147483647 h 49"/>
                <a:gd name="T6" fmla="*/ 2147483647 w 57"/>
                <a:gd name="T7" fmla="*/ 2147483647 h 49"/>
                <a:gd name="T8" fmla="*/ 2147483647 w 57"/>
                <a:gd name="T9" fmla="*/ 2147483647 h 49"/>
                <a:gd name="T10" fmla="*/ 2147483647 w 57"/>
                <a:gd name="T11" fmla="*/ 2147483647 h 49"/>
                <a:gd name="T12" fmla="*/ 2147483647 w 57"/>
                <a:gd name="T13" fmla="*/ 2147483647 h 49"/>
                <a:gd name="T14" fmla="*/ 2147483647 w 57"/>
                <a:gd name="T15" fmla="*/ 2147483647 h 49"/>
                <a:gd name="T16" fmla="*/ 2147483647 w 57"/>
                <a:gd name="T17" fmla="*/ 2147483647 h 49"/>
                <a:gd name="T18" fmla="*/ 2147483647 w 57"/>
                <a:gd name="T19" fmla="*/ 2147483647 h 49"/>
                <a:gd name="T20" fmla="*/ 2147483647 w 57"/>
                <a:gd name="T21" fmla="*/ 2147483647 h 49"/>
                <a:gd name="T22" fmla="*/ 2147483647 w 57"/>
                <a:gd name="T23" fmla="*/ 2147483647 h 49"/>
                <a:gd name="T24" fmla="*/ 2147483647 w 57"/>
                <a:gd name="T25" fmla="*/ 2147483647 h 49"/>
                <a:gd name="T26" fmla="*/ 2147483647 w 57"/>
                <a:gd name="T27" fmla="*/ 2147483647 h 49"/>
                <a:gd name="T28" fmla="*/ 2147483647 w 57"/>
                <a:gd name="T29" fmla="*/ 2147483647 h 49"/>
                <a:gd name="T30" fmla="*/ 2147483647 w 57"/>
                <a:gd name="T31" fmla="*/ 2147483647 h 49"/>
                <a:gd name="T32" fmla="*/ 2147483647 w 57"/>
                <a:gd name="T33" fmla="*/ 2147483647 h 49"/>
                <a:gd name="T34" fmla="*/ 2147483647 w 57"/>
                <a:gd name="T35" fmla="*/ 2147483647 h 49"/>
                <a:gd name="T36" fmla="*/ 0 w 57"/>
                <a:gd name="T37" fmla="*/ 2147483647 h 49"/>
                <a:gd name="T38" fmla="*/ 0 w 57"/>
                <a:gd name="T39" fmla="*/ 2147483647 h 49"/>
                <a:gd name="T40" fmla="*/ 2147483647 w 57"/>
                <a:gd name="T41" fmla="*/ 2147483647 h 49"/>
                <a:gd name="T42" fmla="*/ 2147483647 w 57"/>
                <a:gd name="T43" fmla="*/ 2147483647 h 49"/>
                <a:gd name="T44" fmla="*/ 0 w 57"/>
                <a:gd name="T45" fmla="*/ 2147483647 h 49"/>
                <a:gd name="T46" fmla="*/ 0 w 57"/>
                <a:gd name="T47" fmla="*/ 2147483647 h 49"/>
                <a:gd name="T48" fmla="*/ 2147483647 w 57"/>
                <a:gd name="T49" fmla="*/ 2147483647 h 49"/>
                <a:gd name="T50" fmla="*/ 2147483647 w 57"/>
                <a:gd name="T51" fmla="*/ 2147483647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7" h="49">
                  <a:moveTo>
                    <a:pt x="14" y="9"/>
                  </a:moveTo>
                  <a:cubicBezTo>
                    <a:pt x="17" y="3"/>
                    <a:pt x="24" y="0"/>
                    <a:pt x="30" y="0"/>
                  </a:cubicBezTo>
                  <a:cubicBezTo>
                    <a:pt x="36" y="0"/>
                    <a:pt x="44" y="3"/>
                    <a:pt x="47" y="9"/>
                  </a:cubicBezTo>
                  <a:cubicBezTo>
                    <a:pt x="48" y="11"/>
                    <a:pt x="49" y="16"/>
                    <a:pt x="49" y="22"/>
                  </a:cubicBezTo>
                  <a:cubicBezTo>
                    <a:pt x="49" y="43"/>
                    <a:pt x="49" y="43"/>
                    <a:pt x="49" y="43"/>
                  </a:cubicBezTo>
                  <a:cubicBezTo>
                    <a:pt x="57" y="43"/>
                    <a:pt x="57" y="43"/>
                    <a:pt x="57" y="43"/>
                  </a:cubicBezTo>
                  <a:cubicBezTo>
                    <a:pt x="57" y="49"/>
                    <a:pt x="57" y="49"/>
                    <a:pt x="57" y="49"/>
                  </a:cubicBezTo>
                  <a:cubicBezTo>
                    <a:pt x="35" y="49"/>
                    <a:pt x="35" y="49"/>
                    <a:pt x="35" y="49"/>
                  </a:cubicBezTo>
                  <a:cubicBezTo>
                    <a:pt x="35" y="43"/>
                    <a:pt x="35" y="43"/>
                    <a:pt x="35" y="43"/>
                  </a:cubicBezTo>
                  <a:cubicBezTo>
                    <a:pt x="43" y="43"/>
                    <a:pt x="43" y="43"/>
                    <a:pt x="43" y="43"/>
                  </a:cubicBezTo>
                  <a:cubicBezTo>
                    <a:pt x="43" y="24"/>
                    <a:pt x="43" y="24"/>
                    <a:pt x="43" y="24"/>
                  </a:cubicBezTo>
                  <a:cubicBezTo>
                    <a:pt x="43" y="19"/>
                    <a:pt x="43" y="15"/>
                    <a:pt x="41" y="12"/>
                  </a:cubicBezTo>
                  <a:cubicBezTo>
                    <a:pt x="39" y="7"/>
                    <a:pt x="33" y="6"/>
                    <a:pt x="29" y="6"/>
                  </a:cubicBezTo>
                  <a:cubicBezTo>
                    <a:pt x="24" y="6"/>
                    <a:pt x="20" y="8"/>
                    <a:pt x="17" y="11"/>
                  </a:cubicBezTo>
                  <a:cubicBezTo>
                    <a:pt x="14" y="14"/>
                    <a:pt x="14" y="18"/>
                    <a:pt x="14" y="23"/>
                  </a:cubicBezTo>
                  <a:cubicBezTo>
                    <a:pt x="14" y="43"/>
                    <a:pt x="14" y="43"/>
                    <a:pt x="14" y="43"/>
                  </a:cubicBezTo>
                  <a:cubicBezTo>
                    <a:pt x="22" y="43"/>
                    <a:pt x="22" y="43"/>
                    <a:pt x="22" y="43"/>
                  </a:cubicBezTo>
                  <a:cubicBezTo>
                    <a:pt x="22" y="49"/>
                    <a:pt x="22" y="49"/>
                    <a:pt x="22" y="49"/>
                  </a:cubicBezTo>
                  <a:cubicBezTo>
                    <a:pt x="0" y="49"/>
                    <a:pt x="0" y="49"/>
                    <a:pt x="0" y="49"/>
                  </a:cubicBezTo>
                  <a:cubicBezTo>
                    <a:pt x="0" y="43"/>
                    <a:pt x="0" y="43"/>
                    <a:pt x="0" y="43"/>
                  </a:cubicBezTo>
                  <a:cubicBezTo>
                    <a:pt x="8" y="43"/>
                    <a:pt x="8" y="43"/>
                    <a:pt x="8" y="43"/>
                  </a:cubicBezTo>
                  <a:cubicBezTo>
                    <a:pt x="8" y="6"/>
                    <a:pt x="8" y="6"/>
                    <a:pt x="8" y="6"/>
                  </a:cubicBezTo>
                  <a:cubicBezTo>
                    <a:pt x="0" y="6"/>
                    <a:pt x="0" y="6"/>
                    <a:pt x="0" y="6"/>
                  </a:cubicBezTo>
                  <a:cubicBezTo>
                    <a:pt x="0" y="1"/>
                    <a:pt x="0" y="1"/>
                    <a:pt x="0" y="1"/>
                  </a:cubicBezTo>
                  <a:cubicBezTo>
                    <a:pt x="14" y="1"/>
                    <a:pt x="14" y="1"/>
                    <a:pt x="14" y="1"/>
                  </a:cubicBezTo>
                  <a:lnTo>
                    <a:pt x="14" y="9"/>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0" name="Freeform 51"/>
            <p:cNvSpPr>
              <a:spLocks/>
            </p:cNvSpPr>
            <p:nvPr userDrawn="1"/>
          </p:nvSpPr>
          <p:spPr bwMode="auto">
            <a:xfrm>
              <a:off x="8034338" y="6335713"/>
              <a:ext cx="34925" cy="50800"/>
            </a:xfrm>
            <a:custGeom>
              <a:avLst/>
              <a:gdLst>
                <a:gd name="T0" fmla="*/ 2147483647 w 34"/>
                <a:gd name="T1" fmla="*/ 2147483647 h 50"/>
                <a:gd name="T2" fmla="*/ 2147483647 w 34"/>
                <a:gd name="T3" fmla="*/ 2147483647 h 50"/>
                <a:gd name="T4" fmla="*/ 2147483647 w 34"/>
                <a:gd name="T5" fmla="*/ 2147483647 h 50"/>
                <a:gd name="T6" fmla="*/ 2147483647 w 34"/>
                <a:gd name="T7" fmla="*/ 2147483647 h 50"/>
                <a:gd name="T8" fmla="*/ 2147483647 w 34"/>
                <a:gd name="T9" fmla="*/ 2147483647 h 50"/>
                <a:gd name="T10" fmla="*/ 2147483647 w 34"/>
                <a:gd name="T11" fmla="*/ 2147483647 h 50"/>
                <a:gd name="T12" fmla="*/ 2147483647 w 34"/>
                <a:gd name="T13" fmla="*/ 2147483647 h 50"/>
                <a:gd name="T14" fmla="*/ 2147483647 w 34"/>
                <a:gd name="T15" fmla="*/ 2147483647 h 50"/>
                <a:gd name="T16" fmla="*/ 2147483647 w 34"/>
                <a:gd name="T17" fmla="*/ 2147483647 h 50"/>
                <a:gd name="T18" fmla="*/ 2147483647 w 34"/>
                <a:gd name="T19" fmla="*/ 2147483647 h 50"/>
                <a:gd name="T20" fmla="*/ 0 w 34"/>
                <a:gd name="T21" fmla="*/ 2147483647 h 50"/>
                <a:gd name="T22" fmla="*/ 0 w 34"/>
                <a:gd name="T23" fmla="*/ 2147483647 h 50"/>
                <a:gd name="T24" fmla="*/ 2147483647 w 34"/>
                <a:gd name="T25" fmla="*/ 2147483647 h 50"/>
                <a:gd name="T26" fmla="*/ 2147483647 w 34"/>
                <a:gd name="T27" fmla="*/ 2147483647 h 50"/>
                <a:gd name="T28" fmla="*/ 2147483647 w 34"/>
                <a:gd name="T29" fmla="*/ 2147483647 h 50"/>
                <a:gd name="T30" fmla="*/ 2147483647 w 34"/>
                <a:gd name="T31" fmla="*/ 2147483647 h 50"/>
                <a:gd name="T32" fmla="*/ 2147483647 w 34"/>
                <a:gd name="T33" fmla="*/ 2147483647 h 50"/>
                <a:gd name="T34" fmla="*/ 0 w 34"/>
                <a:gd name="T35" fmla="*/ 2147483647 h 50"/>
                <a:gd name="T36" fmla="*/ 2147483647 w 34"/>
                <a:gd name="T37" fmla="*/ 2147483647 h 50"/>
                <a:gd name="T38" fmla="*/ 2147483647 w 34"/>
                <a:gd name="T39" fmla="*/ 0 h 50"/>
                <a:gd name="T40" fmla="*/ 2147483647 w 34"/>
                <a:gd name="T41" fmla="*/ 2147483647 h 50"/>
                <a:gd name="T42" fmla="*/ 2147483647 w 34"/>
                <a:gd name="T43" fmla="*/ 2147483647 h 50"/>
                <a:gd name="T44" fmla="*/ 2147483647 w 34"/>
                <a:gd name="T45" fmla="*/ 2147483647 h 50"/>
                <a:gd name="T46" fmla="*/ 2147483647 w 34"/>
                <a:gd name="T47" fmla="*/ 2147483647 h 50"/>
                <a:gd name="T48" fmla="*/ 2147483647 w 34"/>
                <a:gd name="T49" fmla="*/ 2147483647 h 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4" h="50">
                  <a:moveTo>
                    <a:pt x="26" y="13"/>
                  </a:moveTo>
                  <a:cubicBezTo>
                    <a:pt x="26" y="8"/>
                    <a:pt x="21" y="5"/>
                    <a:pt x="16" y="5"/>
                  </a:cubicBezTo>
                  <a:cubicBezTo>
                    <a:pt x="11" y="5"/>
                    <a:pt x="7" y="8"/>
                    <a:pt x="7" y="13"/>
                  </a:cubicBezTo>
                  <a:cubicBezTo>
                    <a:pt x="7" y="19"/>
                    <a:pt x="12" y="20"/>
                    <a:pt x="17" y="21"/>
                  </a:cubicBezTo>
                  <a:cubicBezTo>
                    <a:pt x="21" y="22"/>
                    <a:pt x="25" y="23"/>
                    <a:pt x="28" y="25"/>
                  </a:cubicBezTo>
                  <a:cubicBezTo>
                    <a:pt x="32" y="27"/>
                    <a:pt x="34" y="31"/>
                    <a:pt x="34" y="35"/>
                  </a:cubicBezTo>
                  <a:cubicBezTo>
                    <a:pt x="34" y="39"/>
                    <a:pt x="33" y="41"/>
                    <a:pt x="32" y="43"/>
                  </a:cubicBezTo>
                  <a:cubicBezTo>
                    <a:pt x="30" y="47"/>
                    <a:pt x="24" y="50"/>
                    <a:pt x="18" y="50"/>
                  </a:cubicBezTo>
                  <a:cubicBezTo>
                    <a:pt x="12" y="50"/>
                    <a:pt x="8" y="48"/>
                    <a:pt x="5" y="43"/>
                  </a:cubicBezTo>
                  <a:cubicBezTo>
                    <a:pt x="5" y="49"/>
                    <a:pt x="5" y="49"/>
                    <a:pt x="5" y="49"/>
                  </a:cubicBezTo>
                  <a:cubicBezTo>
                    <a:pt x="0" y="49"/>
                    <a:pt x="0" y="49"/>
                    <a:pt x="0" y="49"/>
                  </a:cubicBezTo>
                  <a:cubicBezTo>
                    <a:pt x="0" y="35"/>
                    <a:pt x="0" y="35"/>
                    <a:pt x="0" y="35"/>
                  </a:cubicBezTo>
                  <a:cubicBezTo>
                    <a:pt x="5" y="35"/>
                    <a:pt x="5" y="35"/>
                    <a:pt x="5" y="35"/>
                  </a:cubicBezTo>
                  <a:cubicBezTo>
                    <a:pt x="5" y="41"/>
                    <a:pt x="10" y="45"/>
                    <a:pt x="17" y="45"/>
                  </a:cubicBezTo>
                  <a:cubicBezTo>
                    <a:pt x="22" y="45"/>
                    <a:pt x="27" y="41"/>
                    <a:pt x="27" y="36"/>
                  </a:cubicBezTo>
                  <a:cubicBezTo>
                    <a:pt x="27" y="29"/>
                    <a:pt x="22" y="28"/>
                    <a:pt x="16" y="27"/>
                  </a:cubicBezTo>
                  <a:cubicBezTo>
                    <a:pt x="13" y="26"/>
                    <a:pt x="9" y="25"/>
                    <a:pt x="5" y="23"/>
                  </a:cubicBezTo>
                  <a:cubicBezTo>
                    <a:pt x="2" y="21"/>
                    <a:pt x="0" y="17"/>
                    <a:pt x="0" y="13"/>
                  </a:cubicBezTo>
                  <a:cubicBezTo>
                    <a:pt x="0" y="10"/>
                    <a:pt x="0" y="7"/>
                    <a:pt x="2" y="5"/>
                  </a:cubicBezTo>
                  <a:cubicBezTo>
                    <a:pt x="5" y="1"/>
                    <a:pt x="11" y="0"/>
                    <a:pt x="15" y="0"/>
                  </a:cubicBezTo>
                  <a:cubicBezTo>
                    <a:pt x="19" y="0"/>
                    <a:pt x="24" y="1"/>
                    <a:pt x="26" y="5"/>
                  </a:cubicBezTo>
                  <a:cubicBezTo>
                    <a:pt x="26" y="1"/>
                    <a:pt x="26" y="1"/>
                    <a:pt x="26" y="1"/>
                  </a:cubicBezTo>
                  <a:cubicBezTo>
                    <a:pt x="31" y="1"/>
                    <a:pt x="31" y="1"/>
                    <a:pt x="31" y="1"/>
                  </a:cubicBezTo>
                  <a:cubicBezTo>
                    <a:pt x="31" y="13"/>
                    <a:pt x="31" y="13"/>
                    <a:pt x="31" y="13"/>
                  </a:cubicBezTo>
                  <a:lnTo>
                    <a:pt x="26" y="13"/>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1" name="Freeform 52"/>
            <p:cNvSpPr>
              <a:spLocks noEditPoints="1"/>
            </p:cNvSpPr>
            <p:nvPr userDrawn="1"/>
          </p:nvSpPr>
          <p:spPr bwMode="auto">
            <a:xfrm>
              <a:off x="8070850" y="6335713"/>
              <a:ext cx="60325" cy="66675"/>
            </a:xfrm>
            <a:custGeom>
              <a:avLst/>
              <a:gdLst>
                <a:gd name="T0" fmla="*/ 2147483647 w 59"/>
                <a:gd name="T1" fmla="*/ 2147483647 h 66"/>
                <a:gd name="T2" fmla="*/ 2147483647 w 59"/>
                <a:gd name="T3" fmla="*/ 0 h 66"/>
                <a:gd name="T4" fmla="*/ 2147483647 w 59"/>
                <a:gd name="T5" fmla="*/ 2147483647 h 66"/>
                <a:gd name="T6" fmla="*/ 2147483647 w 59"/>
                <a:gd name="T7" fmla="*/ 2147483647 h 66"/>
                <a:gd name="T8" fmla="*/ 2147483647 w 59"/>
                <a:gd name="T9" fmla="*/ 2147483647 h 66"/>
                <a:gd name="T10" fmla="*/ 2147483647 w 59"/>
                <a:gd name="T11" fmla="*/ 2147483647 h 66"/>
                <a:gd name="T12" fmla="*/ 2147483647 w 59"/>
                <a:gd name="T13" fmla="*/ 2147483647 h 66"/>
                <a:gd name="T14" fmla="*/ 2147483647 w 59"/>
                <a:gd name="T15" fmla="*/ 2147483647 h 66"/>
                <a:gd name="T16" fmla="*/ 2147483647 w 59"/>
                <a:gd name="T17" fmla="*/ 2147483647 h 66"/>
                <a:gd name="T18" fmla="*/ 0 w 59"/>
                <a:gd name="T19" fmla="*/ 2147483647 h 66"/>
                <a:gd name="T20" fmla="*/ 0 w 59"/>
                <a:gd name="T21" fmla="*/ 2147483647 h 66"/>
                <a:gd name="T22" fmla="*/ 2147483647 w 59"/>
                <a:gd name="T23" fmla="*/ 2147483647 h 66"/>
                <a:gd name="T24" fmla="*/ 2147483647 w 59"/>
                <a:gd name="T25" fmla="*/ 2147483647 h 66"/>
                <a:gd name="T26" fmla="*/ 0 w 59"/>
                <a:gd name="T27" fmla="*/ 2147483647 h 66"/>
                <a:gd name="T28" fmla="*/ 0 w 59"/>
                <a:gd name="T29" fmla="*/ 2147483647 h 66"/>
                <a:gd name="T30" fmla="*/ 2147483647 w 59"/>
                <a:gd name="T31" fmla="*/ 2147483647 h 66"/>
                <a:gd name="T32" fmla="*/ 2147483647 w 59"/>
                <a:gd name="T33" fmla="*/ 2147483647 h 66"/>
                <a:gd name="T34" fmla="*/ 2147483647 w 59"/>
                <a:gd name="T35" fmla="*/ 2147483647 h 66"/>
                <a:gd name="T36" fmla="*/ 2147483647 w 59"/>
                <a:gd name="T37" fmla="*/ 2147483647 h 66"/>
                <a:gd name="T38" fmla="*/ 2147483647 w 59"/>
                <a:gd name="T39" fmla="*/ 2147483647 h 66"/>
                <a:gd name="T40" fmla="*/ 2147483647 w 59"/>
                <a:gd name="T41" fmla="*/ 2147483647 h 66"/>
                <a:gd name="T42" fmla="*/ 2147483647 w 59"/>
                <a:gd name="T43" fmla="*/ 2147483647 h 6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9" h="66">
                  <a:moveTo>
                    <a:pt x="14" y="11"/>
                  </a:moveTo>
                  <a:cubicBezTo>
                    <a:pt x="18" y="4"/>
                    <a:pt x="25" y="0"/>
                    <a:pt x="34" y="0"/>
                  </a:cubicBezTo>
                  <a:cubicBezTo>
                    <a:pt x="42" y="0"/>
                    <a:pt x="50" y="3"/>
                    <a:pt x="55" y="11"/>
                  </a:cubicBezTo>
                  <a:cubicBezTo>
                    <a:pt x="57" y="14"/>
                    <a:pt x="59" y="19"/>
                    <a:pt x="59" y="25"/>
                  </a:cubicBezTo>
                  <a:cubicBezTo>
                    <a:pt x="59" y="39"/>
                    <a:pt x="48" y="50"/>
                    <a:pt x="34" y="50"/>
                  </a:cubicBezTo>
                  <a:cubicBezTo>
                    <a:pt x="26" y="50"/>
                    <a:pt x="18" y="46"/>
                    <a:pt x="14" y="38"/>
                  </a:cubicBezTo>
                  <a:cubicBezTo>
                    <a:pt x="14" y="61"/>
                    <a:pt x="14" y="61"/>
                    <a:pt x="14" y="61"/>
                  </a:cubicBezTo>
                  <a:cubicBezTo>
                    <a:pt x="22" y="61"/>
                    <a:pt x="22" y="61"/>
                    <a:pt x="22" y="61"/>
                  </a:cubicBezTo>
                  <a:cubicBezTo>
                    <a:pt x="22" y="66"/>
                    <a:pt x="22" y="66"/>
                    <a:pt x="22" y="66"/>
                  </a:cubicBezTo>
                  <a:cubicBezTo>
                    <a:pt x="0" y="66"/>
                    <a:pt x="0" y="66"/>
                    <a:pt x="0" y="66"/>
                  </a:cubicBezTo>
                  <a:cubicBezTo>
                    <a:pt x="0" y="61"/>
                    <a:pt x="0" y="61"/>
                    <a:pt x="0" y="61"/>
                  </a:cubicBezTo>
                  <a:cubicBezTo>
                    <a:pt x="8" y="61"/>
                    <a:pt x="8" y="61"/>
                    <a:pt x="8" y="61"/>
                  </a:cubicBezTo>
                  <a:cubicBezTo>
                    <a:pt x="8" y="6"/>
                    <a:pt x="8" y="6"/>
                    <a:pt x="8" y="6"/>
                  </a:cubicBezTo>
                  <a:cubicBezTo>
                    <a:pt x="0" y="6"/>
                    <a:pt x="0" y="6"/>
                    <a:pt x="0" y="6"/>
                  </a:cubicBezTo>
                  <a:cubicBezTo>
                    <a:pt x="0" y="1"/>
                    <a:pt x="0" y="1"/>
                    <a:pt x="0" y="1"/>
                  </a:cubicBezTo>
                  <a:cubicBezTo>
                    <a:pt x="14" y="1"/>
                    <a:pt x="14" y="1"/>
                    <a:pt x="14" y="1"/>
                  </a:cubicBezTo>
                  <a:lnTo>
                    <a:pt x="14" y="11"/>
                  </a:lnTo>
                  <a:close/>
                  <a:moveTo>
                    <a:pt x="53" y="25"/>
                  </a:moveTo>
                  <a:cubicBezTo>
                    <a:pt x="53" y="13"/>
                    <a:pt x="44" y="5"/>
                    <a:pt x="34" y="5"/>
                  </a:cubicBezTo>
                  <a:cubicBezTo>
                    <a:pt x="23" y="6"/>
                    <a:pt x="14" y="13"/>
                    <a:pt x="14" y="25"/>
                  </a:cubicBezTo>
                  <a:cubicBezTo>
                    <a:pt x="14" y="35"/>
                    <a:pt x="23" y="44"/>
                    <a:pt x="33" y="44"/>
                  </a:cubicBezTo>
                  <a:cubicBezTo>
                    <a:pt x="44" y="44"/>
                    <a:pt x="53" y="35"/>
                    <a:pt x="53" y="25"/>
                  </a:cubicBez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2" name="Freeform 53"/>
            <p:cNvSpPr>
              <a:spLocks noEditPoints="1"/>
            </p:cNvSpPr>
            <p:nvPr userDrawn="1"/>
          </p:nvSpPr>
          <p:spPr bwMode="auto">
            <a:xfrm>
              <a:off x="8129588" y="6335713"/>
              <a:ext cx="50800" cy="50800"/>
            </a:xfrm>
            <a:custGeom>
              <a:avLst/>
              <a:gdLst>
                <a:gd name="T0" fmla="*/ 2147483647 w 50"/>
                <a:gd name="T1" fmla="*/ 2147483647 h 50"/>
                <a:gd name="T2" fmla="*/ 2147483647 w 50"/>
                <a:gd name="T3" fmla="*/ 2147483647 h 50"/>
                <a:gd name="T4" fmla="*/ 0 w 50"/>
                <a:gd name="T5" fmla="*/ 2147483647 h 50"/>
                <a:gd name="T6" fmla="*/ 2147483647 w 50"/>
                <a:gd name="T7" fmla="*/ 0 h 50"/>
                <a:gd name="T8" fmla="*/ 2147483647 w 50"/>
                <a:gd name="T9" fmla="*/ 2147483647 h 50"/>
                <a:gd name="T10" fmla="*/ 2147483647 w 50"/>
                <a:gd name="T11" fmla="*/ 2147483647 h 50"/>
                <a:gd name="T12" fmla="*/ 2147483647 w 50"/>
                <a:gd name="T13" fmla="*/ 2147483647 h 50"/>
                <a:gd name="T14" fmla="*/ 2147483647 w 50"/>
                <a:gd name="T15" fmla="*/ 2147483647 h 50"/>
                <a:gd name="T16" fmla="*/ 2147483647 w 50"/>
                <a:gd name="T17" fmla="*/ 2147483647 h 50"/>
                <a:gd name="T18" fmla="*/ 2147483647 w 50"/>
                <a:gd name="T19" fmla="*/ 2147483647 h 50"/>
                <a:gd name="T20" fmla="*/ 2147483647 w 50"/>
                <a:gd name="T21" fmla="*/ 2147483647 h 50"/>
                <a:gd name="T22" fmla="*/ 2147483647 w 50"/>
                <a:gd name="T23" fmla="*/ 2147483647 h 50"/>
                <a:gd name="T24" fmla="*/ 2147483647 w 50"/>
                <a:gd name="T25" fmla="*/ 2147483647 h 50"/>
                <a:gd name="T26" fmla="*/ 2147483647 w 50"/>
                <a:gd name="T27" fmla="*/ 2147483647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0" h="50">
                  <a:moveTo>
                    <a:pt x="48" y="35"/>
                  </a:moveTo>
                  <a:cubicBezTo>
                    <a:pt x="44" y="44"/>
                    <a:pt x="35" y="50"/>
                    <a:pt x="25" y="50"/>
                  </a:cubicBezTo>
                  <a:cubicBezTo>
                    <a:pt x="12" y="50"/>
                    <a:pt x="0" y="39"/>
                    <a:pt x="0" y="25"/>
                  </a:cubicBezTo>
                  <a:cubicBezTo>
                    <a:pt x="0" y="11"/>
                    <a:pt x="11" y="0"/>
                    <a:pt x="25" y="0"/>
                  </a:cubicBezTo>
                  <a:cubicBezTo>
                    <a:pt x="39" y="0"/>
                    <a:pt x="50" y="11"/>
                    <a:pt x="50" y="25"/>
                  </a:cubicBezTo>
                  <a:cubicBezTo>
                    <a:pt x="50" y="27"/>
                    <a:pt x="50" y="27"/>
                    <a:pt x="50" y="27"/>
                  </a:cubicBezTo>
                  <a:cubicBezTo>
                    <a:pt x="6" y="27"/>
                    <a:pt x="6" y="27"/>
                    <a:pt x="6" y="27"/>
                  </a:cubicBezTo>
                  <a:cubicBezTo>
                    <a:pt x="7" y="37"/>
                    <a:pt x="15" y="44"/>
                    <a:pt x="25" y="44"/>
                  </a:cubicBezTo>
                  <a:cubicBezTo>
                    <a:pt x="32" y="44"/>
                    <a:pt x="38" y="41"/>
                    <a:pt x="42" y="35"/>
                  </a:cubicBezTo>
                  <a:lnTo>
                    <a:pt x="48" y="35"/>
                  </a:lnTo>
                  <a:close/>
                  <a:moveTo>
                    <a:pt x="45" y="22"/>
                  </a:moveTo>
                  <a:cubicBezTo>
                    <a:pt x="43" y="12"/>
                    <a:pt x="35" y="5"/>
                    <a:pt x="25" y="5"/>
                  </a:cubicBezTo>
                  <a:cubicBezTo>
                    <a:pt x="16" y="5"/>
                    <a:pt x="8" y="13"/>
                    <a:pt x="6" y="22"/>
                  </a:cubicBezTo>
                  <a:lnTo>
                    <a:pt x="45" y="22"/>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3" name="Freeform 54"/>
            <p:cNvSpPr>
              <a:spLocks/>
            </p:cNvSpPr>
            <p:nvPr userDrawn="1"/>
          </p:nvSpPr>
          <p:spPr bwMode="auto">
            <a:xfrm>
              <a:off x="8181975" y="6335713"/>
              <a:ext cx="58738" cy="50800"/>
            </a:xfrm>
            <a:custGeom>
              <a:avLst/>
              <a:gdLst>
                <a:gd name="T0" fmla="*/ 2147483647 w 57"/>
                <a:gd name="T1" fmla="*/ 2147483647 h 49"/>
                <a:gd name="T2" fmla="*/ 2147483647 w 57"/>
                <a:gd name="T3" fmla="*/ 0 h 49"/>
                <a:gd name="T4" fmla="*/ 2147483647 w 57"/>
                <a:gd name="T5" fmla="*/ 2147483647 h 49"/>
                <a:gd name="T6" fmla="*/ 2147483647 w 57"/>
                <a:gd name="T7" fmla="*/ 2147483647 h 49"/>
                <a:gd name="T8" fmla="*/ 2147483647 w 57"/>
                <a:gd name="T9" fmla="*/ 2147483647 h 49"/>
                <a:gd name="T10" fmla="*/ 2147483647 w 57"/>
                <a:gd name="T11" fmla="*/ 2147483647 h 49"/>
                <a:gd name="T12" fmla="*/ 2147483647 w 57"/>
                <a:gd name="T13" fmla="*/ 2147483647 h 49"/>
                <a:gd name="T14" fmla="*/ 2147483647 w 57"/>
                <a:gd name="T15" fmla="*/ 2147483647 h 49"/>
                <a:gd name="T16" fmla="*/ 2147483647 w 57"/>
                <a:gd name="T17" fmla="*/ 2147483647 h 49"/>
                <a:gd name="T18" fmla="*/ 2147483647 w 57"/>
                <a:gd name="T19" fmla="*/ 2147483647 h 49"/>
                <a:gd name="T20" fmla="*/ 2147483647 w 57"/>
                <a:gd name="T21" fmla="*/ 2147483647 h 49"/>
                <a:gd name="T22" fmla="*/ 2147483647 w 57"/>
                <a:gd name="T23" fmla="*/ 2147483647 h 49"/>
                <a:gd name="T24" fmla="*/ 2147483647 w 57"/>
                <a:gd name="T25" fmla="*/ 2147483647 h 49"/>
                <a:gd name="T26" fmla="*/ 2147483647 w 57"/>
                <a:gd name="T27" fmla="*/ 2147483647 h 49"/>
                <a:gd name="T28" fmla="*/ 2147483647 w 57"/>
                <a:gd name="T29" fmla="*/ 2147483647 h 49"/>
                <a:gd name="T30" fmla="*/ 2147483647 w 57"/>
                <a:gd name="T31" fmla="*/ 2147483647 h 49"/>
                <a:gd name="T32" fmla="*/ 2147483647 w 57"/>
                <a:gd name="T33" fmla="*/ 2147483647 h 49"/>
                <a:gd name="T34" fmla="*/ 2147483647 w 57"/>
                <a:gd name="T35" fmla="*/ 2147483647 h 49"/>
                <a:gd name="T36" fmla="*/ 0 w 57"/>
                <a:gd name="T37" fmla="*/ 2147483647 h 49"/>
                <a:gd name="T38" fmla="*/ 0 w 57"/>
                <a:gd name="T39" fmla="*/ 2147483647 h 49"/>
                <a:gd name="T40" fmla="*/ 2147483647 w 57"/>
                <a:gd name="T41" fmla="*/ 2147483647 h 49"/>
                <a:gd name="T42" fmla="*/ 2147483647 w 57"/>
                <a:gd name="T43" fmla="*/ 2147483647 h 49"/>
                <a:gd name="T44" fmla="*/ 0 w 57"/>
                <a:gd name="T45" fmla="*/ 2147483647 h 49"/>
                <a:gd name="T46" fmla="*/ 0 w 57"/>
                <a:gd name="T47" fmla="*/ 2147483647 h 49"/>
                <a:gd name="T48" fmla="*/ 2147483647 w 57"/>
                <a:gd name="T49" fmla="*/ 2147483647 h 49"/>
                <a:gd name="T50" fmla="*/ 2147483647 w 57"/>
                <a:gd name="T51" fmla="*/ 2147483647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7" h="49">
                  <a:moveTo>
                    <a:pt x="14" y="9"/>
                  </a:moveTo>
                  <a:cubicBezTo>
                    <a:pt x="17" y="3"/>
                    <a:pt x="23" y="0"/>
                    <a:pt x="30" y="0"/>
                  </a:cubicBezTo>
                  <a:cubicBezTo>
                    <a:pt x="35" y="0"/>
                    <a:pt x="43" y="3"/>
                    <a:pt x="47" y="9"/>
                  </a:cubicBezTo>
                  <a:cubicBezTo>
                    <a:pt x="48" y="11"/>
                    <a:pt x="49" y="16"/>
                    <a:pt x="49" y="22"/>
                  </a:cubicBezTo>
                  <a:cubicBezTo>
                    <a:pt x="49" y="43"/>
                    <a:pt x="49" y="43"/>
                    <a:pt x="49" y="43"/>
                  </a:cubicBezTo>
                  <a:cubicBezTo>
                    <a:pt x="57" y="43"/>
                    <a:pt x="57" y="43"/>
                    <a:pt x="57" y="43"/>
                  </a:cubicBezTo>
                  <a:cubicBezTo>
                    <a:pt x="57" y="49"/>
                    <a:pt x="57" y="49"/>
                    <a:pt x="57" y="49"/>
                  </a:cubicBezTo>
                  <a:cubicBezTo>
                    <a:pt x="35" y="49"/>
                    <a:pt x="35" y="49"/>
                    <a:pt x="35" y="49"/>
                  </a:cubicBezTo>
                  <a:cubicBezTo>
                    <a:pt x="35" y="43"/>
                    <a:pt x="35" y="43"/>
                    <a:pt x="35" y="43"/>
                  </a:cubicBezTo>
                  <a:cubicBezTo>
                    <a:pt x="43" y="43"/>
                    <a:pt x="43" y="43"/>
                    <a:pt x="43" y="43"/>
                  </a:cubicBezTo>
                  <a:cubicBezTo>
                    <a:pt x="43" y="24"/>
                    <a:pt x="43" y="24"/>
                    <a:pt x="43" y="24"/>
                  </a:cubicBezTo>
                  <a:cubicBezTo>
                    <a:pt x="43" y="19"/>
                    <a:pt x="43" y="15"/>
                    <a:pt x="41" y="12"/>
                  </a:cubicBezTo>
                  <a:cubicBezTo>
                    <a:pt x="38" y="7"/>
                    <a:pt x="33" y="6"/>
                    <a:pt x="28" y="6"/>
                  </a:cubicBezTo>
                  <a:cubicBezTo>
                    <a:pt x="24" y="6"/>
                    <a:pt x="20" y="8"/>
                    <a:pt x="17" y="11"/>
                  </a:cubicBezTo>
                  <a:cubicBezTo>
                    <a:pt x="14" y="14"/>
                    <a:pt x="14" y="18"/>
                    <a:pt x="14" y="23"/>
                  </a:cubicBezTo>
                  <a:cubicBezTo>
                    <a:pt x="14" y="43"/>
                    <a:pt x="14" y="43"/>
                    <a:pt x="14" y="43"/>
                  </a:cubicBezTo>
                  <a:cubicBezTo>
                    <a:pt x="22" y="43"/>
                    <a:pt x="22" y="43"/>
                    <a:pt x="22" y="43"/>
                  </a:cubicBezTo>
                  <a:cubicBezTo>
                    <a:pt x="22" y="49"/>
                    <a:pt x="22" y="49"/>
                    <a:pt x="22" y="49"/>
                  </a:cubicBezTo>
                  <a:cubicBezTo>
                    <a:pt x="0" y="49"/>
                    <a:pt x="0" y="49"/>
                    <a:pt x="0" y="49"/>
                  </a:cubicBezTo>
                  <a:cubicBezTo>
                    <a:pt x="0" y="43"/>
                    <a:pt x="0" y="43"/>
                    <a:pt x="0" y="43"/>
                  </a:cubicBezTo>
                  <a:cubicBezTo>
                    <a:pt x="8" y="43"/>
                    <a:pt x="8" y="43"/>
                    <a:pt x="8" y="43"/>
                  </a:cubicBezTo>
                  <a:cubicBezTo>
                    <a:pt x="8" y="6"/>
                    <a:pt x="8" y="6"/>
                    <a:pt x="8" y="6"/>
                  </a:cubicBezTo>
                  <a:cubicBezTo>
                    <a:pt x="0" y="6"/>
                    <a:pt x="0" y="6"/>
                    <a:pt x="0" y="6"/>
                  </a:cubicBezTo>
                  <a:cubicBezTo>
                    <a:pt x="0" y="1"/>
                    <a:pt x="0" y="1"/>
                    <a:pt x="0" y="1"/>
                  </a:cubicBezTo>
                  <a:cubicBezTo>
                    <a:pt x="14" y="1"/>
                    <a:pt x="14" y="1"/>
                    <a:pt x="14" y="1"/>
                  </a:cubicBezTo>
                  <a:lnTo>
                    <a:pt x="14" y="9"/>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4" name="Freeform 55"/>
            <p:cNvSpPr>
              <a:spLocks/>
            </p:cNvSpPr>
            <p:nvPr userDrawn="1"/>
          </p:nvSpPr>
          <p:spPr bwMode="auto">
            <a:xfrm>
              <a:off x="8242300" y="6335713"/>
              <a:ext cx="34925" cy="50800"/>
            </a:xfrm>
            <a:custGeom>
              <a:avLst/>
              <a:gdLst>
                <a:gd name="T0" fmla="*/ 2147483647 w 35"/>
                <a:gd name="T1" fmla="*/ 2147483647 h 50"/>
                <a:gd name="T2" fmla="*/ 2147483647 w 35"/>
                <a:gd name="T3" fmla="*/ 2147483647 h 50"/>
                <a:gd name="T4" fmla="*/ 2147483647 w 35"/>
                <a:gd name="T5" fmla="*/ 2147483647 h 50"/>
                <a:gd name="T6" fmla="*/ 2147483647 w 35"/>
                <a:gd name="T7" fmla="*/ 2147483647 h 50"/>
                <a:gd name="T8" fmla="*/ 2147483647 w 35"/>
                <a:gd name="T9" fmla="*/ 2147483647 h 50"/>
                <a:gd name="T10" fmla="*/ 2147483647 w 35"/>
                <a:gd name="T11" fmla="*/ 2147483647 h 50"/>
                <a:gd name="T12" fmla="*/ 2147483647 w 35"/>
                <a:gd name="T13" fmla="*/ 2147483647 h 50"/>
                <a:gd name="T14" fmla="*/ 2147483647 w 35"/>
                <a:gd name="T15" fmla="*/ 2147483647 h 50"/>
                <a:gd name="T16" fmla="*/ 2147483647 w 35"/>
                <a:gd name="T17" fmla="*/ 2147483647 h 50"/>
                <a:gd name="T18" fmla="*/ 2147483647 w 35"/>
                <a:gd name="T19" fmla="*/ 2147483647 h 50"/>
                <a:gd name="T20" fmla="*/ 0 w 35"/>
                <a:gd name="T21" fmla="*/ 2147483647 h 50"/>
                <a:gd name="T22" fmla="*/ 0 w 35"/>
                <a:gd name="T23" fmla="*/ 2147483647 h 50"/>
                <a:gd name="T24" fmla="*/ 2147483647 w 35"/>
                <a:gd name="T25" fmla="*/ 2147483647 h 50"/>
                <a:gd name="T26" fmla="*/ 2147483647 w 35"/>
                <a:gd name="T27" fmla="*/ 2147483647 h 50"/>
                <a:gd name="T28" fmla="*/ 2147483647 w 35"/>
                <a:gd name="T29" fmla="*/ 2147483647 h 50"/>
                <a:gd name="T30" fmla="*/ 2147483647 w 35"/>
                <a:gd name="T31" fmla="*/ 2147483647 h 50"/>
                <a:gd name="T32" fmla="*/ 2147483647 w 35"/>
                <a:gd name="T33" fmla="*/ 2147483647 h 50"/>
                <a:gd name="T34" fmla="*/ 2147483647 w 35"/>
                <a:gd name="T35" fmla="*/ 2147483647 h 50"/>
                <a:gd name="T36" fmla="*/ 2147483647 w 35"/>
                <a:gd name="T37" fmla="*/ 2147483647 h 50"/>
                <a:gd name="T38" fmla="*/ 2147483647 w 35"/>
                <a:gd name="T39" fmla="*/ 0 h 50"/>
                <a:gd name="T40" fmla="*/ 2147483647 w 35"/>
                <a:gd name="T41" fmla="*/ 2147483647 h 50"/>
                <a:gd name="T42" fmla="*/ 2147483647 w 35"/>
                <a:gd name="T43" fmla="*/ 2147483647 h 50"/>
                <a:gd name="T44" fmla="*/ 2147483647 w 35"/>
                <a:gd name="T45" fmla="*/ 2147483647 h 50"/>
                <a:gd name="T46" fmla="*/ 2147483647 w 35"/>
                <a:gd name="T47" fmla="*/ 2147483647 h 50"/>
                <a:gd name="T48" fmla="*/ 2147483647 w 35"/>
                <a:gd name="T49" fmla="*/ 2147483647 h 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5" h="50">
                  <a:moveTo>
                    <a:pt x="27" y="13"/>
                  </a:moveTo>
                  <a:cubicBezTo>
                    <a:pt x="26" y="8"/>
                    <a:pt x="22" y="5"/>
                    <a:pt x="17" y="5"/>
                  </a:cubicBezTo>
                  <a:cubicBezTo>
                    <a:pt x="12" y="5"/>
                    <a:pt x="7" y="8"/>
                    <a:pt x="7" y="13"/>
                  </a:cubicBezTo>
                  <a:cubicBezTo>
                    <a:pt x="7" y="19"/>
                    <a:pt x="13" y="20"/>
                    <a:pt x="18" y="21"/>
                  </a:cubicBezTo>
                  <a:cubicBezTo>
                    <a:pt x="22" y="22"/>
                    <a:pt x="26" y="23"/>
                    <a:pt x="29" y="25"/>
                  </a:cubicBezTo>
                  <a:cubicBezTo>
                    <a:pt x="33" y="27"/>
                    <a:pt x="35" y="31"/>
                    <a:pt x="35" y="35"/>
                  </a:cubicBezTo>
                  <a:cubicBezTo>
                    <a:pt x="35" y="39"/>
                    <a:pt x="34" y="41"/>
                    <a:pt x="33" y="43"/>
                  </a:cubicBezTo>
                  <a:cubicBezTo>
                    <a:pt x="30" y="47"/>
                    <a:pt x="24" y="50"/>
                    <a:pt x="19" y="50"/>
                  </a:cubicBezTo>
                  <a:cubicBezTo>
                    <a:pt x="13" y="50"/>
                    <a:pt x="8" y="48"/>
                    <a:pt x="5" y="43"/>
                  </a:cubicBezTo>
                  <a:cubicBezTo>
                    <a:pt x="5" y="49"/>
                    <a:pt x="5" y="49"/>
                    <a:pt x="5" y="49"/>
                  </a:cubicBezTo>
                  <a:cubicBezTo>
                    <a:pt x="0" y="49"/>
                    <a:pt x="0" y="49"/>
                    <a:pt x="0" y="49"/>
                  </a:cubicBezTo>
                  <a:cubicBezTo>
                    <a:pt x="0" y="35"/>
                    <a:pt x="0" y="35"/>
                    <a:pt x="0" y="35"/>
                  </a:cubicBezTo>
                  <a:cubicBezTo>
                    <a:pt x="5" y="35"/>
                    <a:pt x="5" y="35"/>
                    <a:pt x="5" y="35"/>
                  </a:cubicBezTo>
                  <a:cubicBezTo>
                    <a:pt x="6" y="41"/>
                    <a:pt x="11" y="45"/>
                    <a:pt x="18" y="45"/>
                  </a:cubicBezTo>
                  <a:cubicBezTo>
                    <a:pt x="23" y="45"/>
                    <a:pt x="28" y="41"/>
                    <a:pt x="28" y="36"/>
                  </a:cubicBezTo>
                  <a:cubicBezTo>
                    <a:pt x="28" y="29"/>
                    <a:pt x="22" y="28"/>
                    <a:pt x="17" y="27"/>
                  </a:cubicBezTo>
                  <a:cubicBezTo>
                    <a:pt x="13" y="26"/>
                    <a:pt x="10" y="25"/>
                    <a:pt x="6" y="23"/>
                  </a:cubicBezTo>
                  <a:cubicBezTo>
                    <a:pt x="3" y="21"/>
                    <a:pt x="1" y="17"/>
                    <a:pt x="1" y="13"/>
                  </a:cubicBezTo>
                  <a:cubicBezTo>
                    <a:pt x="1" y="10"/>
                    <a:pt x="1" y="7"/>
                    <a:pt x="3" y="5"/>
                  </a:cubicBezTo>
                  <a:cubicBezTo>
                    <a:pt x="6" y="1"/>
                    <a:pt x="11" y="0"/>
                    <a:pt x="16" y="0"/>
                  </a:cubicBezTo>
                  <a:cubicBezTo>
                    <a:pt x="20" y="0"/>
                    <a:pt x="24" y="1"/>
                    <a:pt x="27" y="5"/>
                  </a:cubicBezTo>
                  <a:cubicBezTo>
                    <a:pt x="27" y="1"/>
                    <a:pt x="27" y="1"/>
                    <a:pt x="27" y="1"/>
                  </a:cubicBezTo>
                  <a:cubicBezTo>
                    <a:pt x="32" y="1"/>
                    <a:pt x="32" y="1"/>
                    <a:pt x="32" y="1"/>
                  </a:cubicBezTo>
                  <a:cubicBezTo>
                    <a:pt x="32" y="13"/>
                    <a:pt x="32" y="13"/>
                    <a:pt x="32" y="13"/>
                  </a:cubicBezTo>
                  <a:lnTo>
                    <a:pt x="27" y="13"/>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5" name="Freeform 56"/>
            <p:cNvSpPr>
              <a:spLocks noEditPoints="1"/>
            </p:cNvSpPr>
            <p:nvPr userDrawn="1"/>
          </p:nvSpPr>
          <p:spPr bwMode="auto">
            <a:xfrm>
              <a:off x="8278813" y="6318250"/>
              <a:ext cx="22225" cy="68263"/>
            </a:xfrm>
            <a:custGeom>
              <a:avLst/>
              <a:gdLst>
                <a:gd name="T0" fmla="*/ 2147483647 w 14"/>
                <a:gd name="T1" fmla="*/ 2147483647 h 43"/>
                <a:gd name="T2" fmla="*/ 2147483647 w 14"/>
                <a:gd name="T3" fmla="*/ 2147483647 h 43"/>
                <a:gd name="T4" fmla="*/ 2147483647 w 14"/>
                <a:gd name="T5" fmla="*/ 2147483647 h 43"/>
                <a:gd name="T6" fmla="*/ 0 w 14"/>
                <a:gd name="T7" fmla="*/ 2147483647 h 43"/>
                <a:gd name="T8" fmla="*/ 0 w 14"/>
                <a:gd name="T9" fmla="*/ 2147483647 h 43"/>
                <a:gd name="T10" fmla="*/ 2147483647 w 14"/>
                <a:gd name="T11" fmla="*/ 2147483647 h 43"/>
                <a:gd name="T12" fmla="*/ 2147483647 w 14"/>
                <a:gd name="T13" fmla="*/ 2147483647 h 43"/>
                <a:gd name="T14" fmla="*/ 0 w 14"/>
                <a:gd name="T15" fmla="*/ 2147483647 h 43"/>
                <a:gd name="T16" fmla="*/ 0 w 14"/>
                <a:gd name="T17" fmla="*/ 2147483647 h 43"/>
                <a:gd name="T18" fmla="*/ 2147483647 w 14"/>
                <a:gd name="T19" fmla="*/ 2147483647 h 43"/>
                <a:gd name="T20" fmla="*/ 2147483647 w 14"/>
                <a:gd name="T21" fmla="*/ 2147483647 h 43"/>
                <a:gd name="T22" fmla="*/ 2147483647 w 14"/>
                <a:gd name="T23" fmla="*/ 2147483647 h 43"/>
                <a:gd name="T24" fmla="*/ 2147483647 w 14"/>
                <a:gd name="T25" fmla="*/ 2147483647 h 43"/>
                <a:gd name="T26" fmla="*/ 2147483647 w 14"/>
                <a:gd name="T27" fmla="*/ 0 h 43"/>
                <a:gd name="T28" fmla="*/ 2147483647 w 14"/>
                <a:gd name="T29" fmla="*/ 0 h 43"/>
                <a:gd name="T30" fmla="*/ 2147483647 w 14"/>
                <a:gd name="T31" fmla="*/ 2147483647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 h="43">
                  <a:moveTo>
                    <a:pt x="9" y="39"/>
                  </a:moveTo>
                  <a:lnTo>
                    <a:pt x="14" y="39"/>
                  </a:lnTo>
                  <a:lnTo>
                    <a:pt x="14" y="43"/>
                  </a:lnTo>
                  <a:lnTo>
                    <a:pt x="0" y="43"/>
                  </a:lnTo>
                  <a:lnTo>
                    <a:pt x="0" y="39"/>
                  </a:lnTo>
                  <a:lnTo>
                    <a:pt x="5" y="39"/>
                  </a:lnTo>
                  <a:lnTo>
                    <a:pt x="5" y="15"/>
                  </a:lnTo>
                  <a:lnTo>
                    <a:pt x="0" y="15"/>
                  </a:lnTo>
                  <a:lnTo>
                    <a:pt x="0" y="12"/>
                  </a:lnTo>
                  <a:lnTo>
                    <a:pt x="9" y="12"/>
                  </a:lnTo>
                  <a:lnTo>
                    <a:pt x="9" y="39"/>
                  </a:lnTo>
                  <a:close/>
                  <a:moveTo>
                    <a:pt x="9" y="7"/>
                  </a:moveTo>
                  <a:lnTo>
                    <a:pt x="5" y="7"/>
                  </a:lnTo>
                  <a:lnTo>
                    <a:pt x="5" y="0"/>
                  </a:lnTo>
                  <a:lnTo>
                    <a:pt x="9" y="0"/>
                  </a:lnTo>
                  <a:lnTo>
                    <a:pt x="9" y="7"/>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6" name="Freeform 57"/>
            <p:cNvSpPr>
              <a:spLocks noEditPoints="1"/>
            </p:cNvSpPr>
            <p:nvPr userDrawn="1"/>
          </p:nvSpPr>
          <p:spPr bwMode="auto">
            <a:xfrm>
              <a:off x="8301038" y="6335713"/>
              <a:ext cx="50800" cy="50800"/>
            </a:xfrm>
            <a:custGeom>
              <a:avLst/>
              <a:gdLst>
                <a:gd name="T0" fmla="*/ 0 w 50"/>
                <a:gd name="T1" fmla="*/ 2147483647 h 50"/>
                <a:gd name="T2" fmla="*/ 2147483647 w 50"/>
                <a:gd name="T3" fmla="*/ 0 h 50"/>
                <a:gd name="T4" fmla="*/ 2147483647 w 50"/>
                <a:gd name="T5" fmla="*/ 2147483647 h 50"/>
                <a:gd name="T6" fmla="*/ 2147483647 w 50"/>
                <a:gd name="T7" fmla="*/ 2147483647 h 50"/>
                <a:gd name="T8" fmla="*/ 0 w 50"/>
                <a:gd name="T9" fmla="*/ 2147483647 h 50"/>
                <a:gd name="T10" fmla="*/ 2147483647 w 50"/>
                <a:gd name="T11" fmla="*/ 2147483647 h 50"/>
                <a:gd name="T12" fmla="*/ 2147483647 w 50"/>
                <a:gd name="T13" fmla="*/ 2147483647 h 50"/>
                <a:gd name="T14" fmla="*/ 2147483647 w 50"/>
                <a:gd name="T15" fmla="*/ 2147483647 h 50"/>
                <a:gd name="T16" fmla="*/ 2147483647 w 50"/>
                <a:gd name="T17" fmla="*/ 2147483647 h 50"/>
                <a:gd name="T18" fmla="*/ 2147483647 w 50"/>
                <a:gd name="T19" fmla="*/ 2147483647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 h="50">
                  <a:moveTo>
                    <a:pt x="0" y="25"/>
                  </a:moveTo>
                  <a:cubicBezTo>
                    <a:pt x="0" y="11"/>
                    <a:pt x="11" y="0"/>
                    <a:pt x="25" y="0"/>
                  </a:cubicBezTo>
                  <a:cubicBezTo>
                    <a:pt x="39" y="0"/>
                    <a:pt x="50" y="11"/>
                    <a:pt x="50" y="24"/>
                  </a:cubicBezTo>
                  <a:cubicBezTo>
                    <a:pt x="50" y="38"/>
                    <a:pt x="39" y="50"/>
                    <a:pt x="25" y="50"/>
                  </a:cubicBezTo>
                  <a:cubicBezTo>
                    <a:pt x="11" y="50"/>
                    <a:pt x="0" y="39"/>
                    <a:pt x="0" y="25"/>
                  </a:cubicBezTo>
                  <a:close/>
                  <a:moveTo>
                    <a:pt x="44" y="25"/>
                  </a:moveTo>
                  <a:cubicBezTo>
                    <a:pt x="44" y="14"/>
                    <a:pt x="35" y="6"/>
                    <a:pt x="25" y="6"/>
                  </a:cubicBezTo>
                  <a:cubicBezTo>
                    <a:pt x="14" y="6"/>
                    <a:pt x="6" y="14"/>
                    <a:pt x="6" y="25"/>
                  </a:cubicBezTo>
                  <a:cubicBezTo>
                    <a:pt x="6" y="35"/>
                    <a:pt x="14" y="44"/>
                    <a:pt x="25" y="44"/>
                  </a:cubicBezTo>
                  <a:cubicBezTo>
                    <a:pt x="35" y="44"/>
                    <a:pt x="44" y="35"/>
                    <a:pt x="44" y="25"/>
                  </a:cubicBez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7" name="Freeform 58"/>
            <p:cNvSpPr>
              <a:spLocks/>
            </p:cNvSpPr>
            <p:nvPr userDrawn="1"/>
          </p:nvSpPr>
          <p:spPr bwMode="auto">
            <a:xfrm>
              <a:off x="8353425" y="6335713"/>
              <a:ext cx="57150" cy="50800"/>
            </a:xfrm>
            <a:custGeom>
              <a:avLst/>
              <a:gdLst>
                <a:gd name="T0" fmla="*/ 2147483647 w 57"/>
                <a:gd name="T1" fmla="*/ 2147483647 h 49"/>
                <a:gd name="T2" fmla="*/ 2147483647 w 57"/>
                <a:gd name="T3" fmla="*/ 0 h 49"/>
                <a:gd name="T4" fmla="*/ 2147483647 w 57"/>
                <a:gd name="T5" fmla="*/ 2147483647 h 49"/>
                <a:gd name="T6" fmla="*/ 2147483647 w 57"/>
                <a:gd name="T7" fmla="*/ 2147483647 h 49"/>
                <a:gd name="T8" fmla="*/ 2147483647 w 57"/>
                <a:gd name="T9" fmla="*/ 2147483647 h 49"/>
                <a:gd name="T10" fmla="*/ 2147483647 w 57"/>
                <a:gd name="T11" fmla="*/ 2147483647 h 49"/>
                <a:gd name="T12" fmla="*/ 2147483647 w 57"/>
                <a:gd name="T13" fmla="*/ 2147483647 h 49"/>
                <a:gd name="T14" fmla="*/ 2147483647 w 57"/>
                <a:gd name="T15" fmla="*/ 2147483647 h 49"/>
                <a:gd name="T16" fmla="*/ 2147483647 w 57"/>
                <a:gd name="T17" fmla="*/ 2147483647 h 49"/>
                <a:gd name="T18" fmla="*/ 2147483647 w 57"/>
                <a:gd name="T19" fmla="*/ 2147483647 h 49"/>
                <a:gd name="T20" fmla="*/ 2147483647 w 57"/>
                <a:gd name="T21" fmla="*/ 2147483647 h 49"/>
                <a:gd name="T22" fmla="*/ 2147483647 w 57"/>
                <a:gd name="T23" fmla="*/ 2147483647 h 49"/>
                <a:gd name="T24" fmla="*/ 2147483647 w 57"/>
                <a:gd name="T25" fmla="*/ 2147483647 h 49"/>
                <a:gd name="T26" fmla="*/ 2147483647 w 57"/>
                <a:gd name="T27" fmla="*/ 2147483647 h 49"/>
                <a:gd name="T28" fmla="*/ 2147483647 w 57"/>
                <a:gd name="T29" fmla="*/ 2147483647 h 49"/>
                <a:gd name="T30" fmla="*/ 2147483647 w 57"/>
                <a:gd name="T31" fmla="*/ 2147483647 h 49"/>
                <a:gd name="T32" fmla="*/ 2147483647 w 57"/>
                <a:gd name="T33" fmla="*/ 2147483647 h 49"/>
                <a:gd name="T34" fmla="*/ 2147483647 w 57"/>
                <a:gd name="T35" fmla="*/ 2147483647 h 49"/>
                <a:gd name="T36" fmla="*/ 0 w 57"/>
                <a:gd name="T37" fmla="*/ 2147483647 h 49"/>
                <a:gd name="T38" fmla="*/ 0 w 57"/>
                <a:gd name="T39" fmla="*/ 2147483647 h 49"/>
                <a:gd name="T40" fmla="*/ 2147483647 w 57"/>
                <a:gd name="T41" fmla="*/ 2147483647 h 49"/>
                <a:gd name="T42" fmla="*/ 2147483647 w 57"/>
                <a:gd name="T43" fmla="*/ 2147483647 h 49"/>
                <a:gd name="T44" fmla="*/ 0 w 57"/>
                <a:gd name="T45" fmla="*/ 2147483647 h 49"/>
                <a:gd name="T46" fmla="*/ 0 w 57"/>
                <a:gd name="T47" fmla="*/ 2147483647 h 49"/>
                <a:gd name="T48" fmla="*/ 2147483647 w 57"/>
                <a:gd name="T49" fmla="*/ 2147483647 h 49"/>
                <a:gd name="T50" fmla="*/ 2147483647 w 57"/>
                <a:gd name="T51" fmla="*/ 2147483647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7" h="49">
                  <a:moveTo>
                    <a:pt x="14" y="9"/>
                  </a:moveTo>
                  <a:cubicBezTo>
                    <a:pt x="17" y="3"/>
                    <a:pt x="24" y="0"/>
                    <a:pt x="30" y="0"/>
                  </a:cubicBezTo>
                  <a:cubicBezTo>
                    <a:pt x="36" y="0"/>
                    <a:pt x="44" y="3"/>
                    <a:pt x="47" y="9"/>
                  </a:cubicBezTo>
                  <a:cubicBezTo>
                    <a:pt x="48" y="11"/>
                    <a:pt x="49" y="16"/>
                    <a:pt x="49" y="22"/>
                  </a:cubicBezTo>
                  <a:cubicBezTo>
                    <a:pt x="49" y="43"/>
                    <a:pt x="49" y="43"/>
                    <a:pt x="49" y="43"/>
                  </a:cubicBezTo>
                  <a:cubicBezTo>
                    <a:pt x="57" y="43"/>
                    <a:pt x="57" y="43"/>
                    <a:pt x="57" y="43"/>
                  </a:cubicBezTo>
                  <a:cubicBezTo>
                    <a:pt x="57" y="49"/>
                    <a:pt x="57" y="49"/>
                    <a:pt x="57" y="49"/>
                  </a:cubicBezTo>
                  <a:cubicBezTo>
                    <a:pt x="35" y="49"/>
                    <a:pt x="35" y="49"/>
                    <a:pt x="35" y="49"/>
                  </a:cubicBezTo>
                  <a:cubicBezTo>
                    <a:pt x="35" y="43"/>
                    <a:pt x="35" y="43"/>
                    <a:pt x="35" y="43"/>
                  </a:cubicBezTo>
                  <a:cubicBezTo>
                    <a:pt x="43" y="43"/>
                    <a:pt x="43" y="43"/>
                    <a:pt x="43" y="43"/>
                  </a:cubicBezTo>
                  <a:cubicBezTo>
                    <a:pt x="43" y="24"/>
                    <a:pt x="43" y="24"/>
                    <a:pt x="43" y="24"/>
                  </a:cubicBezTo>
                  <a:cubicBezTo>
                    <a:pt x="43" y="19"/>
                    <a:pt x="43" y="15"/>
                    <a:pt x="41" y="12"/>
                  </a:cubicBezTo>
                  <a:cubicBezTo>
                    <a:pt x="38" y="7"/>
                    <a:pt x="33" y="6"/>
                    <a:pt x="29" y="6"/>
                  </a:cubicBezTo>
                  <a:cubicBezTo>
                    <a:pt x="24" y="6"/>
                    <a:pt x="20" y="8"/>
                    <a:pt x="17" y="11"/>
                  </a:cubicBezTo>
                  <a:cubicBezTo>
                    <a:pt x="14" y="14"/>
                    <a:pt x="14" y="18"/>
                    <a:pt x="14" y="23"/>
                  </a:cubicBezTo>
                  <a:cubicBezTo>
                    <a:pt x="14" y="43"/>
                    <a:pt x="14" y="43"/>
                    <a:pt x="14" y="43"/>
                  </a:cubicBezTo>
                  <a:cubicBezTo>
                    <a:pt x="22" y="43"/>
                    <a:pt x="22" y="43"/>
                    <a:pt x="22" y="43"/>
                  </a:cubicBezTo>
                  <a:cubicBezTo>
                    <a:pt x="22" y="49"/>
                    <a:pt x="22" y="49"/>
                    <a:pt x="22" y="49"/>
                  </a:cubicBezTo>
                  <a:cubicBezTo>
                    <a:pt x="0" y="49"/>
                    <a:pt x="0" y="49"/>
                    <a:pt x="0" y="49"/>
                  </a:cubicBezTo>
                  <a:cubicBezTo>
                    <a:pt x="0" y="43"/>
                    <a:pt x="0" y="43"/>
                    <a:pt x="0" y="43"/>
                  </a:cubicBezTo>
                  <a:cubicBezTo>
                    <a:pt x="8" y="43"/>
                    <a:pt x="8" y="43"/>
                    <a:pt x="8" y="43"/>
                  </a:cubicBezTo>
                  <a:cubicBezTo>
                    <a:pt x="8" y="6"/>
                    <a:pt x="8" y="6"/>
                    <a:pt x="8" y="6"/>
                  </a:cubicBezTo>
                  <a:cubicBezTo>
                    <a:pt x="0" y="6"/>
                    <a:pt x="0" y="6"/>
                    <a:pt x="0" y="6"/>
                  </a:cubicBezTo>
                  <a:cubicBezTo>
                    <a:pt x="0" y="1"/>
                    <a:pt x="0" y="1"/>
                    <a:pt x="0" y="1"/>
                  </a:cubicBezTo>
                  <a:cubicBezTo>
                    <a:pt x="14" y="1"/>
                    <a:pt x="14" y="1"/>
                    <a:pt x="14" y="1"/>
                  </a:cubicBezTo>
                  <a:lnTo>
                    <a:pt x="14" y="9"/>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8" name="Freeform 59"/>
            <p:cNvSpPr>
              <a:spLocks/>
            </p:cNvSpPr>
            <p:nvPr userDrawn="1"/>
          </p:nvSpPr>
          <p:spPr bwMode="auto">
            <a:xfrm>
              <a:off x="8413750" y="6335713"/>
              <a:ext cx="34925" cy="50800"/>
            </a:xfrm>
            <a:custGeom>
              <a:avLst/>
              <a:gdLst>
                <a:gd name="T0" fmla="*/ 2147483647 w 34"/>
                <a:gd name="T1" fmla="*/ 2147483647 h 50"/>
                <a:gd name="T2" fmla="*/ 2147483647 w 34"/>
                <a:gd name="T3" fmla="*/ 2147483647 h 50"/>
                <a:gd name="T4" fmla="*/ 2147483647 w 34"/>
                <a:gd name="T5" fmla="*/ 2147483647 h 50"/>
                <a:gd name="T6" fmla="*/ 2147483647 w 34"/>
                <a:gd name="T7" fmla="*/ 2147483647 h 50"/>
                <a:gd name="T8" fmla="*/ 2147483647 w 34"/>
                <a:gd name="T9" fmla="*/ 2147483647 h 50"/>
                <a:gd name="T10" fmla="*/ 2147483647 w 34"/>
                <a:gd name="T11" fmla="*/ 2147483647 h 50"/>
                <a:gd name="T12" fmla="*/ 2147483647 w 34"/>
                <a:gd name="T13" fmla="*/ 2147483647 h 50"/>
                <a:gd name="T14" fmla="*/ 2147483647 w 34"/>
                <a:gd name="T15" fmla="*/ 2147483647 h 50"/>
                <a:gd name="T16" fmla="*/ 2147483647 w 34"/>
                <a:gd name="T17" fmla="*/ 2147483647 h 50"/>
                <a:gd name="T18" fmla="*/ 2147483647 w 34"/>
                <a:gd name="T19" fmla="*/ 2147483647 h 50"/>
                <a:gd name="T20" fmla="*/ 0 w 34"/>
                <a:gd name="T21" fmla="*/ 2147483647 h 50"/>
                <a:gd name="T22" fmla="*/ 0 w 34"/>
                <a:gd name="T23" fmla="*/ 2147483647 h 50"/>
                <a:gd name="T24" fmla="*/ 2147483647 w 34"/>
                <a:gd name="T25" fmla="*/ 2147483647 h 50"/>
                <a:gd name="T26" fmla="*/ 2147483647 w 34"/>
                <a:gd name="T27" fmla="*/ 2147483647 h 50"/>
                <a:gd name="T28" fmla="*/ 2147483647 w 34"/>
                <a:gd name="T29" fmla="*/ 2147483647 h 50"/>
                <a:gd name="T30" fmla="*/ 2147483647 w 34"/>
                <a:gd name="T31" fmla="*/ 2147483647 h 50"/>
                <a:gd name="T32" fmla="*/ 2147483647 w 34"/>
                <a:gd name="T33" fmla="*/ 2147483647 h 50"/>
                <a:gd name="T34" fmla="*/ 0 w 34"/>
                <a:gd name="T35" fmla="*/ 2147483647 h 50"/>
                <a:gd name="T36" fmla="*/ 2147483647 w 34"/>
                <a:gd name="T37" fmla="*/ 2147483647 h 50"/>
                <a:gd name="T38" fmla="*/ 2147483647 w 34"/>
                <a:gd name="T39" fmla="*/ 0 h 50"/>
                <a:gd name="T40" fmla="*/ 2147483647 w 34"/>
                <a:gd name="T41" fmla="*/ 2147483647 h 50"/>
                <a:gd name="T42" fmla="*/ 2147483647 w 34"/>
                <a:gd name="T43" fmla="*/ 2147483647 h 50"/>
                <a:gd name="T44" fmla="*/ 2147483647 w 34"/>
                <a:gd name="T45" fmla="*/ 2147483647 h 50"/>
                <a:gd name="T46" fmla="*/ 2147483647 w 34"/>
                <a:gd name="T47" fmla="*/ 2147483647 h 50"/>
                <a:gd name="T48" fmla="*/ 2147483647 w 34"/>
                <a:gd name="T49" fmla="*/ 2147483647 h 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4" h="50">
                  <a:moveTo>
                    <a:pt x="26" y="13"/>
                  </a:moveTo>
                  <a:cubicBezTo>
                    <a:pt x="26" y="8"/>
                    <a:pt x="21" y="5"/>
                    <a:pt x="16" y="5"/>
                  </a:cubicBezTo>
                  <a:cubicBezTo>
                    <a:pt x="11" y="5"/>
                    <a:pt x="7" y="8"/>
                    <a:pt x="7" y="13"/>
                  </a:cubicBezTo>
                  <a:cubicBezTo>
                    <a:pt x="7" y="19"/>
                    <a:pt x="12" y="20"/>
                    <a:pt x="17" y="21"/>
                  </a:cubicBezTo>
                  <a:cubicBezTo>
                    <a:pt x="21" y="22"/>
                    <a:pt x="25" y="23"/>
                    <a:pt x="28" y="25"/>
                  </a:cubicBezTo>
                  <a:cubicBezTo>
                    <a:pt x="32" y="27"/>
                    <a:pt x="34" y="31"/>
                    <a:pt x="34" y="35"/>
                  </a:cubicBezTo>
                  <a:cubicBezTo>
                    <a:pt x="34" y="39"/>
                    <a:pt x="33" y="41"/>
                    <a:pt x="32" y="43"/>
                  </a:cubicBezTo>
                  <a:cubicBezTo>
                    <a:pt x="30" y="47"/>
                    <a:pt x="23" y="50"/>
                    <a:pt x="18" y="50"/>
                  </a:cubicBezTo>
                  <a:cubicBezTo>
                    <a:pt x="12" y="50"/>
                    <a:pt x="7" y="48"/>
                    <a:pt x="5" y="43"/>
                  </a:cubicBezTo>
                  <a:cubicBezTo>
                    <a:pt x="5" y="49"/>
                    <a:pt x="5" y="49"/>
                    <a:pt x="5" y="49"/>
                  </a:cubicBezTo>
                  <a:cubicBezTo>
                    <a:pt x="0" y="49"/>
                    <a:pt x="0" y="49"/>
                    <a:pt x="0" y="49"/>
                  </a:cubicBezTo>
                  <a:cubicBezTo>
                    <a:pt x="0" y="35"/>
                    <a:pt x="0" y="35"/>
                    <a:pt x="0" y="35"/>
                  </a:cubicBezTo>
                  <a:cubicBezTo>
                    <a:pt x="5" y="35"/>
                    <a:pt x="5" y="35"/>
                    <a:pt x="5" y="35"/>
                  </a:cubicBezTo>
                  <a:cubicBezTo>
                    <a:pt x="5" y="41"/>
                    <a:pt x="10" y="45"/>
                    <a:pt x="17" y="45"/>
                  </a:cubicBezTo>
                  <a:cubicBezTo>
                    <a:pt x="22" y="45"/>
                    <a:pt x="27" y="41"/>
                    <a:pt x="27" y="36"/>
                  </a:cubicBezTo>
                  <a:cubicBezTo>
                    <a:pt x="27" y="29"/>
                    <a:pt x="22" y="28"/>
                    <a:pt x="16" y="27"/>
                  </a:cubicBezTo>
                  <a:cubicBezTo>
                    <a:pt x="12" y="26"/>
                    <a:pt x="9" y="25"/>
                    <a:pt x="5" y="23"/>
                  </a:cubicBezTo>
                  <a:cubicBezTo>
                    <a:pt x="2" y="21"/>
                    <a:pt x="0" y="17"/>
                    <a:pt x="0" y="13"/>
                  </a:cubicBezTo>
                  <a:cubicBezTo>
                    <a:pt x="0" y="10"/>
                    <a:pt x="0" y="7"/>
                    <a:pt x="2" y="5"/>
                  </a:cubicBezTo>
                  <a:cubicBezTo>
                    <a:pt x="5" y="1"/>
                    <a:pt x="10" y="0"/>
                    <a:pt x="15" y="0"/>
                  </a:cubicBezTo>
                  <a:cubicBezTo>
                    <a:pt x="19" y="0"/>
                    <a:pt x="23" y="1"/>
                    <a:pt x="26" y="5"/>
                  </a:cubicBezTo>
                  <a:cubicBezTo>
                    <a:pt x="26" y="1"/>
                    <a:pt x="26" y="1"/>
                    <a:pt x="26" y="1"/>
                  </a:cubicBezTo>
                  <a:cubicBezTo>
                    <a:pt x="31" y="1"/>
                    <a:pt x="31" y="1"/>
                    <a:pt x="31" y="1"/>
                  </a:cubicBezTo>
                  <a:cubicBezTo>
                    <a:pt x="31" y="13"/>
                    <a:pt x="31" y="13"/>
                    <a:pt x="31" y="13"/>
                  </a:cubicBezTo>
                  <a:lnTo>
                    <a:pt x="26" y="13"/>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49" name="Rectangle 60"/>
            <p:cNvSpPr>
              <a:spLocks noChangeArrowheads="1"/>
            </p:cNvSpPr>
            <p:nvPr userDrawn="1"/>
          </p:nvSpPr>
          <p:spPr bwMode="auto">
            <a:xfrm>
              <a:off x="8459788" y="6375400"/>
              <a:ext cx="6350" cy="11113"/>
            </a:xfrm>
            <a:prstGeom prst="rect">
              <a:avLst/>
            </a:prstGeom>
            <a:solidFill>
              <a:srgbClr val="CCD8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defRPr/>
              </a:pPr>
              <a:endParaRPr lang="en-GB" altLang="en-US" dirty="0" smtClean="0">
                <a:solidFill>
                  <a:srgbClr val="000000"/>
                </a:solidFill>
                <a:latin typeface="Calibri" pitchFamily="34" charset="0"/>
              </a:endParaRPr>
            </a:p>
          </p:txBody>
        </p:sp>
        <p:sp>
          <p:nvSpPr>
            <p:cNvPr id="50" name="Freeform 61"/>
            <p:cNvSpPr>
              <a:spLocks/>
            </p:cNvSpPr>
            <p:nvPr userDrawn="1"/>
          </p:nvSpPr>
          <p:spPr bwMode="auto">
            <a:xfrm>
              <a:off x="8475663" y="6335713"/>
              <a:ext cx="49212" cy="50800"/>
            </a:xfrm>
            <a:custGeom>
              <a:avLst/>
              <a:gdLst>
                <a:gd name="T0" fmla="*/ 2147483647 w 48"/>
                <a:gd name="T1" fmla="*/ 2147483647 h 50"/>
                <a:gd name="T2" fmla="*/ 2147483647 w 48"/>
                <a:gd name="T3" fmla="*/ 2147483647 h 50"/>
                <a:gd name="T4" fmla="*/ 2147483647 w 48"/>
                <a:gd name="T5" fmla="*/ 2147483647 h 50"/>
                <a:gd name="T6" fmla="*/ 2147483647 w 48"/>
                <a:gd name="T7" fmla="*/ 2147483647 h 50"/>
                <a:gd name="T8" fmla="*/ 2147483647 w 48"/>
                <a:gd name="T9" fmla="*/ 2147483647 h 50"/>
                <a:gd name="T10" fmla="*/ 2147483647 w 48"/>
                <a:gd name="T11" fmla="*/ 2147483647 h 50"/>
                <a:gd name="T12" fmla="*/ 2147483647 w 48"/>
                <a:gd name="T13" fmla="*/ 2147483647 h 50"/>
                <a:gd name="T14" fmla="*/ 2147483647 w 48"/>
                <a:gd name="T15" fmla="*/ 2147483647 h 50"/>
                <a:gd name="T16" fmla="*/ 0 w 48"/>
                <a:gd name="T17" fmla="*/ 2147483647 h 50"/>
                <a:gd name="T18" fmla="*/ 2147483647 w 48"/>
                <a:gd name="T19" fmla="*/ 2147483647 h 50"/>
                <a:gd name="T20" fmla="*/ 2147483647 w 48"/>
                <a:gd name="T21" fmla="*/ 0 h 50"/>
                <a:gd name="T22" fmla="*/ 2147483647 w 48"/>
                <a:gd name="T23" fmla="*/ 2147483647 h 50"/>
                <a:gd name="T24" fmla="*/ 2147483647 w 48"/>
                <a:gd name="T25" fmla="*/ 2147483647 h 50"/>
                <a:gd name="T26" fmla="*/ 2147483647 w 48"/>
                <a:gd name="T27" fmla="*/ 2147483647 h 50"/>
                <a:gd name="T28" fmla="*/ 2147483647 w 48"/>
                <a:gd name="T29" fmla="*/ 2147483647 h 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50">
                  <a:moveTo>
                    <a:pt x="47" y="15"/>
                  </a:moveTo>
                  <a:cubicBezTo>
                    <a:pt x="41" y="15"/>
                    <a:pt x="41" y="15"/>
                    <a:pt x="41" y="15"/>
                  </a:cubicBezTo>
                  <a:cubicBezTo>
                    <a:pt x="38" y="9"/>
                    <a:pt x="31" y="6"/>
                    <a:pt x="25" y="6"/>
                  </a:cubicBezTo>
                  <a:cubicBezTo>
                    <a:pt x="14" y="6"/>
                    <a:pt x="6" y="14"/>
                    <a:pt x="6" y="25"/>
                  </a:cubicBezTo>
                  <a:cubicBezTo>
                    <a:pt x="6" y="36"/>
                    <a:pt x="14" y="44"/>
                    <a:pt x="25" y="44"/>
                  </a:cubicBezTo>
                  <a:cubicBezTo>
                    <a:pt x="32" y="44"/>
                    <a:pt x="39" y="40"/>
                    <a:pt x="41" y="34"/>
                  </a:cubicBezTo>
                  <a:cubicBezTo>
                    <a:pt x="48" y="34"/>
                    <a:pt x="48" y="34"/>
                    <a:pt x="48" y="34"/>
                  </a:cubicBezTo>
                  <a:cubicBezTo>
                    <a:pt x="45" y="44"/>
                    <a:pt x="35" y="50"/>
                    <a:pt x="24" y="50"/>
                  </a:cubicBezTo>
                  <a:cubicBezTo>
                    <a:pt x="11" y="50"/>
                    <a:pt x="0" y="39"/>
                    <a:pt x="0" y="25"/>
                  </a:cubicBezTo>
                  <a:cubicBezTo>
                    <a:pt x="0" y="18"/>
                    <a:pt x="2" y="12"/>
                    <a:pt x="7" y="7"/>
                  </a:cubicBezTo>
                  <a:cubicBezTo>
                    <a:pt x="11" y="3"/>
                    <a:pt x="17" y="0"/>
                    <a:pt x="24" y="0"/>
                  </a:cubicBezTo>
                  <a:cubicBezTo>
                    <a:pt x="31" y="0"/>
                    <a:pt x="37" y="2"/>
                    <a:pt x="41" y="7"/>
                  </a:cubicBezTo>
                  <a:cubicBezTo>
                    <a:pt x="41" y="1"/>
                    <a:pt x="41" y="1"/>
                    <a:pt x="41" y="1"/>
                  </a:cubicBezTo>
                  <a:cubicBezTo>
                    <a:pt x="47" y="1"/>
                    <a:pt x="47" y="1"/>
                    <a:pt x="47" y="1"/>
                  </a:cubicBezTo>
                  <a:lnTo>
                    <a:pt x="47" y="15"/>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51" name="Freeform 62"/>
            <p:cNvSpPr>
              <a:spLocks noEditPoints="1"/>
            </p:cNvSpPr>
            <p:nvPr userDrawn="1"/>
          </p:nvSpPr>
          <p:spPr bwMode="auto">
            <a:xfrm>
              <a:off x="8526463" y="6335713"/>
              <a:ext cx="50800" cy="50800"/>
            </a:xfrm>
            <a:custGeom>
              <a:avLst/>
              <a:gdLst>
                <a:gd name="T0" fmla="*/ 0 w 50"/>
                <a:gd name="T1" fmla="*/ 2147483647 h 50"/>
                <a:gd name="T2" fmla="*/ 2147483647 w 50"/>
                <a:gd name="T3" fmla="*/ 0 h 50"/>
                <a:gd name="T4" fmla="*/ 2147483647 w 50"/>
                <a:gd name="T5" fmla="*/ 2147483647 h 50"/>
                <a:gd name="T6" fmla="*/ 2147483647 w 50"/>
                <a:gd name="T7" fmla="*/ 2147483647 h 50"/>
                <a:gd name="T8" fmla="*/ 0 w 50"/>
                <a:gd name="T9" fmla="*/ 2147483647 h 50"/>
                <a:gd name="T10" fmla="*/ 2147483647 w 50"/>
                <a:gd name="T11" fmla="*/ 2147483647 h 50"/>
                <a:gd name="T12" fmla="*/ 2147483647 w 50"/>
                <a:gd name="T13" fmla="*/ 2147483647 h 50"/>
                <a:gd name="T14" fmla="*/ 2147483647 w 50"/>
                <a:gd name="T15" fmla="*/ 2147483647 h 50"/>
                <a:gd name="T16" fmla="*/ 2147483647 w 50"/>
                <a:gd name="T17" fmla="*/ 2147483647 h 50"/>
                <a:gd name="T18" fmla="*/ 2147483647 w 50"/>
                <a:gd name="T19" fmla="*/ 2147483647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 h="50">
                  <a:moveTo>
                    <a:pt x="0" y="25"/>
                  </a:moveTo>
                  <a:cubicBezTo>
                    <a:pt x="0" y="11"/>
                    <a:pt x="11" y="0"/>
                    <a:pt x="25" y="0"/>
                  </a:cubicBezTo>
                  <a:cubicBezTo>
                    <a:pt x="39" y="0"/>
                    <a:pt x="50" y="11"/>
                    <a:pt x="50" y="24"/>
                  </a:cubicBezTo>
                  <a:cubicBezTo>
                    <a:pt x="50" y="38"/>
                    <a:pt x="39" y="50"/>
                    <a:pt x="25" y="50"/>
                  </a:cubicBezTo>
                  <a:cubicBezTo>
                    <a:pt x="11" y="50"/>
                    <a:pt x="0" y="39"/>
                    <a:pt x="0" y="25"/>
                  </a:cubicBezTo>
                  <a:close/>
                  <a:moveTo>
                    <a:pt x="44" y="25"/>
                  </a:moveTo>
                  <a:cubicBezTo>
                    <a:pt x="44" y="14"/>
                    <a:pt x="36" y="6"/>
                    <a:pt x="25" y="6"/>
                  </a:cubicBezTo>
                  <a:cubicBezTo>
                    <a:pt x="14" y="6"/>
                    <a:pt x="6" y="14"/>
                    <a:pt x="6" y="25"/>
                  </a:cubicBezTo>
                  <a:cubicBezTo>
                    <a:pt x="6" y="35"/>
                    <a:pt x="14" y="44"/>
                    <a:pt x="25" y="44"/>
                  </a:cubicBezTo>
                  <a:cubicBezTo>
                    <a:pt x="36" y="44"/>
                    <a:pt x="44" y="35"/>
                    <a:pt x="44" y="25"/>
                  </a:cubicBez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52" name="Rectangle 63"/>
            <p:cNvSpPr>
              <a:spLocks noChangeArrowheads="1"/>
            </p:cNvSpPr>
            <p:nvPr userDrawn="1"/>
          </p:nvSpPr>
          <p:spPr bwMode="auto">
            <a:xfrm>
              <a:off x="8586788" y="6375400"/>
              <a:ext cx="7937" cy="11113"/>
            </a:xfrm>
            <a:prstGeom prst="rect">
              <a:avLst/>
            </a:prstGeom>
            <a:solidFill>
              <a:srgbClr val="CCD8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defRPr/>
              </a:pPr>
              <a:endParaRPr lang="en-GB" altLang="en-US" dirty="0" smtClean="0">
                <a:solidFill>
                  <a:srgbClr val="000000"/>
                </a:solidFill>
                <a:latin typeface="Calibri" pitchFamily="34" charset="0"/>
              </a:endParaRPr>
            </a:p>
          </p:txBody>
        </p:sp>
        <p:sp>
          <p:nvSpPr>
            <p:cNvPr id="53" name="Freeform 64"/>
            <p:cNvSpPr>
              <a:spLocks/>
            </p:cNvSpPr>
            <p:nvPr userDrawn="1"/>
          </p:nvSpPr>
          <p:spPr bwMode="auto">
            <a:xfrm>
              <a:off x="8604250" y="6337300"/>
              <a:ext cx="57150" cy="49213"/>
            </a:xfrm>
            <a:custGeom>
              <a:avLst/>
              <a:gdLst>
                <a:gd name="T0" fmla="*/ 2147483647 w 57"/>
                <a:gd name="T1" fmla="*/ 2147483647 h 49"/>
                <a:gd name="T2" fmla="*/ 2147483647 w 57"/>
                <a:gd name="T3" fmla="*/ 2147483647 h 49"/>
                <a:gd name="T4" fmla="*/ 2147483647 w 57"/>
                <a:gd name="T5" fmla="*/ 2147483647 h 49"/>
                <a:gd name="T6" fmla="*/ 2147483647 w 57"/>
                <a:gd name="T7" fmla="*/ 2147483647 h 49"/>
                <a:gd name="T8" fmla="*/ 2147483647 w 57"/>
                <a:gd name="T9" fmla="*/ 2147483647 h 49"/>
                <a:gd name="T10" fmla="*/ 0 w 57"/>
                <a:gd name="T11" fmla="*/ 2147483647 h 49"/>
                <a:gd name="T12" fmla="*/ 0 w 57"/>
                <a:gd name="T13" fmla="*/ 0 h 49"/>
                <a:gd name="T14" fmla="*/ 2147483647 w 57"/>
                <a:gd name="T15" fmla="*/ 0 h 49"/>
                <a:gd name="T16" fmla="*/ 2147483647 w 57"/>
                <a:gd name="T17" fmla="*/ 2147483647 h 49"/>
                <a:gd name="T18" fmla="*/ 2147483647 w 57"/>
                <a:gd name="T19" fmla="*/ 2147483647 h 49"/>
                <a:gd name="T20" fmla="*/ 2147483647 w 57"/>
                <a:gd name="T21" fmla="*/ 2147483647 h 49"/>
                <a:gd name="T22" fmla="*/ 2147483647 w 57"/>
                <a:gd name="T23" fmla="*/ 2147483647 h 49"/>
                <a:gd name="T24" fmla="*/ 2147483647 w 57"/>
                <a:gd name="T25" fmla="*/ 2147483647 h 49"/>
                <a:gd name="T26" fmla="*/ 2147483647 w 57"/>
                <a:gd name="T27" fmla="*/ 2147483647 h 49"/>
                <a:gd name="T28" fmla="*/ 2147483647 w 57"/>
                <a:gd name="T29" fmla="*/ 2147483647 h 49"/>
                <a:gd name="T30" fmla="*/ 2147483647 w 57"/>
                <a:gd name="T31" fmla="*/ 0 h 49"/>
                <a:gd name="T32" fmla="*/ 2147483647 w 57"/>
                <a:gd name="T33" fmla="*/ 0 h 49"/>
                <a:gd name="T34" fmla="*/ 2147483647 w 57"/>
                <a:gd name="T35" fmla="*/ 2147483647 h 49"/>
                <a:gd name="T36" fmla="*/ 2147483647 w 57"/>
                <a:gd name="T37" fmla="*/ 2147483647 h 49"/>
                <a:gd name="T38" fmla="*/ 2147483647 w 57"/>
                <a:gd name="T39" fmla="*/ 2147483647 h 49"/>
                <a:gd name="T40" fmla="*/ 2147483647 w 57"/>
                <a:gd name="T41" fmla="*/ 2147483647 h 49"/>
                <a:gd name="T42" fmla="*/ 2147483647 w 57"/>
                <a:gd name="T43" fmla="*/ 2147483647 h 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7" h="49">
                  <a:moveTo>
                    <a:pt x="43" y="40"/>
                  </a:moveTo>
                  <a:cubicBezTo>
                    <a:pt x="40" y="45"/>
                    <a:pt x="34" y="49"/>
                    <a:pt x="27" y="49"/>
                  </a:cubicBezTo>
                  <a:cubicBezTo>
                    <a:pt x="20" y="49"/>
                    <a:pt x="14" y="44"/>
                    <a:pt x="11" y="40"/>
                  </a:cubicBezTo>
                  <a:cubicBezTo>
                    <a:pt x="9" y="37"/>
                    <a:pt x="8" y="33"/>
                    <a:pt x="8" y="28"/>
                  </a:cubicBezTo>
                  <a:cubicBezTo>
                    <a:pt x="8" y="5"/>
                    <a:pt x="8" y="5"/>
                    <a:pt x="8" y="5"/>
                  </a:cubicBezTo>
                  <a:cubicBezTo>
                    <a:pt x="0" y="5"/>
                    <a:pt x="0" y="5"/>
                    <a:pt x="0" y="5"/>
                  </a:cubicBezTo>
                  <a:cubicBezTo>
                    <a:pt x="0" y="0"/>
                    <a:pt x="0" y="0"/>
                    <a:pt x="0" y="0"/>
                  </a:cubicBezTo>
                  <a:cubicBezTo>
                    <a:pt x="14" y="0"/>
                    <a:pt x="14" y="0"/>
                    <a:pt x="14" y="0"/>
                  </a:cubicBezTo>
                  <a:cubicBezTo>
                    <a:pt x="14" y="25"/>
                    <a:pt x="14" y="25"/>
                    <a:pt x="14" y="25"/>
                  </a:cubicBezTo>
                  <a:cubicBezTo>
                    <a:pt x="14" y="30"/>
                    <a:pt x="14" y="34"/>
                    <a:pt x="17" y="38"/>
                  </a:cubicBezTo>
                  <a:cubicBezTo>
                    <a:pt x="20" y="42"/>
                    <a:pt x="24" y="44"/>
                    <a:pt x="29" y="43"/>
                  </a:cubicBezTo>
                  <a:cubicBezTo>
                    <a:pt x="34" y="43"/>
                    <a:pt x="37" y="41"/>
                    <a:pt x="40" y="38"/>
                  </a:cubicBezTo>
                  <a:cubicBezTo>
                    <a:pt x="43" y="34"/>
                    <a:pt x="43" y="31"/>
                    <a:pt x="43" y="26"/>
                  </a:cubicBezTo>
                  <a:cubicBezTo>
                    <a:pt x="43" y="5"/>
                    <a:pt x="43" y="5"/>
                    <a:pt x="43" y="5"/>
                  </a:cubicBezTo>
                  <a:cubicBezTo>
                    <a:pt x="35" y="5"/>
                    <a:pt x="35" y="5"/>
                    <a:pt x="35" y="5"/>
                  </a:cubicBezTo>
                  <a:cubicBezTo>
                    <a:pt x="35" y="0"/>
                    <a:pt x="35" y="0"/>
                    <a:pt x="35" y="0"/>
                  </a:cubicBezTo>
                  <a:cubicBezTo>
                    <a:pt x="49" y="0"/>
                    <a:pt x="49" y="0"/>
                    <a:pt x="49" y="0"/>
                  </a:cubicBezTo>
                  <a:cubicBezTo>
                    <a:pt x="49" y="42"/>
                    <a:pt x="49" y="42"/>
                    <a:pt x="49" y="42"/>
                  </a:cubicBezTo>
                  <a:cubicBezTo>
                    <a:pt x="57" y="42"/>
                    <a:pt x="57" y="42"/>
                    <a:pt x="57" y="42"/>
                  </a:cubicBezTo>
                  <a:cubicBezTo>
                    <a:pt x="57" y="48"/>
                    <a:pt x="57" y="48"/>
                    <a:pt x="57" y="48"/>
                  </a:cubicBezTo>
                  <a:cubicBezTo>
                    <a:pt x="43" y="48"/>
                    <a:pt x="43" y="48"/>
                    <a:pt x="43" y="48"/>
                  </a:cubicBezTo>
                  <a:lnTo>
                    <a:pt x="43" y="40"/>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sp>
          <p:nvSpPr>
            <p:cNvPr id="54" name="Freeform 65"/>
            <p:cNvSpPr>
              <a:spLocks/>
            </p:cNvSpPr>
            <p:nvPr userDrawn="1"/>
          </p:nvSpPr>
          <p:spPr bwMode="auto">
            <a:xfrm>
              <a:off x="8661400" y="6318250"/>
              <a:ext cx="52388" cy="68263"/>
            </a:xfrm>
            <a:custGeom>
              <a:avLst/>
              <a:gdLst>
                <a:gd name="T0" fmla="*/ 2147483647 w 33"/>
                <a:gd name="T1" fmla="*/ 2147483647 h 43"/>
                <a:gd name="T2" fmla="*/ 2147483647 w 33"/>
                <a:gd name="T3" fmla="*/ 2147483647 h 43"/>
                <a:gd name="T4" fmla="*/ 2147483647 w 33"/>
                <a:gd name="T5" fmla="*/ 2147483647 h 43"/>
                <a:gd name="T6" fmla="*/ 2147483647 w 33"/>
                <a:gd name="T7" fmla="*/ 2147483647 h 43"/>
                <a:gd name="T8" fmla="*/ 2147483647 w 33"/>
                <a:gd name="T9" fmla="*/ 2147483647 h 43"/>
                <a:gd name="T10" fmla="*/ 2147483647 w 33"/>
                <a:gd name="T11" fmla="*/ 2147483647 h 43"/>
                <a:gd name="T12" fmla="*/ 2147483647 w 33"/>
                <a:gd name="T13" fmla="*/ 2147483647 h 43"/>
                <a:gd name="T14" fmla="*/ 2147483647 w 33"/>
                <a:gd name="T15" fmla="*/ 2147483647 h 43"/>
                <a:gd name="T16" fmla="*/ 2147483647 w 33"/>
                <a:gd name="T17" fmla="*/ 2147483647 h 43"/>
                <a:gd name="T18" fmla="*/ 2147483647 w 33"/>
                <a:gd name="T19" fmla="*/ 2147483647 h 43"/>
                <a:gd name="T20" fmla="*/ 2147483647 w 33"/>
                <a:gd name="T21" fmla="*/ 2147483647 h 43"/>
                <a:gd name="T22" fmla="*/ 2147483647 w 33"/>
                <a:gd name="T23" fmla="*/ 2147483647 h 43"/>
                <a:gd name="T24" fmla="*/ 2147483647 w 33"/>
                <a:gd name="T25" fmla="*/ 2147483647 h 43"/>
                <a:gd name="T26" fmla="*/ 2147483647 w 33"/>
                <a:gd name="T27" fmla="*/ 2147483647 h 43"/>
                <a:gd name="T28" fmla="*/ 2147483647 w 33"/>
                <a:gd name="T29" fmla="*/ 2147483647 h 43"/>
                <a:gd name="T30" fmla="*/ 2147483647 w 33"/>
                <a:gd name="T31" fmla="*/ 2147483647 h 43"/>
                <a:gd name="T32" fmla="*/ 2147483647 w 33"/>
                <a:gd name="T33" fmla="*/ 2147483647 h 43"/>
                <a:gd name="T34" fmla="*/ 2147483647 w 33"/>
                <a:gd name="T35" fmla="*/ 2147483647 h 43"/>
                <a:gd name="T36" fmla="*/ 0 w 33"/>
                <a:gd name="T37" fmla="*/ 2147483647 h 43"/>
                <a:gd name="T38" fmla="*/ 0 w 33"/>
                <a:gd name="T39" fmla="*/ 2147483647 h 43"/>
                <a:gd name="T40" fmla="*/ 2147483647 w 33"/>
                <a:gd name="T41" fmla="*/ 2147483647 h 43"/>
                <a:gd name="T42" fmla="*/ 2147483647 w 33"/>
                <a:gd name="T43" fmla="*/ 2147483647 h 43"/>
                <a:gd name="T44" fmla="*/ 0 w 33"/>
                <a:gd name="T45" fmla="*/ 2147483647 h 43"/>
                <a:gd name="T46" fmla="*/ 0 w 33"/>
                <a:gd name="T47" fmla="*/ 0 h 43"/>
                <a:gd name="T48" fmla="*/ 2147483647 w 33"/>
                <a:gd name="T49" fmla="*/ 0 h 43"/>
                <a:gd name="T50" fmla="*/ 2147483647 w 33"/>
                <a:gd name="T51" fmla="*/ 2147483647 h 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3" h="43">
                  <a:moveTo>
                    <a:pt x="10" y="25"/>
                  </a:moveTo>
                  <a:lnTo>
                    <a:pt x="21" y="15"/>
                  </a:lnTo>
                  <a:lnTo>
                    <a:pt x="16" y="15"/>
                  </a:lnTo>
                  <a:lnTo>
                    <a:pt x="16" y="12"/>
                  </a:lnTo>
                  <a:lnTo>
                    <a:pt x="31" y="12"/>
                  </a:lnTo>
                  <a:lnTo>
                    <a:pt x="31" y="15"/>
                  </a:lnTo>
                  <a:lnTo>
                    <a:pt x="26" y="15"/>
                  </a:lnTo>
                  <a:lnTo>
                    <a:pt x="14" y="26"/>
                  </a:lnTo>
                  <a:lnTo>
                    <a:pt x="27" y="39"/>
                  </a:lnTo>
                  <a:lnTo>
                    <a:pt x="33" y="39"/>
                  </a:lnTo>
                  <a:lnTo>
                    <a:pt x="33" y="43"/>
                  </a:lnTo>
                  <a:lnTo>
                    <a:pt x="17" y="43"/>
                  </a:lnTo>
                  <a:lnTo>
                    <a:pt x="17" y="39"/>
                  </a:lnTo>
                  <a:lnTo>
                    <a:pt x="22" y="39"/>
                  </a:lnTo>
                  <a:lnTo>
                    <a:pt x="10" y="27"/>
                  </a:lnTo>
                  <a:lnTo>
                    <a:pt x="10" y="39"/>
                  </a:lnTo>
                  <a:lnTo>
                    <a:pt x="14" y="39"/>
                  </a:lnTo>
                  <a:lnTo>
                    <a:pt x="14" y="43"/>
                  </a:lnTo>
                  <a:lnTo>
                    <a:pt x="0" y="43"/>
                  </a:lnTo>
                  <a:lnTo>
                    <a:pt x="0" y="39"/>
                  </a:lnTo>
                  <a:lnTo>
                    <a:pt x="6" y="39"/>
                  </a:lnTo>
                  <a:lnTo>
                    <a:pt x="6" y="4"/>
                  </a:lnTo>
                  <a:lnTo>
                    <a:pt x="0" y="4"/>
                  </a:lnTo>
                  <a:lnTo>
                    <a:pt x="0" y="0"/>
                  </a:lnTo>
                  <a:lnTo>
                    <a:pt x="10" y="0"/>
                  </a:lnTo>
                  <a:lnTo>
                    <a:pt x="10" y="25"/>
                  </a:lnTo>
                  <a:close/>
                </a:path>
              </a:pathLst>
            </a:custGeom>
            <a:solidFill>
              <a:srgbClr val="CCD8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endParaRPr>
            </a:p>
          </p:txBody>
        </p:sp>
      </p:grpSp>
      <p:pic>
        <p:nvPicPr>
          <p:cNvPr id="5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8315" y="6092825"/>
            <a:ext cx="1439862"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solidFill>
                  <a:schemeClr val="bg1"/>
                </a:solidFill>
                <a:latin typeface="Arial" pitchFamily="34" charset="0"/>
                <a:cs typeface="Arial"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3575051" y="273117"/>
            <a:ext cx="5111750" cy="5853113"/>
          </a:xfrm>
        </p:spPr>
        <p:txBody>
          <a:bodyPr>
            <a:normAutofit/>
          </a:bodyPr>
          <a:lstStyle>
            <a:lvl1pPr marL="342900" indent="-342900">
              <a:buClr>
                <a:srgbClr val="75AF32"/>
              </a:buClr>
              <a:buFont typeface="Trebuchet MS" pitchFamily="34" charset="0"/>
              <a:buChar char="&gt;"/>
              <a:defRPr sz="1800">
                <a:solidFill>
                  <a:schemeClr val="bg1"/>
                </a:solidFill>
                <a:latin typeface="Arial" pitchFamily="34" charset="0"/>
                <a:cs typeface="Arial" pitchFamily="34" charset="0"/>
              </a:defRPr>
            </a:lvl1pPr>
            <a:lvl2pPr marL="742950" indent="-285750">
              <a:buClr>
                <a:srgbClr val="75AF32"/>
              </a:buClr>
              <a:buFont typeface="Trebuchet MS" pitchFamily="34" charset="0"/>
              <a:buChar char="&gt;"/>
              <a:defRPr sz="1800">
                <a:solidFill>
                  <a:schemeClr val="bg1"/>
                </a:solidFill>
                <a:latin typeface="Arial" pitchFamily="34" charset="0"/>
                <a:cs typeface="Arial" pitchFamily="34" charset="0"/>
              </a:defRPr>
            </a:lvl2pPr>
            <a:lvl3pPr marL="1143000" indent="-228600">
              <a:buClr>
                <a:srgbClr val="75AF32"/>
              </a:buClr>
              <a:buFont typeface="Trebuchet MS" pitchFamily="34" charset="0"/>
              <a:buChar char="&gt;"/>
              <a:defRPr sz="1800">
                <a:solidFill>
                  <a:schemeClr val="bg1"/>
                </a:solidFill>
                <a:latin typeface="Arial" pitchFamily="34" charset="0"/>
                <a:cs typeface="Arial" pitchFamily="34" charset="0"/>
              </a:defRPr>
            </a:lvl3pPr>
            <a:lvl4pPr marL="1600200" indent="-228600">
              <a:buClr>
                <a:srgbClr val="75AF32"/>
              </a:buClr>
              <a:buFont typeface="Trebuchet MS" pitchFamily="34" charset="0"/>
              <a:buChar char="&gt;"/>
              <a:defRPr sz="1800">
                <a:solidFill>
                  <a:schemeClr val="bg1"/>
                </a:solidFill>
                <a:latin typeface="Arial" pitchFamily="34" charset="0"/>
                <a:cs typeface="Arial" pitchFamily="34" charset="0"/>
              </a:defRPr>
            </a:lvl4pPr>
            <a:lvl5pPr marL="2057400" indent="-228600">
              <a:buClr>
                <a:srgbClr val="75AF32"/>
              </a:buClr>
              <a:buFont typeface="Trebuchet MS" pitchFamily="34" charset="0"/>
              <a:buChar char="&gt;"/>
              <a:defRPr sz="1800">
                <a:solidFill>
                  <a:schemeClr val="bg1"/>
                </a:solidFill>
                <a:latin typeface="Arial" pitchFamily="34" charset="0"/>
                <a:cs typeface="Arial"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solidFill>
                  <a:schemeClr val="bg1"/>
                </a:solidFill>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87981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3865"/>
            </a:gs>
            <a:gs pos="25000">
              <a:srgbClr val="003865"/>
            </a:gs>
            <a:gs pos="100000">
              <a:srgbClr val="0180AA"/>
            </a:gs>
          </a:gsLst>
          <a:lin ang="20700000"/>
        </a:gra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827088" y="850900"/>
            <a:ext cx="7859712"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GB" altLang="en-US" smtClean="0"/>
          </a:p>
        </p:txBody>
      </p:sp>
      <p:sp>
        <p:nvSpPr>
          <p:cNvPr id="7171" name="Text Placeholder 2"/>
          <p:cNvSpPr>
            <a:spLocks noGrp="1"/>
          </p:cNvSpPr>
          <p:nvPr>
            <p:ph type="body" idx="1"/>
          </p:nvPr>
        </p:nvSpPr>
        <p:spPr bwMode="auto">
          <a:xfrm>
            <a:off x="827088" y="1600206"/>
            <a:ext cx="785971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2" name="Slide Number Placeholder 1"/>
          <p:cNvSpPr>
            <a:spLocks noGrp="1"/>
          </p:cNvSpPr>
          <p:nvPr>
            <p:ph type="sldNum" sz="quarter" idx="4"/>
          </p:nvPr>
        </p:nvSpPr>
        <p:spPr>
          <a:xfrm>
            <a:off x="2627313" y="6308775"/>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ea typeface="+mn-ea"/>
                <a:cs typeface="+mn-cs"/>
              </a:defRPr>
            </a:lvl1pPr>
          </a:lstStyle>
          <a:p>
            <a:pPr>
              <a:defRPr/>
            </a:pPr>
            <a:fld id="{27E77562-3357-498B-891A-5F445B521101}" type="slidenum">
              <a:rPr lang="en-GB"/>
              <a:pPr>
                <a:defRPr/>
              </a:pPr>
              <a:t>‹#›</a:t>
            </a:fld>
            <a:endParaRPr lang="en-GB" dirty="0"/>
          </a:p>
        </p:txBody>
      </p:sp>
    </p:spTree>
    <p:extLst>
      <p:ext uri="{BB962C8B-B14F-4D97-AF65-F5344CB8AC3E}">
        <p14:creationId xmlns:p14="http://schemas.microsoft.com/office/powerpoint/2010/main" val="1503979552"/>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200" kern="1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Arial" charset="0"/>
          <a:ea typeface="ＭＳ Ｐゴシック" charset="-128"/>
          <a:cs typeface="Arial" charset="0"/>
        </a:defRPr>
      </a:lvl2pPr>
      <a:lvl3pPr algn="l" rtl="0" eaLnBrk="0" fontAlgn="base" hangingPunct="0">
        <a:spcBef>
          <a:spcPct val="0"/>
        </a:spcBef>
        <a:spcAft>
          <a:spcPct val="0"/>
        </a:spcAft>
        <a:defRPr sz="3200">
          <a:solidFill>
            <a:schemeClr val="bg1"/>
          </a:solidFill>
          <a:latin typeface="Arial" charset="0"/>
          <a:ea typeface="ＭＳ Ｐゴシック" charset="-128"/>
          <a:cs typeface="Arial" charset="0"/>
        </a:defRPr>
      </a:lvl3pPr>
      <a:lvl4pPr algn="l" rtl="0" eaLnBrk="0" fontAlgn="base" hangingPunct="0">
        <a:spcBef>
          <a:spcPct val="0"/>
        </a:spcBef>
        <a:spcAft>
          <a:spcPct val="0"/>
        </a:spcAft>
        <a:defRPr sz="3200">
          <a:solidFill>
            <a:schemeClr val="bg1"/>
          </a:solidFill>
          <a:latin typeface="Arial" charset="0"/>
          <a:ea typeface="ＭＳ Ｐゴシック" charset="-128"/>
          <a:cs typeface="Arial" charset="0"/>
        </a:defRPr>
      </a:lvl4pPr>
      <a:lvl5pPr algn="l" rtl="0" eaLnBrk="0" fontAlgn="base" hangingPunct="0">
        <a:spcBef>
          <a:spcPct val="0"/>
        </a:spcBef>
        <a:spcAft>
          <a:spcPct val="0"/>
        </a:spcAft>
        <a:defRPr sz="3200">
          <a:solidFill>
            <a:schemeClr val="bg1"/>
          </a:solidFill>
          <a:latin typeface="Arial" charset="0"/>
          <a:ea typeface="ＭＳ Ｐゴシック" charset="-128"/>
          <a:cs typeface="Arial" charset="0"/>
        </a:defRPr>
      </a:lvl5pPr>
      <a:lvl6pPr marL="457200" algn="l" rtl="0" fontAlgn="base">
        <a:spcBef>
          <a:spcPct val="0"/>
        </a:spcBef>
        <a:spcAft>
          <a:spcPct val="0"/>
        </a:spcAft>
        <a:defRPr sz="3200">
          <a:solidFill>
            <a:schemeClr val="bg1"/>
          </a:solidFill>
          <a:latin typeface="Arial" charset="0"/>
          <a:ea typeface="ＭＳ Ｐゴシック" charset="-128"/>
        </a:defRPr>
      </a:lvl6pPr>
      <a:lvl7pPr marL="914400" algn="l" rtl="0" fontAlgn="base">
        <a:spcBef>
          <a:spcPct val="0"/>
        </a:spcBef>
        <a:spcAft>
          <a:spcPct val="0"/>
        </a:spcAft>
        <a:defRPr sz="3200">
          <a:solidFill>
            <a:schemeClr val="bg1"/>
          </a:solidFill>
          <a:latin typeface="Arial" charset="0"/>
          <a:ea typeface="ＭＳ Ｐゴシック" charset="-128"/>
        </a:defRPr>
      </a:lvl7pPr>
      <a:lvl8pPr marL="1371600" algn="l" rtl="0" fontAlgn="base">
        <a:spcBef>
          <a:spcPct val="0"/>
        </a:spcBef>
        <a:spcAft>
          <a:spcPct val="0"/>
        </a:spcAft>
        <a:defRPr sz="3200">
          <a:solidFill>
            <a:schemeClr val="bg1"/>
          </a:solidFill>
          <a:latin typeface="Arial" charset="0"/>
          <a:ea typeface="ＭＳ Ｐゴシック" charset="-128"/>
        </a:defRPr>
      </a:lvl8pPr>
      <a:lvl9pPr marL="1828800" algn="l" rtl="0" fontAlgn="base">
        <a:spcBef>
          <a:spcPct val="0"/>
        </a:spcBef>
        <a:spcAft>
          <a:spcPct val="0"/>
        </a:spcAft>
        <a:defRPr sz="3200">
          <a:solidFill>
            <a:schemeClr val="bg1"/>
          </a:solidFill>
          <a:latin typeface="Arial" charset="0"/>
          <a:ea typeface="ＭＳ Ｐゴシック" charset="-128"/>
        </a:defRPr>
      </a:lvl9pPr>
    </p:titleStyle>
    <p:bodyStyle>
      <a:lvl1pPr marL="342900" indent="-342900" algn="l" rtl="0" eaLnBrk="0" fontAlgn="base" hangingPunct="0">
        <a:spcBef>
          <a:spcPct val="20000"/>
        </a:spcBef>
        <a:spcAft>
          <a:spcPct val="0"/>
        </a:spcAft>
        <a:buClr>
          <a:srgbClr val="75AF32"/>
        </a:buClr>
        <a:buFont typeface="Trebuchet MS" pitchFamily="34" charset="0"/>
        <a:buChar char="&gt;"/>
        <a:defRPr sz="2000"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75AF32"/>
        </a:buClr>
        <a:buFont typeface="Trebuchet MS" pitchFamily="34" charset="0"/>
        <a:buChar char="&gt;"/>
        <a:defRPr sz="2000"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75AF32"/>
        </a:buClr>
        <a:buFont typeface="Trebuchet MS" pitchFamily="34" charset="0"/>
        <a:buChar char="&gt;"/>
        <a:defRPr sz="2000"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75AF32"/>
        </a:buClr>
        <a:buFont typeface="Trebuchet MS" pitchFamily="34" charset="0"/>
        <a:buChar char="&gt;"/>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75AF32"/>
        </a:buClr>
        <a:buFont typeface="Trebuchet MS" pitchFamily="34" charset="0"/>
        <a:buChar char="&gt;"/>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322565" y="358776"/>
            <a:ext cx="8507376" cy="1145813"/>
          </a:xfrm>
          <a:prstGeom prst="rect">
            <a:avLst/>
          </a:prstGeom>
        </p:spPr>
      </p:pic>
      <p:sp>
        <p:nvSpPr>
          <p:cNvPr id="2" name="Title Placeholder 1"/>
          <p:cNvSpPr>
            <a:spLocks noGrp="1"/>
          </p:cNvSpPr>
          <p:nvPr>
            <p:ph type="title"/>
          </p:nvPr>
        </p:nvSpPr>
        <p:spPr>
          <a:xfrm>
            <a:off x="521679" y="358780"/>
            <a:ext cx="8290015" cy="927635"/>
          </a:xfrm>
          <a:prstGeom prst="rect">
            <a:avLst/>
          </a:prstGeom>
        </p:spPr>
        <p:txBody>
          <a:bodyPr vert="horz" lIns="0" tIns="0" rIns="0" bIns="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21679" y="1868560"/>
            <a:ext cx="8290015" cy="3909673"/>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339969" y="6586387"/>
            <a:ext cx="2057400" cy="138499"/>
          </a:xfrm>
          <a:prstGeom prst="rect">
            <a:avLst/>
          </a:prstGeom>
        </p:spPr>
        <p:txBody>
          <a:bodyPr vert="horz" lIns="0" tIns="0" rIns="0" bIns="0" rtlCol="0" anchor="ctr">
            <a:spAutoFit/>
          </a:bodyPr>
          <a:lstStyle>
            <a:lvl1pPr algn="l">
              <a:defRPr sz="900">
                <a:solidFill>
                  <a:schemeClr val="tx1">
                    <a:tint val="75000"/>
                  </a:schemeClr>
                </a:solidFill>
              </a:defRPr>
            </a:lvl1pPr>
          </a:lstStyle>
          <a:p>
            <a:fld id="{0B870923-3A49-46C1-9B7E-9AFEC356DAC0}" type="datetime1">
              <a:rPr lang="en-GB" smtClean="0">
                <a:solidFill>
                  <a:prstClr val="black">
                    <a:tint val="75000"/>
                  </a:prstClr>
                </a:solidFill>
              </a:rPr>
              <a:pPr/>
              <a:t>15/01/2019</a:t>
            </a:fld>
            <a:endParaRPr lang="en-GB" dirty="0">
              <a:solidFill>
                <a:prstClr val="black">
                  <a:tint val="75000"/>
                </a:prstClr>
              </a:solidFill>
            </a:endParaRPr>
          </a:p>
        </p:txBody>
      </p:sp>
      <p:sp>
        <p:nvSpPr>
          <p:cNvPr id="5" name="Footer Placeholder 4"/>
          <p:cNvSpPr>
            <a:spLocks noGrp="1"/>
          </p:cNvSpPr>
          <p:nvPr>
            <p:ph type="ftr" sz="quarter" idx="3"/>
          </p:nvPr>
        </p:nvSpPr>
        <p:spPr>
          <a:xfrm>
            <a:off x="2544065" y="6586387"/>
            <a:ext cx="3086100" cy="138499"/>
          </a:xfrm>
          <a:prstGeom prst="rect">
            <a:avLst/>
          </a:prstGeom>
        </p:spPr>
        <p:txBody>
          <a:bodyPr vert="horz" lIns="0" tIns="0" rIns="0" bIns="0" rtlCol="0" anchor="ctr">
            <a:spAutoFit/>
          </a:bodyPr>
          <a:lstStyle>
            <a:lvl1pPr algn="ctr">
              <a:defRPr sz="9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8477883" y="6188496"/>
            <a:ext cx="332308" cy="138499"/>
          </a:xfrm>
          <a:prstGeom prst="rect">
            <a:avLst/>
          </a:prstGeom>
        </p:spPr>
        <p:txBody>
          <a:bodyPr vert="horz" lIns="0" tIns="0" rIns="0" bIns="0" rtlCol="0" anchor="ctr">
            <a:spAutoFit/>
          </a:bodyPr>
          <a:lstStyle>
            <a:lvl1pPr algn="r">
              <a:defRPr sz="900">
                <a:solidFill>
                  <a:schemeClr val="accent4"/>
                </a:solidFill>
              </a:defRPr>
            </a:lvl1pPr>
          </a:lstStyle>
          <a:p>
            <a:fld id="{BEB65A31-066E-4280-B7AD-9F6D47AD752B}" type="slidenum">
              <a:rPr lang="en-GB" smtClean="0">
                <a:solidFill>
                  <a:srgbClr val="002E5F"/>
                </a:solidFill>
              </a:rPr>
              <a:pPr/>
              <a:t>‹#›</a:t>
            </a:fld>
            <a:endParaRPr lang="en-GB" dirty="0">
              <a:solidFill>
                <a:srgbClr val="002E5F"/>
              </a:solidFill>
            </a:endParaRPr>
          </a:p>
        </p:txBody>
      </p:sp>
      <p:cxnSp>
        <p:nvCxnSpPr>
          <p:cNvPr id="13" name="Straight Connector 12"/>
          <p:cNvCxnSpPr/>
          <p:nvPr userDrawn="1"/>
        </p:nvCxnSpPr>
        <p:spPr>
          <a:xfrm>
            <a:off x="339969" y="1482856"/>
            <a:ext cx="84738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336344" y="6494463"/>
            <a:ext cx="8473847" cy="0"/>
          </a:xfrm>
          <a:prstGeom prst="line">
            <a:avLst/>
          </a:prstGeom>
          <a:ln w="12700"/>
        </p:spPr>
        <p:style>
          <a:lnRef idx="1">
            <a:schemeClr val="accent1"/>
          </a:lnRef>
          <a:fillRef idx="0">
            <a:schemeClr val="accent1"/>
          </a:fillRef>
          <a:effectRef idx="0">
            <a:schemeClr val="accent1"/>
          </a:effectRef>
          <a:fontRef idx="minor">
            <a:schemeClr val="tx1"/>
          </a:fontRef>
        </p:style>
      </p:cxnSp>
      <p:grpSp>
        <p:nvGrpSpPr>
          <p:cNvPr id="27" name="Group 26"/>
          <p:cNvGrpSpPr/>
          <p:nvPr userDrawn="1"/>
        </p:nvGrpSpPr>
        <p:grpSpPr>
          <a:xfrm>
            <a:off x="339969" y="6027352"/>
            <a:ext cx="1540119" cy="360000"/>
            <a:chOff x="6303963" y="628651"/>
            <a:chExt cx="1668462" cy="395288"/>
          </a:xfrm>
        </p:grpSpPr>
        <p:sp>
          <p:nvSpPr>
            <p:cNvPr id="18" name="Freeform 5"/>
            <p:cNvSpPr>
              <a:spLocks/>
            </p:cNvSpPr>
            <p:nvPr userDrawn="1"/>
          </p:nvSpPr>
          <p:spPr bwMode="auto">
            <a:xfrm>
              <a:off x="6321425" y="628651"/>
              <a:ext cx="320675" cy="395288"/>
            </a:xfrm>
            <a:custGeom>
              <a:avLst/>
              <a:gdLst>
                <a:gd name="T0" fmla="*/ 482 w 493"/>
                <a:gd name="T1" fmla="*/ 270 h 605"/>
                <a:gd name="T2" fmla="*/ 0 w 493"/>
                <a:gd name="T3" fmla="*/ 38 h 605"/>
                <a:gd name="T4" fmla="*/ 191 w 493"/>
                <a:gd name="T5" fmla="*/ 117 h 605"/>
                <a:gd name="T6" fmla="*/ 340 w 493"/>
                <a:gd name="T7" fmla="*/ 302 h 605"/>
                <a:gd name="T8" fmla="*/ 191 w 493"/>
                <a:gd name="T9" fmla="*/ 488 h 605"/>
                <a:gd name="T10" fmla="*/ 0 w 493"/>
                <a:gd name="T11" fmla="*/ 567 h 605"/>
                <a:gd name="T12" fmla="*/ 482 w 493"/>
                <a:gd name="T13" fmla="*/ 335 h 605"/>
                <a:gd name="T14" fmla="*/ 482 w 493"/>
                <a:gd name="T15" fmla="*/ 270 h 6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3" h="605">
                  <a:moveTo>
                    <a:pt x="482" y="270"/>
                  </a:moveTo>
                  <a:cubicBezTo>
                    <a:pt x="374" y="38"/>
                    <a:pt x="6" y="0"/>
                    <a:pt x="0" y="38"/>
                  </a:cubicBezTo>
                  <a:cubicBezTo>
                    <a:pt x="0" y="38"/>
                    <a:pt x="84" y="49"/>
                    <a:pt x="191" y="117"/>
                  </a:cubicBezTo>
                  <a:cubicBezTo>
                    <a:pt x="294" y="183"/>
                    <a:pt x="340" y="245"/>
                    <a:pt x="340" y="302"/>
                  </a:cubicBezTo>
                  <a:cubicBezTo>
                    <a:pt x="340" y="360"/>
                    <a:pt x="294" y="422"/>
                    <a:pt x="191" y="488"/>
                  </a:cubicBezTo>
                  <a:cubicBezTo>
                    <a:pt x="84" y="556"/>
                    <a:pt x="0" y="567"/>
                    <a:pt x="0" y="567"/>
                  </a:cubicBezTo>
                  <a:cubicBezTo>
                    <a:pt x="6" y="605"/>
                    <a:pt x="377" y="569"/>
                    <a:pt x="482" y="335"/>
                  </a:cubicBezTo>
                  <a:cubicBezTo>
                    <a:pt x="492" y="313"/>
                    <a:pt x="493" y="294"/>
                    <a:pt x="482" y="27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sz="1350" dirty="0">
                <a:solidFill>
                  <a:prstClr val="black"/>
                </a:solidFill>
              </a:endParaRPr>
            </a:p>
          </p:txBody>
        </p:sp>
        <p:sp>
          <p:nvSpPr>
            <p:cNvPr id="19" name="Freeform 6"/>
            <p:cNvSpPr>
              <a:spLocks/>
            </p:cNvSpPr>
            <p:nvPr userDrawn="1"/>
          </p:nvSpPr>
          <p:spPr bwMode="auto">
            <a:xfrm>
              <a:off x="6303963" y="666751"/>
              <a:ext cx="160337" cy="315913"/>
            </a:xfrm>
            <a:custGeom>
              <a:avLst/>
              <a:gdLst>
                <a:gd name="T0" fmla="*/ 0 w 249"/>
                <a:gd name="T1" fmla="*/ 27 h 484"/>
                <a:gd name="T2" fmla="*/ 249 w 249"/>
                <a:gd name="T3" fmla="*/ 237 h 484"/>
                <a:gd name="T4" fmla="*/ 0 w 249"/>
                <a:gd name="T5" fmla="*/ 466 h 484"/>
                <a:gd name="T6" fmla="*/ 0 w 249"/>
                <a:gd name="T7" fmla="*/ 27 h 484"/>
              </a:gdLst>
              <a:ahLst/>
              <a:cxnLst>
                <a:cxn ang="0">
                  <a:pos x="T0" y="T1"/>
                </a:cxn>
                <a:cxn ang="0">
                  <a:pos x="T2" y="T3"/>
                </a:cxn>
                <a:cxn ang="0">
                  <a:pos x="T4" y="T5"/>
                </a:cxn>
                <a:cxn ang="0">
                  <a:pos x="T6" y="T7"/>
                </a:cxn>
              </a:cxnLst>
              <a:rect l="0" t="0" r="r" b="b"/>
              <a:pathLst>
                <a:path w="249" h="484">
                  <a:moveTo>
                    <a:pt x="0" y="27"/>
                  </a:moveTo>
                  <a:cubicBezTo>
                    <a:pt x="0" y="0"/>
                    <a:pt x="249" y="71"/>
                    <a:pt x="249" y="237"/>
                  </a:cubicBezTo>
                  <a:cubicBezTo>
                    <a:pt x="249" y="426"/>
                    <a:pt x="0" y="484"/>
                    <a:pt x="0" y="466"/>
                  </a:cubicBezTo>
                  <a:lnTo>
                    <a:pt x="0" y="27"/>
                  </a:lnTo>
                  <a:close/>
                </a:path>
              </a:pathLst>
            </a:custGeom>
            <a:solidFill>
              <a:srgbClr val="80BA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dirty="0">
                <a:solidFill>
                  <a:prstClr val="black"/>
                </a:solidFill>
              </a:endParaRPr>
            </a:p>
          </p:txBody>
        </p:sp>
        <p:sp>
          <p:nvSpPr>
            <p:cNvPr id="20" name="Freeform 7"/>
            <p:cNvSpPr>
              <a:spLocks noEditPoints="1"/>
            </p:cNvSpPr>
            <p:nvPr userDrawn="1"/>
          </p:nvSpPr>
          <p:spPr bwMode="auto">
            <a:xfrm>
              <a:off x="7424738" y="747713"/>
              <a:ext cx="185737" cy="195263"/>
            </a:xfrm>
            <a:custGeom>
              <a:avLst/>
              <a:gdLst>
                <a:gd name="T0" fmla="*/ 142 w 284"/>
                <a:gd name="T1" fmla="*/ 0 h 299"/>
                <a:gd name="T2" fmla="*/ 0 w 284"/>
                <a:gd name="T3" fmla="*/ 149 h 299"/>
                <a:gd name="T4" fmla="*/ 142 w 284"/>
                <a:gd name="T5" fmla="*/ 299 h 299"/>
                <a:gd name="T6" fmla="*/ 284 w 284"/>
                <a:gd name="T7" fmla="*/ 149 h 299"/>
                <a:gd name="T8" fmla="*/ 142 w 284"/>
                <a:gd name="T9" fmla="*/ 0 h 299"/>
                <a:gd name="T10" fmla="*/ 142 w 284"/>
                <a:gd name="T11" fmla="*/ 247 h 299"/>
                <a:gd name="T12" fmla="*/ 70 w 284"/>
                <a:gd name="T13" fmla="*/ 149 h 299"/>
                <a:gd name="T14" fmla="*/ 142 w 284"/>
                <a:gd name="T15" fmla="*/ 52 h 299"/>
                <a:gd name="T16" fmla="*/ 213 w 284"/>
                <a:gd name="T17" fmla="*/ 149 h 299"/>
                <a:gd name="T18" fmla="*/ 142 w 284"/>
                <a:gd name="T19" fmla="*/ 247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4" h="299">
                  <a:moveTo>
                    <a:pt x="142" y="0"/>
                  </a:moveTo>
                  <a:cubicBezTo>
                    <a:pt x="51" y="0"/>
                    <a:pt x="0" y="58"/>
                    <a:pt x="0" y="149"/>
                  </a:cubicBezTo>
                  <a:cubicBezTo>
                    <a:pt x="0" y="205"/>
                    <a:pt x="23" y="299"/>
                    <a:pt x="142" y="299"/>
                  </a:cubicBezTo>
                  <a:cubicBezTo>
                    <a:pt x="260" y="299"/>
                    <a:pt x="284" y="205"/>
                    <a:pt x="284" y="149"/>
                  </a:cubicBezTo>
                  <a:cubicBezTo>
                    <a:pt x="284" y="58"/>
                    <a:pt x="233" y="0"/>
                    <a:pt x="142" y="0"/>
                  </a:cubicBezTo>
                  <a:close/>
                  <a:moveTo>
                    <a:pt x="142" y="247"/>
                  </a:moveTo>
                  <a:cubicBezTo>
                    <a:pt x="98" y="247"/>
                    <a:pt x="70" y="209"/>
                    <a:pt x="70" y="149"/>
                  </a:cubicBezTo>
                  <a:cubicBezTo>
                    <a:pt x="70" y="88"/>
                    <a:pt x="97" y="52"/>
                    <a:pt x="142" y="52"/>
                  </a:cubicBezTo>
                  <a:cubicBezTo>
                    <a:pt x="187" y="52"/>
                    <a:pt x="213" y="88"/>
                    <a:pt x="213" y="149"/>
                  </a:cubicBezTo>
                  <a:cubicBezTo>
                    <a:pt x="213" y="209"/>
                    <a:pt x="186" y="247"/>
                    <a:pt x="142" y="24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sz="1350" dirty="0">
                <a:solidFill>
                  <a:prstClr val="black"/>
                </a:solidFill>
              </a:endParaRPr>
            </a:p>
          </p:txBody>
        </p:sp>
        <p:sp>
          <p:nvSpPr>
            <p:cNvPr id="21" name="Freeform 8"/>
            <p:cNvSpPr>
              <a:spLocks noEditPoints="1"/>
            </p:cNvSpPr>
            <p:nvPr userDrawn="1"/>
          </p:nvSpPr>
          <p:spPr bwMode="auto">
            <a:xfrm>
              <a:off x="6683375" y="695326"/>
              <a:ext cx="238125" cy="244475"/>
            </a:xfrm>
            <a:custGeom>
              <a:avLst/>
              <a:gdLst>
                <a:gd name="T0" fmla="*/ 172 w 365"/>
                <a:gd name="T1" fmla="*/ 0 h 375"/>
                <a:gd name="T2" fmla="*/ 77 w 365"/>
                <a:gd name="T3" fmla="*/ 0 h 375"/>
                <a:gd name="T4" fmla="*/ 59 w 365"/>
                <a:gd name="T5" fmla="*/ 0 h 375"/>
                <a:gd name="T6" fmla="*/ 48 w 365"/>
                <a:gd name="T7" fmla="*/ 0 h 375"/>
                <a:gd name="T8" fmla="*/ 6 w 365"/>
                <a:gd name="T9" fmla="*/ 1 h 375"/>
                <a:gd name="T10" fmla="*/ 0 w 365"/>
                <a:gd name="T11" fmla="*/ 6 h 375"/>
                <a:gd name="T12" fmla="*/ 3 w 365"/>
                <a:gd name="T13" fmla="*/ 40 h 375"/>
                <a:gd name="T14" fmla="*/ 30 w 365"/>
                <a:gd name="T15" fmla="*/ 62 h 375"/>
                <a:gd name="T16" fmla="*/ 30 w 365"/>
                <a:gd name="T17" fmla="*/ 344 h 375"/>
                <a:gd name="T18" fmla="*/ 56 w 365"/>
                <a:gd name="T19" fmla="*/ 375 h 375"/>
                <a:gd name="T20" fmla="*/ 171 w 365"/>
                <a:gd name="T21" fmla="*/ 375 h 375"/>
                <a:gd name="T22" fmla="*/ 365 w 365"/>
                <a:gd name="T23" fmla="*/ 189 h 375"/>
                <a:gd name="T24" fmla="*/ 172 w 365"/>
                <a:gd name="T25" fmla="*/ 0 h 375"/>
                <a:gd name="T26" fmla="*/ 176 w 365"/>
                <a:gd name="T27" fmla="*/ 315 h 375"/>
                <a:gd name="T28" fmla="*/ 110 w 365"/>
                <a:gd name="T29" fmla="*/ 315 h 375"/>
                <a:gd name="T30" fmla="*/ 110 w 365"/>
                <a:gd name="T31" fmla="*/ 60 h 375"/>
                <a:gd name="T32" fmla="*/ 175 w 365"/>
                <a:gd name="T33" fmla="*/ 60 h 375"/>
                <a:gd name="T34" fmla="*/ 287 w 365"/>
                <a:gd name="T35" fmla="*/ 189 h 375"/>
                <a:gd name="T36" fmla="*/ 176 w 365"/>
                <a:gd name="T37" fmla="*/ 31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5" h="375">
                  <a:moveTo>
                    <a:pt x="172" y="0"/>
                  </a:moveTo>
                  <a:cubicBezTo>
                    <a:pt x="77" y="0"/>
                    <a:pt x="77" y="0"/>
                    <a:pt x="77" y="0"/>
                  </a:cubicBezTo>
                  <a:cubicBezTo>
                    <a:pt x="59" y="0"/>
                    <a:pt x="59" y="0"/>
                    <a:pt x="59" y="0"/>
                  </a:cubicBezTo>
                  <a:cubicBezTo>
                    <a:pt x="55" y="0"/>
                    <a:pt x="51" y="0"/>
                    <a:pt x="48" y="0"/>
                  </a:cubicBezTo>
                  <a:cubicBezTo>
                    <a:pt x="6" y="1"/>
                    <a:pt x="6" y="1"/>
                    <a:pt x="6" y="1"/>
                  </a:cubicBezTo>
                  <a:cubicBezTo>
                    <a:pt x="0" y="1"/>
                    <a:pt x="0" y="5"/>
                    <a:pt x="0" y="6"/>
                  </a:cubicBezTo>
                  <a:cubicBezTo>
                    <a:pt x="0" y="6"/>
                    <a:pt x="3" y="38"/>
                    <a:pt x="3" y="40"/>
                  </a:cubicBezTo>
                  <a:cubicBezTo>
                    <a:pt x="4" y="55"/>
                    <a:pt x="11" y="61"/>
                    <a:pt x="30" y="62"/>
                  </a:cubicBezTo>
                  <a:cubicBezTo>
                    <a:pt x="30" y="344"/>
                    <a:pt x="30" y="344"/>
                    <a:pt x="30" y="344"/>
                  </a:cubicBezTo>
                  <a:cubicBezTo>
                    <a:pt x="30" y="372"/>
                    <a:pt x="30" y="375"/>
                    <a:pt x="56" y="375"/>
                  </a:cubicBezTo>
                  <a:cubicBezTo>
                    <a:pt x="171" y="375"/>
                    <a:pt x="171" y="375"/>
                    <a:pt x="171" y="375"/>
                  </a:cubicBezTo>
                  <a:cubicBezTo>
                    <a:pt x="292" y="375"/>
                    <a:pt x="365" y="297"/>
                    <a:pt x="365" y="189"/>
                  </a:cubicBezTo>
                  <a:cubicBezTo>
                    <a:pt x="365" y="39"/>
                    <a:pt x="245" y="0"/>
                    <a:pt x="172" y="0"/>
                  </a:cubicBezTo>
                  <a:close/>
                  <a:moveTo>
                    <a:pt x="176" y="315"/>
                  </a:moveTo>
                  <a:cubicBezTo>
                    <a:pt x="110" y="315"/>
                    <a:pt x="110" y="315"/>
                    <a:pt x="110" y="315"/>
                  </a:cubicBezTo>
                  <a:cubicBezTo>
                    <a:pt x="110" y="60"/>
                    <a:pt x="110" y="60"/>
                    <a:pt x="110" y="60"/>
                  </a:cubicBezTo>
                  <a:cubicBezTo>
                    <a:pt x="175" y="60"/>
                    <a:pt x="175" y="60"/>
                    <a:pt x="175" y="60"/>
                  </a:cubicBezTo>
                  <a:cubicBezTo>
                    <a:pt x="243" y="60"/>
                    <a:pt x="287" y="119"/>
                    <a:pt x="287" y="189"/>
                  </a:cubicBezTo>
                  <a:cubicBezTo>
                    <a:pt x="287" y="246"/>
                    <a:pt x="249" y="315"/>
                    <a:pt x="176" y="315"/>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sz="1350" dirty="0">
                <a:solidFill>
                  <a:prstClr val="black"/>
                </a:solidFill>
              </a:endParaRPr>
            </a:p>
          </p:txBody>
        </p:sp>
        <p:sp>
          <p:nvSpPr>
            <p:cNvPr id="22" name="Freeform 9"/>
            <p:cNvSpPr>
              <a:spLocks/>
            </p:cNvSpPr>
            <p:nvPr userDrawn="1"/>
          </p:nvSpPr>
          <p:spPr bwMode="auto">
            <a:xfrm>
              <a:off x="7132638" y="749301"/>
              <a:ext cx="171450" cy="190500"/>
            </a:xfrm>
            <a:custGeom>
              <a:avLst/>
              <a:gdLst>
                <a:gd name="T0" fmla="*/ 230 w 264"/>
                <a:gd name="T1" fmla="*/ 292 h 292"/>
                <a:gd name="T2" fmla="*/ 262 w 264"/>
                <a:gd name="T3" fmla="*/ 292 h 292"/>
                <a:gd name="T4" fmla="*/ 264 w 264"/>
                <a:gd name="T5" fmla="*/ 290 h 292"/>
                <a:gd name="T6" fmla="*/ 264 w 264"/>
                <a:gd name="T7" fmla="*/ 101 h 292"/>
                <a:gd name="T8" fmla="*/ 169 w 264"/>
                <a:gd name="T9" fmla="*/ 0 h 292"/>
                <a:gd name="T10" fmla="*/ 68 w 264"/>
                <a:gd name="T11" fmla="*/ 36 h 292"/>
                <a:gd name="T12" fmla="*/ 67 w 264"/>
                <a:gd name="T13" fmla="*/ 36 h 292"/>
                <a:gd name="T14" fmla="*/ 31 w 264"/>
                <a:gd name="T15" fmla="*/ 0 h 292"/>
                <a:gd name="T16" fmla="*/ 6 w 264"/>
                <a:gd name="T17" fmla="*/ 0 h 292"/>
                <a:gd name="T18" fmla="*/ 1 w 264"/>
                <a:gd name="T19" fmla="*/ 7 h 292"/>
                <a:gd name="T20" fmla="*/ 4 w 264"/>
                <a:gd name="T21" fmla="*/ 38 h 292"/>
                <a:gd name="T22" fmla="*/ 4 w 264"/>
                <a:gd name="T23" fmla="*/ 55 h 292"/>
                <a:gd name="T24" fmla="*/ 4 w 264"/>
                <a:gd name="T25" fmla="*/ 290 h 292"/>
                <a:gd name="T26" fmla="*/ 6 w 264"/>
                <a:gd name="T27" fmla="*/ 292 h 292"/>
                <a:gd name="T28" fmla="*/ 39 w 264"/>
                <a:gd name="T29" fmla="*/ 292 h 292"/>
                <a:gd name="T30" fmla="*/ 75 w 264"/>
                <a:gd name="T31" fmla="*/ 256 h 292"/>
                <a:gd name="T32" fmla="*/ 75 w 264"/>
                <a:gd name="T33" fmla="*/ 116 h 292"/>
                <a:gd name="T34" fmla="*/ 139 w 264"/>
                <a:gd name="T35" fmla="*/ 57 h 292"/>
                <a:gd name="T36" fmla="*/ 193 w 264"/>
                <a:gd name="T37" fmla="*/ 117 h 292"/>
                <a:gd name="T38" fmla="*/ 193 w 264"/>
                <a:gd name="T39" fmla="*/ 268 h 292"/>
                <a:gd name="T40" fmla="*/ 229 w 264"/>
                <a:gd name="T41" fmla="*/ 292 h 292"/>
                <a:gd name="T42" fmla="*/ 230 w 264"/>
                <a:gd name="T43" fmla="*/ 2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4" h="292">
                  <a:moveTo>
                    <a:pt x="230" y="292"/>
                  </a:moveTo>
                  <a:cubicBezTo>
                    <a:pt x="262" y="292"/>
                    <a:pt x="262" y="292"/>
                    <a:pt x="262" y="292"/>
                  </a:cubicBezTo>
                  <a:cubicBezTo>
                    <a:pt x="263" y="292"/>
                    <a:pt x="264" y="291"/>
                    <a:pt x="264" y="290"/>
                  </a:cubicBezTo>
                  <a:cubicBezTo>
                    <a:pt x="264" y="101"/>
                    <a:pt x="264" y="101"/>
                    <a:pt x="264" y="101"/>
                  </a:cubicBezTo>
                  <a:cubicBezTo>
                    <a:pt x="264" y="10"/>
                    <a:pt x="197" y="0"/>
                    <a:pt x="169" y="0"/>
                  </a:cubicBezTo>
                  <a:cubicBezTo>
                    <a:pt x="130" y="0"/>
                    <a:pt x="101" y="9"/>
                    <a:pt x="68" y="36"/>
                  </a:cubicBezTo>
                  <a:cubicBezTo>
                    <a:pt x="67" y="36"/>
                    <a:pt x="67" y="36"/>
                    <a:pt x="67" y="36"/>
                  </a:cubicBezTo>
                  <a:cubicBezTo>
                    <a:pt x="67" y="12"/>
                    <a:pt x="52" y="0"/>
                    <a:pt x="31" y="0"/>
                  </a:cubicBezTo>
                  <a:cubicBezTo>
                    <a:pt x="30" y="0"/>
                    <a:pt x="6" y="0"/>
                    <a:pt x="6" y="0"/>
                  </a:cubicBezTo>
                  <a:cubicBezTo>
                    <a:pt x="0" y="0"/>
                    <a:pt x="0" y="4"/>
                    <a:pt x="1" y="7"/>
                  </a:cubicBezTo>
                  <a:cubicBezTo>
                    <a:pt x="1" y="7"/>
                    <a:pt x="4" y="26"/>
                    <a:pt x="4" y="38"/>
                  </a:cubicBezTo>
                  <a:cubicBezTo>
                    <a:pt x="4" y="50"/>
                    <a:pt x="4" y="53"/>
                    <a:pt x="4" y="55"/>
                  </a:cubicBezTo>
                  <a:cubicBezTo>
                    <a:pt x="4" y="290"/>
                    <a:pt x="4" y="290"/>
                    <a:pt x="4" y="290"/>
                  </a:cubicBezTo>
                  <a:cubicBezTo>
                    <a:pt x="4" y="291"/>
                    <a:pt x="5" y="292"/>
                    <a:pt x="6" y="292"/>
                  </a:cubicBezTo>
                  <a:cubicBezTo>
                    <a:pt x="39" y="292"/>
                    <a:pt x="39" y="292"/>
                    <a:pt x="39" y="292"/>
                  </a:cubicBezTo>
                  <a:cubicBezTo>
                    <a:pt x="63" y="292"/>
                    <a:pt x="75" y="280"/>
                    <a:pt x="75" y="256"/>
                  </a:cubicBezTo>
                  <a:cubicBezTo>
                    <a:pt x="75" y="116"/>
                    <a:pt x="75" y="116"/>
                    <a:pt x="75" y="116"/>
                  </a:cubicBezTo>
                  <a:cubicBezTo>
                    <a:pt x="75" y="74"/>
                    <a:pt x="108" y="57"/>
                    <a:pt x="139" y="57"/>
                  </a:cubicBezTo>
                  <a:cubicBezTo>
                    <a:pt x="173" y="57"/>
                    <a:pt x="193" y="79"/>
                    <a:pt x="193" y="117"/>
                  </a:cubicBezTo>
                  <a:cubicBezTo>
                    <a:pt x="193" y="268"/>
                    <a:pt x="193" y="268"/>
                    <a:pt x="193" y="268"/>
                  </a:cubicBezTo>
                  <a:cubicBezTo>
                    <a:pt x="193" y="286"/>
                    <a:pt x="199" y="292"/>
                    <a:pt x="229" y="292"/>
                  </a:cubicBezTo>
                  <a:cubicBezTo>
                    <a:pt x="230" y="292"/>
                    <a:pt x="230" y="292"/>
                    <a:pt x="230" y="292"/>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sz="1350" dirty="0">
                <a:solidFill>
                  <a:prstClr val="black"/>
                </a:solidFill>
              </a:endParaRPr>
            </a:p>
          </p:txBody>
        </p:sp>
        <p:sp>
          <p:nvSpPr>
            <p:cNvPr id="23" name="Freeform 10"/>
            <p:cNvSpPr>
              <a:spLocks/>
            </p:cNvSpPr>
            <p:nvPr userDrawn="1"/>
          </p:nvSpPr>
          <p:spPr bwMode="auto">
            <a:xfrm>
              <a:off x="7624763" y="749301"/>
              <a:ext cx="171450" cy="190500"/>
            </a:xfrm>
            <a:custGeom>
              <a:avLst/>
              <a:gdLst>
                <a:gd name="T0" fmla="*/ 230 w 264"/>
                <a:gd name="T1" fmla="*/ 292 h 292"/>
                <a:gd name="T2" fmla="*/ 262 w 264"/>
                <a:gd name="T3" fmla="*/ 292 h 292"/>
                <a:gd name="T4" fmla="*/ 263 w 264"/>
                <a:gd name="T5" fmla="*/ 290 h 292"/>
                <a:gd name="T6" fmla="*/ 264 w 264"/>
                <a:gd name="T7" fmla="*/ 101 h 292"/>
                <a:gd name="T8" fmla="*/ 168 w 264"/>
                <a:gd name="T9" fmla="*/ 0 h 292"/>
                <a:gd name="T10" fmla="*/ 68 w 264"/>
                <a:gd name="T11" fmla="*/ 36 h 292"/>
                <a:gd name="T12" fmla="*/ 67 w 264"/>
                <a:gd name="T13" fmla="*/ 36 h 292"/>
                <a:gd name="T14" fmla="*/ 31 w 264"/>
                <a:gd name="T15" fmla="*/ 0 h 292"/>
                <a:gd name="T16" fmla="*/ 5 w 264"/>
                <a:gd name="T17" fmla="*/ 0 h 292"/>
                <a:gd name="T18" fmla="*/ 1 w 264"/>
                <a:gd name="T19" fmla="*/ 7 h 292"/>
                <a:gd name="T20" fmla="*/ 4 w 264"/>
                <a:gd name="T21" fmla="*/ 38 h 292"/>
                <a:gd name="T22" fmla="*/ 4 w 264"/>
                <a:gd name="T23" fmla="*/ 55 h 292"/>
                <a:gd name="T24" fmla="*/ 4 w 264"/>
                <a:gd name="T25" fmla="*/ 290 h 292"/>
                <a:gd name="T26" fmla="*/ 6 w 264"/>
                <a:gd name="T27" fmla="*/ 292 h 292"/>
                <a:gd name="T28" fmla="*/ 39 w 264"/>
                <a:gd name="T29" fmla="*/ 292 h 292"/>
                <a:gd name="T30" fmla="*/ 75 w 264"/>
                <a:gd name="T31" fmla="*/ 256 h 292"/>
                <a:gd name="T32" fmla="*/ 75 w 264"/>
                <a:gd name="T33" fmla="*/ 116 h 292"/>
                <a:gd name="T34" fmla="*/ 139 w 264"/>
                <a:gd name="T35" fmla="*/ 57 h 292"/>
                <a:gd name="T36" fmla="*/ 193 w 264"/>
                <a:gd name="T37" fmla="*/ 117 h 292"/>
                <a:gd name="T38" fmla="*/ 193 w 264"/>
                <a:gd name="T39" fmla="*/ 268 h 292"/>
                <a:gd name="T40" fmla="*/ 229 w 264"/>
                <a:gd name="T41" fmla="*/ 292 h 292"/>
                <a:gd name="T42" fmla="*/ 230 w 264"/>
                <a:gd name="T43" fmla="*/ 2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4" h="292">
                  <a:moveTo>
                    <a:pt x="230" y="292"/>
                  </a:moveTo>
                  <a:cubicBezTo>
                    <a:pt x="262" y="292"/>
                    <a:pt x="262" y="292"/>
                    <a:pt x="262" y="292"/>
                  </a:cubicBezTo>
                  <a:cubicBezTo>
                    <a:pt x="263" y="292"/>
                    <a:pt x="263" y="291"/>
                    <a:pt x="263" y="290"/>
                  </a:cubicBezTo>
                  <a:cubicBezTo>
                    <a:pt x="264" y="101"/>
                    <a:pt x="264" y="101"/>
                    <a:pt x="264" y="101"/>
                  </a:cubicBezTo>
                  <a:cubicBezTo>
                    <a:pt x="264" y="10"/>
                    <a:pt x="197" y="0"/>
                    <a:pt x="168" y="0"/>
                  </a:cubicBezTo>
                  <a:cubicBezTo>
                    <a:pt x="130" y="0"/>
                    <a:pt x="101" y="9"/>
                    <a:pt x="68" y="36"/>
                  </a:cubicBezTo>
                  <a:cubicBezTo>
                    <a:pt x="67" y="36"/>
                    <a:pt x="67" y="36"/>
                    <a:pt x="67" y="36"/>
                  </a:cubicBezTo>
                  <a:cubicBezTo>
                    <a:pt x="67" y="12"/>
                    <a:pt x="51" y="0"/>
                    <a:pt x="31" y="0"/>
                  </a:cubicBezTo>
                  <a:cubicBezTo>
                    <a:pt x="30" y="0"/>
                    <a:pt x="5" y="0"/>
                    <a:pt x="5" y="0"/>
                  </a:cubicBezTo>
                  <a:cubicBezTo>
                    <a:pt x="0" y="0"/>
                    <a:pt x="0" y="4"/>
                    <a:pt x="1" y="7"/>
                  </a:cubicBezTo>
                  <a:cubicBezTo>
                    <a:pt x="1" y="7"/>
                    <a:pt x="4" y="26"/>
                    <a:pt x="4" y="38"/>
                  </a:cubicBezTo>
                  <a:cubicBezTo>
                    <a:pt x="4" y="50"/>
                    <a:pt x="4" y="53"/>
                    <a:pt x="4" y="55"/>
                  </a:cubicBezTo>
                  <a:cubicBezTo>
                    <a:pt x="4" y="290"/>
                    <a:pt x="4" y="290"/>
                    <a:pt x="4" y="290"/>
                  </a:cubicBezTo>
                  <a:cubicBezTo>
                    <a:pt x="4" y="291"/>
                    <a:pt x="5" y="292"/>
                    <a:pt x="6" y="292"/>
                  </a:cubicBezTo>
                  <a:cubicBezTo>
                    <a:pt x="39" y="292"/>
                    <a:pt x="39" y="292"/>
                    <a:pt x="39" y="292"/>
                  </a:cubicBezTo>
                  <a:cubicBezTo>
                    <a:pt x="63" y="292"/>
                    <a:pt x="75" y="280"/>
                    <a:pt x="75" y="256"/>
                  </a:cubicBezTo>
                  <a:cubicBezTo>
                    <a:pt x="75" y="116"/>
                    <a:pt x="75" y="116"/>
                    <a:pt x="75" y="116"/>
                  </a:cubicBezTo>
                  <a:cubicBezTo>
                    <a:pt x="75" y="74"/>
                    <a:pt x="108" y="57"/>
                    <a:pt x="139" y="57"/>
                  </a:cubicBezTo>
                  <a:cubicBezTo>
                    <a:pt x="173" y="57"/>
                    <a:pt x="193" y="79"/>
                    <a:pt x="193" y="117"/>
                  </a:cubicBezTo>
                  <a:cubicBezTo>
                    <a:pt x="193" y="268"/>
                    <a:pt x="193" y="268"/>
                    <a:pt x="193" y="268"/>
                  </a:cubicBezTo>
                  <a:cubicBezTo>
                    <a:pt x="193" y="286"/>
                    <a:pt x="199" y="292"/>
                    <a:pt x="229" y="292"/>
                  </a:cubicBezTo>
                  <a:cubicBezTo>
                    <a:pt x="230" y="292"/>
                    <a:pt x="230" y="292"/>
                    <a:pt x="230" y="292"/>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sz="1350" dirty="0">
                <a:solidFill>
                  <a:prstClr val="black"/>
                </a:solidFill>
              </a:endParaRPr>
            </a:p>
          </p:txBody>
        </p:sp>
        <p:sp>
          <p:nvSpPr>
            <p:cNvPr id="24" name="Freeform 11"/>
            <p:cNvSpPr>
              <a:spLocks/>
            </p:cNvSpPr>
            <p:nvPr userDrawn="1"/>
          </p:nvSpPr>
          <p:spPr bwMode="auto">
            <a:xfrm>
              <a:off x="7813675" y="747713"/>
              <a:ext cx="158750" cy="195263"/>
            </a:xfrm>
            <a:custGeom>
              <a:avLst/>
              <a:gdLst>
                <a:gd name="T0" fmla="*/ 0 w 246"/>
                <a:gd name="T1" fmla="*/ 239 h 299"/>
                <a:gd name="T2" fmla="*/ 123 w 246"/>
                <a:gd name="T3" fmla="*/ 299 h 299"/>
                <a:gd name="T4" fmla="*/ 244 w 246"/>
                <a:gd name="T5" fmla="*/ 206 h 299"/>
                <a:gd name="T6" fmla="*/ 151 w 246"/>
                <a:gd name="T7" fmla="*/ 123 h 299"/>
                <a:gd name="T8" fmla="*/ 118 w 246"/>
                <a:gd name="T9" fmla="*/ 115 h 299"/>
                <a:gd name="T10" fmla="*/ 73 w 246"/>
                <a:gd name="T11" fmla="*/ 81 h 299"/>
                <a:gd name="T12" fmla="*/ 124 w 246"/>
                <a:gd name="T13" fmla="*/ 52 h 299"/>
                <a:gd name="T14" fmla="*/ 200 w 246"/>
                <a:gd name="T15" fmla="*/ 82 h 299"/>
                <a:gd name="T16" fmla="*/ 233 w 246"/>
                <a:gd name="T17" fmla="*/ 44 h 299"/>
                <a:gd name="T18" fmla="*/ 120 w 246"/>
                <a:gd name="T19" fmla="*/ 0 h 299"/>
                <a:gd name="T20" fmla="*/ 2 w 246"/>
                <a:gd name="T21" fmla="*/ 87 h 299"/>
                <a:gd name="T22" fmla="*/ 78 w 246"/>
                <a:gd name="T23" fmla="*/ 169 h 299"/>
                <a:gd name="T24" fmla="*/ 129 w 246"/>
                <a:gd name="T25" fmla="*/ 182 h 299"/>
                <a:gd name="T26" fmla="*/ 173 w 246"/>
                <a:gd name="T27" fmla="*/ 216 h 299"/>
                <a:gd name="T28" fmla="*/ 121 w 246"/>
                <a:gd name="T29" fmla="*/ 248 h 299"/>
                <a:gd name="T30" fmla="*/ 32 w 246"/>
                <a:gd name="T31" fmla="*/ 210 h 299"/>
                <a:gd name="T32" fmla="*/ 0 w 246"/>
                <a:gd name="T33" fmla="*/ 23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6" h="299">
                  <a:moveTo>
                    <a:pt x="0" y="239"/>
                  </a:moveTo>
                  <a:cubicBezTo>
                    <a:pt x="2" y="275"/>
                    <a:pt x="55" y="299"/>
                    <a:pt x="123" y="299"/>
                  </a:cubicBezTo>
                  <a:cubicBezTo>
                    <a:pt x="179" y="299"/>
                    <a:pt x="242" y="270"/>
                    <a:pt x="244" y="206"/>
                  </a:cubicBezTo>
                  <a:cubicBezTo>
                    <a:pt x="246" y="152"/>
                    <a:pt x="195" y="133"/>
                    <a:pt x="151" y="123"/>
                  </a:cubicBezTo>
                  <a:cubicBezTo>
                    <a:pt x="118" y="115"/>
                    <a:pt x="118" y="115"/>
                    <a:pt x="118" y="115"/>
                  </a:cubicBezTo>
                  <a:cubicBezTo>
                    <a:pt x="95" y="109"/>
                    <a:pt x="73" y="104"/>
                    <a:pt x="73" y="81"/>
                  </a:cubicBezTo>
                  <a:cubicBezTo>
                    <a:pt x="74" y="70"/>
                    <a:pt x="81" y="51"/>
                    <a:pt x="124" y="52"/>
                  </a:cubicBezTo>
                  <a:cubicBezTo>
                    <a:pt x="141" y="52"/>
                    <a:pt x="176" y="55"/>
                    <a:pt x="200" y="82"/>
                  </a:cubicBezTo>
                  <a:cubicBezTo>
                    <a:pt x="207" y="82"/>
                    <a:pt x="225" y="68"/>
                    <a:pt x="233" y="44"/>
                  </a:cubicBezTo>
                  <a:cubicBezTo>
                    <a:pt x="221" y="19"/>
                    <a:pt x="173" y="0"/>
                    <a:pt x="120" y="0"/>
                  </a:cubicBezTo>
                  <a:cubicBezTo>
                    <a:pt x="67" y="0"/>
                    <a:pt x="4" y="23"/>
                    <a:pt x="2" y="87"/>
                  </a:cubicBezTo>
                  <a:cubicBezTo>
                    <a:pt x="0" y="141"/>
                    <a:pt x="38" y="159"/>
                    <a:pt x="78" y="169"/>
                  </a:cubicBezTo>
                  <a:cubicBezTo>
                    <a:pt x="129" y="182"/>
                    <a:pt x="129" y="182"/>
                    <a:pt x="129" y="182"/>
                  </a:cubicBezTo>
                  <a:cubicBezTo>
                    <a:pt x="155" y="188"/>
                    <a:pt x="173" y="193"/>
                    <a:pt x="173" y="216"/>
                  </a:cubicBezTo>
                  <a:cubicBezTo>
                    <a:pt x="172" y="236"/>
                    <a:pt x="151" y="248"/>
                    <a:pt x="121" y="248"/>
                  </a:cubicBezTo>
                  <a:cubicBezTo>
                    <a:pt x="103" y="248"/>
                    <a:pt x="58" y="245"/>
                    <a:pt x="32" y="210"/>
                  </a:cubicBezTo>
                  <a:cubicBezTo>
                    <a:pt x="8" y="215"/>
                    <a:pt x="0" y="239"/>
                    <a:pt x="0" y="23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sz="1350" dirty="0">
                <a:solidFill>
                  <a:prstClr val="black"/>
                </a:solidFill>
              </a:endParaRPr>
            </a:p>
          </p:txBody>
        </p:sp>
        <p:sp>
          <p:nvSpPr>
            <p:cNvPr id="25" name="Freeform 12"/>
            <p:cNvSpPr>
              <a:spLocks noEditPoints="1"/>
            </p:cNvSpPr>
            <p:nvPr userDrawn="1"/>
          </p:nvSpPr>
          <p:spPr bwMode="auto">
            <a:xfrm>
              <a:off x="6934200" y="747713"/>
              <a:ext cx="184150" cy="195263"/>
            </a:xfrm>
            <a:custGeom>
              <a:avLst/>
              <a:gdLst>
                <a:gd name="T0" fmla="*/ 145 w 284"/>
                <a:gd name="T1" fmla="*/ 0 h 301"/>
                <a:gd name="T2" fmla="*/ 0 w 284"/>
                <a:gd name="T3" fmla="*/ 156 h 301"/>
                <a:gd name="T4" fmla="*/ 148 w 284"/>
                <a:gd name="T5" fmla="*/ 301 h 301"/>
                <a:gd name="T6" fmla="*/ 266 w 284"/>
                <a:gd name="T7" fmla="*/ 248 h 301"/>
                <a:gd name="T8" fmla="*/ 250 w 284"/>
                <a:gd name="T9" fmla="*/ 213 h 301"/>
                <a:gd name="T10" fmla="*/ 237 w 284"/>
                <a:gd name="T11" fmla="*/ 214 h 301"/>
                <a:gd name="T12" fmla="*/ 148 w 284"/>
                <a:gd name="T13" fmla="*/ 245 h 301"/>
                <a:gd name="T14" fmla="*/ 71 w 284"/>
                <a:gd name="T15" fmla="*/ 166 h 301"/>
                <a:gd name="T16" fmla="*/ 71 w 284"/>
                <a:gd name="T17" fmla="*/ 162 h 301"/>
                <a:gd name="T18" fmla="*/ 254 w 284"/>
                <a:gd name="T19" fmla="*/ 162 h 301"/>
                <a:gd name="T20" fmla="*/ 284 w 284"/>
                <a:gd name="T21" fmla="*/ 131 h 301"/>
                <a:gd name="T22" fmla="*/ 145 w 284"/>
                <a:gd name="T23" fmla="*/ 0 h 301"/>
                <a:gd name="T24" fmla="*/ 71 w 284"/>
                <a:gd name="T25" fmla="*/ 118 h 301"/>
                <a:gd name="T26" fmla="*/ 147 w 284"/>
                <a:gd name="T27" fmla="*/ 49 h 301"/>
                <a:gd name="T28" fmla="*/ 218 w 284"/>
                <a:gd name="T29" fmla="*/ 118 h 301"/>
                <a:gd name="T30" fmla="*/ 71 w 284"/>
                <a:gd name="T31" fmla="*/ 11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1">
                  <a:moveTo>
                    <a:pt x="145" y="0"/>
                  </a:moveTo>
                  <a:cubicBezTo>
                    <a:pt x="56" y="0"/>
                    <a:pt x="0" y="60"/>
                    <a:pt x="0" y="156"/>
                  </a:cubicBezTo>
                  <a:cubicBezTo>
                    <a:pt x="0" y="223"/>
                    <a:pt x="39" y="301"/>
                    <a:pt x="148" y="301"/>
                  </a:cubicBezTo>
                  <a:cubicBezTo>
                    <a:pt x="195" y="301"/>
                    <a:pt x="251" y="280"/>
                    <a:pt x="266" y="248"/>
                  </a:cubicBezTo>
                  <a:cubicBezTo>
                    <a:pt x="267" y="234"/>
                    <a:pt x="250" y="213"/>
                    <a:pt x="250" y="213"/>
                  </a:cubicBezTo>
                  <a:cubicBezTo>
                    <a:pt x="245" y="207"/>
                    <a:pt x="241" y="210"/>
                    <a:pt x="237" y="214"/>
                  </a:cubicBezTo>
                  <a:cubicBezTo>
                    <a:pt x="214" y="234"/>
                    <a:pt x="176" y="245"/>
                    <a:pt x="148" y="245"/>
                  </a:cubicBezTo>
                  <a:cubicBezTo>
                    <a:pt x="102" y="245"/>
                    <a:pt x="71" y="213"/>
                    <a:pt x="71" y="166"/>
                  </a:cubicBezTo>
                  <a:cubicBezTo>
                    <a:pt x="71" y="162"/>
                    <a:pt x="71" y="162"/>
                    <a:pt x="71" y="162"/>
                  </a:cubicBezTo>
                  <a:cubicBezTo>
                    <a:pt x="254" y="162"/>
                    <a:pt x="254" y="162"/>
                    <a:pt x="254" y="162"/>
                  </a:cubicBezTo>
                  <a:cubicBezTo>
                    <a:pt x="284" y="162"/>
                    <a:pt x="284" y="158"/>
                    <a:pt x="284" y="131"/>
                  </a:cubicBezTo>
                  <a:cubicBezTo>
                    <a:pt x="284" y="67"/>
                    <a:pt x="236" y="0"/>
                    <a:pt x="145" y="0"/>
                  </a:cubicBezTo>
                  <a:close/>
                  <a:moveTo>
                    <a:pt x="71" y="118"/>
                  </a:moveTo>
                  <a:cubicBezTo>
                    <a:pt x="80" y="74"/>
                    <a:pt x="107" y="49"/>
                    <a:pt x="147" y="49"/>
                  </a:cubicBezTo>
                  <a:cubicBezTo>
                    <a:pt x="184" y="49"/>
                    <a:pt x="213" y="77"/>
                    <a:pt x="218" y="118"/>
                  </a:cubicBezTo>
                  <a:lnTo>
                    <a:pt x="71" y="118"/>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sz="1350" dirty="0">
                <a:solidFill>
                  <a:prstClr val="black"/>
                </a:solidFill>
              </a:endParaRPr>
            </a:p>
          </p:txBody>
        </p:sp>
        <p:sp>
          <p:nvSpPr>
            <p:cNvPr id="26" name="Freeform 13"/>
            <p:cNvSpPr>
              <a:spLocks/>
            </p:cNvSpPr>
            <p:nvPr userDrawn="1"/>
          </p:nvSpPr>
          <p:spPr bwMode="auto">
            <a:xfrm>
              <a:off x="7310438" y="696913"/>
              <a:ext cx="114300" cy="242888"/>
            </a:xfrm>
            <a:custGeom>
              <a:avLst/>
              <a:gdLst>
                <a:gd name="T0" fmla="*/ 144 w 175"/>
                <a:gd name="T1" fmla="*/ 89 h 374"/>
                <a:gd name="T2" fmla="*/ 116 w 175"/>
                <a:gd name="T3" fmla="*/ 89 h 374"/>
                <a:gd name="T4" fmla="*/ 116 w 175"/>
                <a:gd name="T5" fmla="*/ 36 h 374"/>
                <a:gd name="T6" fmla="*/ 80 w 175"/>
                <a:gd name="T7" fmla="*/ 0 h 374"/>
                <a:gd name="T8" fmla="*/ 47 w 175"/>
                <a:gd name="T9" fmla="*/ 1 h 374"/>
                <a:gd name="T10" fmla="*/ 45 w 175"/>
                <a:gd name="T11" fmla="*/ 3 h 374"/>
                <a:gd name="T12" fmla="*/ 45 w 175"/>
                <a:gd name="T13" fmla="*/ 89 h 374"/>
                <a:gd name="T14" fmla="*/ 3 w 175"/>
                <a:gd name="T15" fmla="*/ 89 h 374"/>
                <a:gd name="T16" fmla="*/ 0 w 175"/>
                <a:gd name="T17" fmla="*/ 92 h 374"/>
                <a:gd name="T18" fmla="*/ 0 w 175"/>
                <a:gd name="T19" fmla="*/ 111 h 374"/>
                <a:gd name="T20" fmla="*/ 27 w 175"/>
                <a:gd name="T21" fmla="*/ 133 h 374"/>
                <a:gd name="T22" fmla="*/ 45 w 175"/>
                <a:gd name="T23" fmla="*/ 133 h 374"/>
                <a:gd name="T24" fmla="*/ 45 w 175"/>
                <a:gd name="T25" fmla="*/ 307 h 374"/>
                <a:gd name="T26" fmla="*/ 122 w 175"/>
                <a:gd name="T27" fmla="*/ 374 h 374"/>
                <a:gd name="T28" fmla="*/ 165 w 175"/>
                <a:gd name="T29" fmla="*/ 343 h 374"/>
                <a:gd name="T30" fmla="*/ 165 w 175"/>
                <a:gd name="T31" fmla="*/ 342 h 374"/>
                <a:gd name="T32" fmla="*/ 165 w 175"/>
                <a:gd name="T33" fmla="*/ 324 h 374"/>
                <a:gd name="T34" fmla="*/ 161 w 175"/>
                <a:gd name="T35" fmla="*/ 320 h 374"/>
                <a:gd name="T36" fmla="*/ 143 w 175"/>
                <a:gd name="T37" fmla="*/ 320 h 374"/>
                <a:gd name="T38" fmla="*/ 141 w 175"/>
                <a:gd name="T39" fmla="*/ 320 h 374"/>
                <a:gd name="T40" fmla="*/ 140 w 175"/>
                <a:gd name="T41" fmla="*/ 320 h 374"/>
                <a:gd name="T42" fmla="*/ 116 w 175"/>
                <a:gd name="T43" fmla="*/ 297 h 374"/>
                <a:gd name="T44" fmla="*/ 116 w 175"/>
                <a:gd name="T45" fmla="*/ 133 h 374"/>
                <a:gd name="T46" fmla="*/ 173 w 175"/>
                <a:gd name="T47" fmla="*/ 133 h 374"/>
                <a:gd name="T48" fmla="*/ 175 w 175"/>
                <a:gd name="T49" fmla="*/ 131 h 374"/>
                <a:gd name="T50" fmla="*/ 175 w 175"/>
                <a:gd name="T51" fmla="*/ 111 h 374"/>
                <a:gd name="T52" fmla="*/ 144 w 175"/>
                <a:gd name="T53" fmla="*/ 89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5" h="374">
                  <a:moveTo>
                    <a:pt x="144" y="89"/>
                  </a:moveTo>
                  <a:cubicBezTo>
                    <a:pt x="116" y="89"/>
                    <a:pt x="116" y="89"/>
                    <a:pt x="116" y="89"/>
                  </a:cubicBezTo>
                  <a:cubicBezTo>
                    <a:pt x="116" y="36"/>
                    <a:pt x="116" y="36"/>
                    <a:pt x="116" y="36"/>
                  </a:cubicBezTo>
                  <a:cubicBezTo>
                    <a:pt x="116" y="13"/>
                    <a:pt x="103" y="0"/>
                    <a:pt x="80" y="0"/>
                  </a:cubicBezTo>
                  <a:cubicBezTo>
                    <a:pt x="79" y="0"/>
                    <a:pt x="47" y="1"/>
                    <a:pt x="47" y="1"/>
                  </a:cubicBezTo>
                  <a:cubicBezTo>
                    <a:pt x="46" y="1"/>
                    <a:pt x="45" y="1"/>
                    <a:pt x="45" y="3"/>
                  </a:cubicBezTo>
                  <a:cubicBezTo>
                    <a:pt x="45" y="89"/>
                    <a:pt x="45" y="89"/>
                    <a:pt x="45" y="89"/>
                  </a:cubicBezTo>
                  <a:cubicBezTo>
                    <a:pt x="3" y="89"/>
                    <a:pt x="3" y="89"/>
                    <a:pt x="3" y="89"/>
                  </a:cubicBezTo>
                  <a:cubicBezTo>
                    <a:pt x="0" y="89"/>
                    <a:pt x="0" y="92"/>
                    <a:pt x="0" y="92"/>
                  </a:cubicBezTo>
                  <a:cubicBezTo>
                    <a:pt x="0" y="92"/>
                    <a:pt x="0" y="109"/>
                    <a:pt x="0" y="111"/>
                  </a:cubicBezTo>
                  <a:cubicBezTo>
                    <a:pt x="0" y="127"/>
                    <a:pt x="8" y="133"/>
                    <a:pt x="27" y="133"/>
                  </a:cubicBezTo>
                  <a:cubicBezTo>
                    <a:pt x="45" y="133"/>
                    <a:pt x="45" y="133"/>
                    <a:pt x="45" y="133"/>
                  </a:cubicBezTo>
                  <a:cubicBezTo>
                    <a:pt x="45" y="307"/>
                    <a:pt x="45" y="307"/>
                    <a:pt x="45" y="307"/>
                  </a:cubicBezTo>
                  <a:cubicBezTo>
                    <a:pt x="45" y="347"/>
                    <a:pt x="69" y="374"/>
                    <a:pt x="122" y="374"/>
                  </a:cubicBezTo>
                  <a:cubicBezTo>
                    <a:pt x="146" y="374"/>
                    <a:pt x="165" y="369"/>
                    <a:pt x="165" y="343"/>
                  </a:cubicBezTo>
                  <a:cubicBezTo>
                    <a:pt x="165" y="342"/>
                    <a:pt x="165" y="342"/>
                    <a:pt x="165" y="342"/>
                  </a:cubicBezTo>
                  <a:cubicBezTo>
                    <a:pt x="166" y="336"/>
                    <a:pt x="165" y="327"/>
                    <a:pt x="165" y="324"/>
                  </a:cubicBezTo>
                  <a:cubicBezTo>
                    <a:pt x="165" y="319"/>
                    <a:pt x="161" y="320"/>
                    <a:pt x="161" y="320"/>
                  </a:cubicBezTo>
                  <a:cubicBezTo>
                    <a:pt x="143" y="320"/>
                    <a:pt x="143" y="320"/>
                    <a:pt x="143" y="320"/>
                  </a:cubicBezTo>
                  <a:cubicBezTo>
                    <a:pt x="142" y="320"/>
                    <a:pt x="142" y="320"/>
                    <a:pt x="141" y="320"/>
                  </a:cubicBezTo>
                  <a:cubicBezTo>
                    <a:pt x="140" y="320"/>
                    <a:pt x="140" y="320"/>
                    <a:pt x="140" y="320"/>
                  </a:cubicBezTo>
                  <a:cubicBezTo>
                    <a:pt x="124" y="320"/>
                    <a:pt x="116" y="312"/>
                    <a:pt x="116" y="297"/>
                  </a:cubicBezTo>
                  <a:cubicBezTo>
                    <a:pt x="116" y="133"/>
                    <a:pt x="116" y="133"/>
                    <a:pt x="116" y="133"/>
                  </a:cubicBezTo>
                  <a:cubicBezTo>
                    <a:pt x="173" y="133"/>
                    <a:pt x="173" y="133"/>
                    <a:pt x="173" y="133"/>
                  </a:cubicBezTo>
                  <a:cubicBezTo>
                    <a:pt x="175" y="133"/>
                    <a:pt x="175" y="132"/>
                    <a:pt x="175" y="131"/>
                  </a:cubicBezTo>
                  <a:cubicBezTo>
                    <a:pt x="175" y="131"/>
                    <a:pt x="175" y="113"/>
                    <a:pt x="175" y="111"/>
                  </a:cubicBezTo>
                  <a:cubicBezTo>
                    <a:pt x="175" y="100"/>
                    <a:pt x="171" y="89"/>
                    <a:pt x="144" y="8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sz="1350" dirty="0">
                <a:solidFill>
                  <a:prstClr val="black"/>
                </a:solidFill>
              </a:endParaRPr>
            </a:p>
          </p:txBody>
        </p:sp>
      </p:grpSp>
    </p:spTree>
    <p:extLst>
      <p:ext uri="{BB962C8B-B14F-4D97-AF65-F5344CB8AC3E}">
        <p14:creationId xmlns:p14="http://schemas.microsoft.com/office/powerpoint/2010/main" val="3959647015"/>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Lst>
  <p:hf hdr="0" ftr="0" dt="0"/>
  <p:txStyles>
    <p:titleStyle>
      <a:lvl1pPr algn="l" defTabSz="685800" rtl="0" eaLnBrk="1" latinLnBrk="0" hangingPunct="1">
        <a:lnSpc>
          <a:spcPct val="90000"/>
        </a:lnSpc>
        <a:spcBef>
          <a:spcPct val="0"/>
        </a:spcBef>
        <a:buNone/>
        <a:defRPr sz="2250" kern="1200" baseline="0">
          <a:solidFill>
            <a:schemeClr val="bg1"/>
          </a:solidFill>
          <a:latin typeface="+mj-lt"/>
          <a:ea typeface="+mj-ea"/>
          <a:cs typeface="+mj-cs"/>
        </a:defRPr>
      </a:lvl1pPr>
    </p:titleStyle>
    <p:bodyStyle>
      <a:lvl1pPr marL="0" indent="0" algn="l" defTabSz="685800" rtl="0" eaLnBrk="1" latinLnBrk="0" hangingPunct="1">
        <a:lnSpc>
          <a:spcPct val="90000"/>
        </a:lnSpc>
        <a:spcBef>
          <a:spcPts val="900"/>
        </a:spcBef>
        <a:buFont typeface="Arial" panose="020B0604020202020204" pitchFamily="34" charset="0"/>
        <a:buNone/>
        <a:defRPr sz="1500" kern="1200">
          <a:solidFill>
            <a:schemeClr val="accent1"/>
          </a:solidFill>
          <a:latin typeface="+mj-lt"/>
          <a:ea typeface="+mn-ea"/>
          <a:cs typeface="+mn-cs"/>
        </a:defRPr>
      </a:lvl1pPr>
      <a:lvl2pPr marL="0" indent="0" algn="l" defTabSz="685800" rtl="0" eaLnBrk="1" latinLnBrk="0" hangingPunct="1">
        <a:lnSpc>
          <a:spcPct val="90000"/>
        </a:lnSpc>
        <a:spcBef>
          <a:spcPts val="0"/>
        </a:spcBef>
        <a:buFont typeface="Arial" panose="020B0604020202020204" pitchFamily="34" charset="0"/>
        <a:buNone/>
        <a:defRPr sz="1200" kern="1200">
          <a:solidFill>
            <a:schemeClr val="tx1"/>
          </a:solidFill>
          <a:latin typeface="+mn-lt"/>
          <a:ea typeface="+mn-ea"/>
          <a:cs typeface="+mn-cs"/>
        </a:defRPr>
      </a:lvl2pPr>
      <a:lvl3pPr marL="135731" indent="-135731" algn="l" defTabSz="685800" rtl="0" eaLnBrk="1" latinLnBrk="0" hangingPunct="1">
        <a:lnSpc>
          <a:spcPct val="90000"/>
        </a:lnSpc>
        <a:spcBef>
          <a:spcPts val="450"/>
        </a:spcBef>
        <a:buClr>
          <a:schemeClr val="accent1"/>
        </a:buClr>
        <a:buSzPct val="150000"/>
        <a:buFont typeface="Calibri" panose="020F0502020204030204" pitchFamily="34" charset="0"/>
        <a:buChar char="›"/>
        <a:defRPr sz="1200" kern="1200">
          <a:solidFill>
            <a:schemeClr val="tx1"/>
          </a:solidFill>
          <a:latin typeface="+mn-lt"/>
          <a:ea typeface="+mn-ea"/>
          <a:cs typeface="+mn-cs"/>
        </a:defRPr>
      </a:lvl3pPr>
      <a:lvl4pPr marL="298847" indent="-171450" algn="l" defTabSz="685800" rtl="0" eaLnBrk="1" latinLnBrk="0" hangingPunct="1">
        <a:lnSpc>
          <a:spcPct val="90000"/>
        </a:lnSpc>
        <a:spcBef>
          <a:spcPts val="150"/>
        </a:spcBef>
        <a:buFont typeface="Arial" panose="020B0604020202020204" pitchFamily="34" charset="0"/>
        <a:buChar char="–"/>
        <a:tabLst/>
        <a:defRPr sz="1200" kern="1200">
          <a:solidFill>
            <a:schemeClr val="tx1"/>
          </a:solidFill>
          <a:latin typeface="+mn-lt"/>
          <a:ea typeface="+mn-ea"/>
          <a:cs typeface="+mn-cs"/>
        </a:defRPr>
      </a:lvl4pPr>
      <a:lvl5pPr marL="494110" indent="-171450" algn="l" defTabSz="685800" rtl="0" eaLnBrk="1" latinLnBrk="0" hangingPunct="1">
        <a:lnSpc>
          <a:spcPct val="90000"/>
        </a:lnSpc>
        <a:spcBef>
          <a:spcPts val="0"/>
        </a:spcBef>
        <a:buFont typeface="Arial" panose="020B0604020202020204" pitchFamily="34" charset="0"/>
        <a:buChar char="–"/>
        <a:tabLst>
          <a:tab pos="457200" algn="l"/>
        </a:tabLst>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091">
          <p15:clr>
            <a:srgbClr val="F26B43"/>
          </p15:clr>
        </p15:guide>
        <p15:guide id="2" pos="3120">
          <p15:clr>
            <a:srgbClr val="F26B43"/>
          </p15:clr>
        </p15:guide>
        <p15:guide id="5" pos="6014">
          <p15:clr>
            <a:srgbClr val="F26B43"/>
          </p15:clr>
        </p15:guide>
        <p15:guide id="6" pos="232">
          <p15:clr>
            <a:srgbClr val="F26B43"/>
          </p15:clr>
        </p15:guide>
        <p15:guide id="7" orient="horz" pos="226">
          <p15:clr>
            <a:srgbClr val="F26B43"/>
          </p15:clr>
        </p15:guide>
        <p15:guide id="9" orient="horz" pos="1171">
          <p15:clr>
            <a:srgbClr val="F26B43"/>
          </p15:clr>
        </p15:guide>
        <p15:guide id="10" orient="horz" pos="3644">
          <p15:clr>
            <a:srgbClr val="F26B43"/>
          </p15:clr>
        </p15:guide>
        <p15:guide id="11" pos="344">
          <p15:clr>
            <a:srgbClr val="F26B43"/>
          </p15:clr>
        </p15:guide>
        <p15:guide id="13" orient="horz" pos="397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14.xml"/><Relationship Id="rId5" Type="http://schemas.openxmlformats.org/officeDocument/2006/relationships/image" Target="../media/image28.png"/><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26.xml"/><Relationship Id="rId5" Type="http://schemas.openxmlformats.org/officeDocument/2006/relationships/image" Target="../media/image29.jpeg"/><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26.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jpg"/>
          <p:cNvPicPr>
            <a:picLocks noChangeAspect="1"/>
          </p:cNvPicPr>
          <p:nvPr/>
        </p:nvPicPr>
        <p:blipFill>
          <a:blip r:embed="rId3"/>
          <a:stretch>
            <a:fillRect/>
          </a:stretch>
        </p:blipFill>
        <p:spPr>
          <a:xfrm>
            <a:off x="-6941" y="0"/>
            <a:ext cx="9150941" cy="6858000"/>
          </a:xfrm>
          <a:prstGeom prst="rect">
            <a:avLst/>
          </a:prstGeom>
        </p:spPr>
      </p:pic>
      <p:sp>
        <p:nvSpPr>
          <p:cNvPr id="3" name="Title 1"/>
          <p:cNvSpPr txBox="1">
            <a:spLocks/>
          </p:cNvSpPr>
          <p:nvPr/>
        </p:nvSpPr>
        <p:spPr>
          <a:xfrm>
            <a:off x="97965" y="1824172"/>
            <a:ext cx="4546044" cy="2110218"/>
          </a:xfrm>
          <a:prstGeom prst="rect">
            <a:avLst/>
          </a:prstGeom>
        </p:spPr>
        <p:txBody>
          <a:bodyP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800" dirty="0" smtClean="0">
                <a:solidFill>
                  <a:schemeClr val="bg1"/>
                </a:solidFill>
                <a:latin typeface="Rockwell" panose="02060603020205020403" pitchFamily="18" charset="0"/>
              </a:rPr>
              <a:t>SSAS/SIPP planning </a:t>
            </a:r>
            <a:r>
              <a:rPr lang="en-GB" sz="3800" dirty="0" smtClean="0">
                <a:solidFill>
                  <a:schemeClr val="bg1"/>
                </a:solidFill>
                <a:latin typeface="Rockwell" panose="02060603020205020403" pitchFamily="18" charset="0"/>
              </a:rPr>
              <a:t>opportunities </a:t>
            </a:r>
          </a:p>
          <a:p>
            <a:pPr algn="l"/>
            <a:endParaRPr lang="en-GB" sz="3800" dirty="0" smtClean="0">
              <a:solidFill>
                <a:schemeClr val="bg1"/>
              </a:solidFill>
              <a:latin typeface="Rockwell" panose="02060603020205020403" pitchFamily="18" charset="0"/>
            </a:endParaRPr>
          </a:p>
          <a:p>
            <a:pPr algn="l"/>
            <a:endParaRPr lang="en-GB" sz="3800" dirty="0">
              <a:solidFill>
                <a:schemeClr val="bg1"/>
              </a:solidFill>
              <a:latin typeface="Rockwell" panose="02060603020205020403" pitchFamily="18" charset="0"/>
            </a:endParaRPr>
          </a:p>
          <a:p>
            <a:pPr algn="l"/>
            <a:r>
              <a:rPr lang="en-GB" sz="3800" dirty="0" smtClean="0">
                <a:solidFill>
                  <a:schemeClr val="bg1"/>
                </a:solidFill>
                <a:latin typeface="Rockwell" panose="02060603020205020403" pitchFamily="18" charset="0"/>
              </a:rPr>
              <a:t>Sheffield Life &amp; Pensions</a:t>
            </a:r>
          </a:p>
          <a:p>
            <a:pPr algn="l"/>
            <a:r>
              <a:rPr lang="en-GB" sz="3800" dirty="0" smtClean="0">
                <a:solidFill>
                  <a:schemeClr val="bg1"/>
                </a:solidFill>
                <a:latin typeface="Rockwell" panose="02060603020205020403" pitchFamily="18" charset="0"/>
              </a:rPr>
              <a:t>Society</a:t>
            </a:r>
            <a:endParaRPr lang="en-GB" sz="3800" dirty="0" smtClean="0">
              <a:solidFill>
                <a:schemeClr val="bg1"/>
              </a:solidFill>
              <a:latin typeface="Rockwell" panose="02060603020205020403" pitchFamily="18" charset="0"/>
            </a:endParaRPr>
          </a:p>
          <a:p>
            <a:pPr algn="l"/>
            <a:endParaRPr lang="en-GB" sz="3800" dirty="0">
              <a:solidFill>
                <a:schemeClr val="bg1"/>
              </a:solidFill>
              <a:latin typeface="Rockwell" panose="02060603020205020403" pitchFamily="18" charset="0"/>
            </a:endParaRPr>
          </a:p>
          <a:p>
            <a:pPr algn="l"/>
            <a:endParaRPr lang="en-GB" sz="3800" dirty="0" smtClean="0">
              <a:solidFill>
                <a:schemeClr val="bg1"/>
              </a:solidFill>
              <a:latin typeface="Rockwell" panose="02060603020205020403" pitchFamily="18" charset="0"/>
            </a:endParaRPr>
          </a:p>
          <a:p>
            <a:pPr algn="l"/>
            <a:r>
              <a:rPr lang="en-GB" sz="3800" dirty="0" smtClean="0">
                <a:solidFill>
                  <a:schemeClr val="bg1"/>
                </a:solidFill>
                <a:latin typeface="Rockwell" panose="02060603020205020403" pitchFamily="18" charset="0"/>
              </a:rPr>
              <a:t>22 January 2019</a:t>
            </a:r>
            <a:endParaRPr lang="en-GB" sz="3800" dirty="0">
              <a:solidFill>
                <a:schemeClr val="bg1"/>
              </a:solidFill>
              <a:latin typeface="Rockwell" panose="02060603020205020403" pitchFamily="18" charset="0"/>
            </a:endParaRPr>
          </a:p>
          <a:p>
            <a:pPr algn="l"/>
            <a:endParaRPr lang="en-GB" sz="3800" dirty="0">
              <a:solidFill>
                <a:srgbClr val="4F81BD"/>
              </a:solidFill>
              <a:latin typeface="Rockwell" panose="02060603020205020403" pitchFamily="18" charset="0"/>
            </a:endParaRPr>
          </a:p>
          <a:p>
            <a:pPr algn="l"/>
            <a:endParaRPr lang="en-GB" sz="2700" dirty="0">
              <a:solidFill>
                <a:schemeClr val="bg1"/>
              </a:solidFill>
              <a:latin typeface="Rockwell" panose="02060603020205020403" pitchFamily="18" charset="0"/>
            </a:endParaRPr>
          </a:p>
        </p:txBody>
      </p:sp>
      <p:sp>
        <p:nvSpPr>
          <p:cNvPr id="4" name="Subtitle 2"/>
          <p:cNvSpPr txBox="1">
            <a:spLocks/>
          </p:cNvSpPr>
          <p:nvPr/>
        </p:nvSpPr>
        <p:spPr>
          <a:xfrm>
            <a:off x="1210111" y="3567073"/>
            <a:ext cx="2011967" cy="53701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1500" dirty="0">
              <a:solidFill>
                <a:prstClr val="white"/>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789" y="5537771"/>
            <a:ext cx="1580429" cy="843557"/>
          </a:xfrm>
          <a:prstGeom prst="rect">
            <a:avLst/>
          </a:prstGeom>
        </p:spPr>
      </p:pic>
      <p:sp>
        <p:nvSpPr>
          <p:cNvPr id="7" name="Title 1"/>
          <p:cNvSpPr txBox="1">
            <a:spLocks/>
          </p:cNvSpPr>
          <p:nvPr/>
        </p:nvSpPr>
        <p:spPr>
          <a:xfrm>
            <a:off x="97964" y="4384603"/>
            <a:ext cx="4660733" cy="1420661"/>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dirty="0" smtClean="0">
                <a:solidFill>
                  <a:schemeClr val="bg1"/>
                </a:solidFill>
                <a:latin typeface="Rockwell" panose="02060603020205020403" pitchFamily="18" charset="0"/>
              </a:rPr>
              <a:t>Stephen</a:t>
            </a:r>
            <a:r>
              <a:rPr lang="en-GB" sz="1800" dirty="0" smtClean="0">
                <a:solidFill>
                  <a:schemeClr val="bg1"/>
                </a:solidFill>
                <a:latin typeface="Rockwell" panose="02060603020205020403" pitchFamily="18" charset="0"/>
              </a:rPr>
              <a:t> McPhillips BA, FPMI </a:t>
            </a:r>
            <a:endParaRPr lang="en-GB" sz="1800" dirty="0">
              <a:solidFill>
                <a:schemeClr val="bg1"/>
              </a:solidFill>
              <a:latin typeface="Rockwell" panose="02060603020205020403" pitchFamily="18" charset="0"/>
            </a:endParaRPr>
          </a:p>
          <a:p>
            <a:pPr algn="l"/>
            <a:r>
              <a:rPr lang="en-GB" sz="1800" dirty="0" smtClean="0">
                <a:solidFill>
                  <a:schemeClr val="bg1"/>
                </a:solidFill>
                <a:latin typeface="Rockwell" panose="02060603020205020403" pitchFamily="18" charset="0"/>
              </a:rPr>
              <a:t>Technical Sales Director</a:t>
            </a:r>
            <a:endParaRPr lang="en-GB" sz="1800" dirty="0">
              <a:solidFill>
                <a:schemeClr val="bg1"/>
              </a:solidFill>
              <a:latin typeface="Rockwell" panose="02060603020205020403" pitchFamily="18" charset="0"/>
            </a:endParaRPr>
          </a:p>
        </p:txBody>
      </p:sp>
    </p:spTree>
    <p:extLst>
      <p:ext uri="{BB962C8B-B14F-4D97-AF65-F5344CB8AC3E}">
        <p14:creationId xmlns:p14="http://schemas.microsoft.com/office/powerpoint/2010/main" val="2766634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678" y="445938"/>
            <a:ext cx="8290015" cy="927635"/>
          </a:xfrm>
        </p:spPr>
        <p:txBody>
          <a:bodyPr>
            <a:normAutofit/>
          </a:bodyPr>
          <a:lstStyle/>
          <a:p>
            <a:r>
              <a:rPr lang="en-GB" sz="2400" dirty="0"/>
              <a:t>SSAS. </a:t>
            </a:r>
          </a:p>
        </p:txBody>
      </p:sp>
      <p:sp>
        <p:nvSpPr>
          <p:cNvPr id="3" name="Content Placeholder 2"/>
          <p:cNvSpPr>
            <a:spLocks noGrp="1"/>
          </p:cNvSpPr>
          <p:nvPr>
            <p:ph idx="1"/>
          </p:nvPr>
        </p:nvSpPr>
        <p:spPr>
          <a:xfrm>
            <a:off x="513162" y="2308562"/>
            <a:ext cx="8290015" cy="2932255"/>
          </a:xfrm>
        </p:spPr>
        <p:txBody>
          <a:bodyPr>
            <a:normAutofit/>
          </a:bodyPr>
          <a:lstStyle/>
          <a:p>
            <a:pPr algn="ctr"/>
            <a:endParaRPr lang="en-GB" sz="2700" dirty="0"/>
          </a:p>
        </p:txBody>
      </p:sp>
      <p:sp>
        <p:nvSpPr>
          <p:cNvPr id="4" name="Slide Number Placeholder 3"/>
          <p:cNvSpPr>
            <a:spLocks noGrp="1"/>
          </p:cNvSpPr>
          <p:nvPr>
            <p:ph type="sldNum" sz="quarter" idx="12"/>
          </p:nvPr>
        </p:nvSpPr>
        <p:spPr/>
        <p:txBody>
          <a:bodyPr/>
          <a:lstStyle/>
          <a:p>
            <a:pPr defTabSz="685800"/>
            <a:fld id="{BEB65A31-066E-4280-B7AD-9F6D47AD752B}" type="slidenum">
              <a:rPr lang="en-GB">
                <a:solidFill>
                  <a:srgbClr val="002E5F"/>
                </a:solidFill>
                <a:latin typeface="Calibri"/>
              </a:rPr>
              <a:pPr defTabSz="685800"/>
              <a:t>10</a:t>
            </a:fld>
            <a:endParaRPr lang="en-GB" dirty="0">
              <a:solidFill>
                <a:srgbClr val="002E5F"/>
              </a:solidFill>
              <a:latin typeface="Calibri"/>
            </a:endParaRPr>
          </a:p>
        </p:txBody>
      </p:sp>
      <p:sp>
        <p:nvSpPr>
          <p:cNvPr id="5" name="Rounded Rectangle 4"/>
          <p:cNvSpPr/>
          <p:nvPr/>
        </p:nvSpPr>
        <p:spPr>
          <a:xfrm>
            <a:off x="3483619" y="2313583"/>
            <a:ext cx="2354783" cy="3095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dirty="0">
                <a:solidFill>
                  <a:prstClr val="white"/>
                </a:solidFill>
                <a:latin typeface="Rockwell"/>
              </a:rPr>
              <a:t>Structure</a:t>
            </a:r>
          </a:p>
        </p:txBody>
      </p:sp>
      <p:sp>
        <p:nvSpPr>
          <p:cNvPr id="6" name="Rounded Rectangle 5"/>
          <p:cNvSpPr/>
          <p:nvPr/>
        </p:nvSpPr>
        <p:spPr>
          <a:xfrm>
            <a:off x="3483618" y="2744263"/>
            <a:ext cx="2354782" cy="3095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dirty="0">
                <a:solidFill>
                  <a:prstClr val="white"/>
                </a:solidFill>
                <a:latin typeface="Rockwell"/>
              </a:rPr>
              <a:t>Regulation</a:t>
            </a:r>
          </a:p>
        </p:txBody>
      </p:sp>
      <p:sp>
        <p:nvSpPr>
          <p:cNvPr id="7" name="Rounded Rectangle 6"/>
          <p:cNvSpPr/>
          <p:nvPr/>
        </p:nvSpPr>
        <p:spPr>
          <a:xfrm>
            <a:off x="3483618" y="3171886"/>
            <a:ext cx="2354782" cy="3095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dirty="0">
                <a:solidFill>
                  <a:prstClr val="white"/>
                </a:solidFill>
                <a:latin typeface="Rockwell"/>
              </a:rPr>
              <a:t>Investment</a:t>
            </a:r>
          </a:p>
        </p:txBody>
      </p:sp>
      <p:sp>
        <p:nvSpPr>
          <p:cNvPr id="8" name="Rounded Rectangle 7"/>
          <p:cNvSpPr/>
          <p:nvPr/>
        </p:nvSpPr>
        <p:spPr>
          <a:xfrm>
            <a:off x="3477940" y="3602566"/>
            <a:ext cx="2360459" cy="3095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500" dirty="0">
                <a:solidFill>
                  <a:prstClr val="white"/>
                </a:solidFill>
                <a:latin typeface="Rockwell"/>
              </a:rPr>
              <a:t>Allocations/Earmarking</a:t>
            </a:r>
          </a:p>
        </p:txBody>
      </p:sp>
      <p:sp>
        <p:nvSpPr>
          <p:cNvPr id="9" name="Rounded Rectangle 8"/>
          <p:cNvSpPr/>
          <p:nvPr/>
        </p:nvSpPr>
        <p:spPr>
          <a:xfrm>
            <a:off x="3489295" y="4025472"/>
            <a:ext cx="2354782" cy="3095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dirty="0">
                <a:solidFill>
                  <a:prstClr val="white"/>
                </a:solidFill>
                <a:latin typeface="Rockwell"/>
              </a:rPr>
              <a:t>Costs</a:t>
            </a:r>
          </a:p>
        </p:txBody>
      </p:sp>
      <p:sp>
        <p:nvSpPr>
          <p:cNvPr id="10" name="Rounded Rectangle 9"/>
          <p:cNvSpPr/>
          <p:nvPr/>
        </p:nvSpPr>
        <p:spPr>
          <a:xfrm>
            <a:off x="3489295" y="4450736"/>
            <a:ext cx="2354782" cy="3095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dirty="0">
                <a:solidFill>
                  <a:prstClr val="white"/>
                </a:solidFill>
                <a:latin typeface="Rockwell"/>
              </a:rPr>
              <a:t>Control</a:t>
            </a:r>
          </a:p>
        </p:txBody>
      </p:sp>
      <p:sp>
        <p:nvSpPr>
          <p:cNvPr id="11" name="Rounded Rectangle 10"/>
          <p:cNvSpPr/>
          <p:nvPr/>
        </p:nvSpPr>
        <p:spPr>
          <a:xfrm>
            <a:off x="3489295" y="4876000"/>
            <a:ext cx="2354782" cy="3095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dirty="0">
                <a:solidFill>
                  <a:prstClr val="white"/>
                </a:solidFill>
                <a:latin typeface="Rockwell"/>
              </a:rPr>
              <a:t>Establishment</a:t>
            </a:r>
          </a:p>
        </p:txBody>
      </p:sp>
    </p:spTree>
    <p:extLst>
      <p:ext uri="{BB962C8B-B14F-4D97-AF65-F5344CB8AC3E}">
        <p14:creationId xmlns:p14="http://schemas.microsoft.com/office/powerpoint/2010/main" val="2085746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4023" y="1052736"/>
            <a:ext cx="7147193" cy="461665"/>
          </a:xfrm>
          <a:prstGeom prst="rect">
            <a:avLst/>
          </a:prstGeom>
          <a:noFill/>
        </p:spPr>
        <p:txBody>
          <a:bodyPr wrap="square" rtlCol="0">
            <a:spAutoFit/>
          </a:bodyPr>
          <a:lstStyle/>
          <a:p>
            <a:pPr defTabSz="685800">
              <a:defRPr/>
            </a:pPr>
            <a:r>
              <a:rPr lang="en-GB" sz="2400" dirty="0">
                <a:solidFill>
                  <a:prstClr val="white"/>
                </a:solidFill>
                <a:latin typeface="Rockwell"/>
              </a:rPr>
              <a:t>SSAS Registration Timescales.</a:t>
            </a:r>
          </a:p>
        </p:txBody>
      </p:sp>
      <p:sp>
        <p:nvSpPr>
          <p:cNvPr id="4" name="Rectangle 3"/>
          <p:cNvSpPr txBox="1">
            <a:spLocks/>
          </p:cNvSpPr>
          <p:nvPr/>
        </p:nvSpPr>
        <p:spPr>
          <a:xfrm>
            <a:off x="354023" y="2211006"/>
            <a:ext cx="8290014" cy="2925980"/>
          </a:xfrm>
          <a:prstGeom prst="rect">
            <a:avLst/>
          </a:prstGeom>
        </p:spPr>
        <p:txBody>
          <a:bodyPr/>
          <a:lstStyle>
            <a:lvl1pPr marL="0" indent="0" algn="l" defTabSz="844083" rtl="0" eaLnBrk="1" latinLnBrk="0" hangingPunct="1">
              <a:lnSpc>
                <a:spcPct val="90000"/>
              </a:lnSpc>
              <a:spcBef>
                <a:spcPts val="1108"/>
              </a:spcBef>
              <a:buFont typeface="Arial" panose="020B0604020202020204" pitchFamily="34" charset="0"/>
              <a:buNone/>
              <a:defRPr sz="1846" kern="1200">
                <a:solidFill>
                  <a:schemeClr val="accent1"/>
                </a:solidFill>
                <a:latin typeface="+mj-lt"/>
                <a:ea typeface="+mn-ea"/>
                <a:cs typeface="+mn-cs"/>
              </a:defRPr>
            </a:lvl1pPr>
            <a:lvl2pPr marL="0" indent="0" algn="l" defTabSz="844083" rtl="0" eaLnBrk="1" latinLnBrk="0" hangingPunct="1">
              <a:lnSpc>
                <a:spcPct val="90000"/>
              </a:lnSpc>
              <a:spcBef>
                <a:spcPts val="0"/>
              </a:spcBef>
              <a:buFont typeface="Arial" panose="020B0604020202020204" pitchFamily="34" charset="0"/>
              <a:buNone/>
              <a:defRPr sz="1477" kern="1200">
                <a:solidFill>
                  <a:schemeClr val="tx1"/>
                </a:solidFill>
                <a:latin typeface="+mn-lt"/>
                <a:ea typeface="+mn-ea"/>
                <a:cs typeface="+mn-cs"/>
              </a:defRPr>
            </a:lvl2pPr>
            <a:lvl3pPr marL="167058" indent="-167058" algn="l" defTabSz="844083" rtl="0" eaLnBrk="1" latinLnBrk="0" hangingPunct="1">
              <a:lnSpc>
                <a:spcPct val="90000"/>
              </a:lnSpc>
              <a:spcBef>
                <a:spcPts val="554"/>
              </a:spcBef>
              <a:buClr>
                <a:schemeClr val="accent1"/>
              </a:buClr>
              <a:buSzPct val="150000"/>
              <a:buFont typeface="Calibri" panose="020F0502020204030204" pitchFamily="34" charset="0"/>
              <a:buChar char="›"/>
              <a:defRPr sz="1477" kern="1200">
                <a:solidFill>
                  <a:schemeClr val="tx1"/>
                </a:solidFill>
                <a:latin typeface="+mn-lt"/>
                <a:ea typeface="+mn-ea"/>
                <a:cs typeface="+mn-cs"/>
              </a:defRPr>
            </a:lvl3pPr>
            <a:lvl4pPr marL="367821" indent="-211021" algn="l" defTabSz="844083" rtl="0" eaLnBrk="1" latinLnBrk="0" hangingPunct="1">
              <a:lnSpc>
                <a:spcPct val="90000"/>
              </a:lnSpc>
              <a:spcBef>
                <a:spcPts val="185"/>
              </a:spcBef>
              <a:buFont typeface="Arial" panose="020B0604020202020204" pitchFamily="34" charset="0"/>
              <a:buChar char="–"/>
              <a:tabLst/>
              <a:defRPr sz="1477" kern="1200">
                <a:solidFill>
                  <a:schemeClr val="tx1"/>
                </a:solidFill>
                <a:latin typeface="+mn-lt"/>
                <a:ea typeface="+mn-ea"/>
                <a:cs typeface="+mn-cs"/>
              </a:defRPr>
            </a:lvl4pPr>
            <a:lvl5pPr marL="608150" indent="-211021" algn="l" defTabSz="844083" rtl="0" eaLnBrk="1" latinLnBrk="0" hangingPunct="1">
              <a:lnSpc>
                <a:spcPct val="90000"/>
              </a:lnSpc>
              <a:spcBef>
                <a:spcPts val="0"/>
              </a:spcBef>
              <a:buFont typeface="Arial" panose="020B0604020202020204" pitchFamily="34" charset="0"/>
              <a:buChar char="–"/>
              <a:tabLst>
                <a:tab pos="562722" algn="l"/>
              </a:tabLst>
              <a:defRPr sz="1477" kern="1200">
                <a:solidFill>
                  <a:schemeClr val="tx1"/>
                </a:solidFill>
                <a:latin typeface="+mn-lt"/>
                <a:ea typeface="+mn-ea"/>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a:lstStyle>
          <a:p>
            <a:pPr marL="257175" indent="-257175" defTabSz="633062">
              <a:lnSpc>
                <a:spcPct val="150000"/>
              </a:lnSpc>
              <a:spcBef>
                <a:spcPts val="831"/>
              </a:spcBef>
              <a:buClr>
                <a:srgbClr val="92D050"/>
              </a:buClr>
              <a:buFont typeface="Rockwell" panose="02060603020205020403" pitchFamily="18" charset="0"/>
              <a:buChar char="&gt;"/>
              <a:defRPr/>
            </a:pPr>
            <a:r>
              <a:rPr lang="en-GB" altLang="en-US" sz="1650" dirty="0">
                <a:solidFill>
                  <a:srgbClr val="002060"/>
                </a:solidFill>
                <a:latin typeface="Rockwell"/>
              </a:rPr>
              <a:t>Document completion</a:t>
            </a:r>
          </a:p>
          <a:p>
            <a:pPr marL="257175" indent="-257175" defTabSz="633062">
              <a:lnSpc>
                <a:spcPct val="150000"/>
              </a:lnSpc>
              <a:spcBef>
                <a:spcPts val="831"/>
              </a:spcBef>
              <a:buClr>
                <a:srgbClr val="92D050"/>
              </a:buClr>
              <a:buFont typeface="Rockwell" panose="02060603020205020403" pitchFamily="18" charset="0"/>
              <a:buChar char="&gt;"/>
              <a:defRPr/>
            </a:pPr>
            <a:r>
              <a:rPr lang="en-GB" altLang="en-US" sz="1650" dirty="0">
                <a:solidFill>
                  <a:srgbClr val="002060"/>
                </a:solidFill>
                <a:latin typeface="Rockwell"/>
              </a:rPr>
              <a:t>Initial online submission</a:t>
            </a:r>
          </a:p>
          <a:p>
            <a:pPr marL="257175" indent="-257175" defTabSz="633062">
              <a:lnSpc>
                <a:spcPct val="150000"/>
              </a:lnSpc>
              <a:spcBef>
                <a:spcPts val="831"/>
              </a:spcBef>
              <a:buClr>
                <a:srgbClr val="92D050"/>
              </a:buClr>
              <a:buFont typeface="Rockwell" panose="02060603020205020403" pitchFamily="18" charset="0"/>
              <a:buChar char="&gt;"/>
              <a:defRPr/>
            </a:pPr>
            <a:r>
              <a:rPr lang="en-GB" altLang="en-US" sz="1650" dirty="0">
                <a:solidFill>
                  <a:srgbClr val="002060"/>
                </a:solidFill>
                <a:latin typeface="Rockwell"/>
              </a:rPr>
              <a:t>APSS 530</a:t>
            </a:r>
          </a:p>
          <a:p>
            <a:pPr marL="257175" indent="-257175" defTabSz="633062">
              <a:lnSpc>
                <a:spcPct val="150000"/>
              </a:lnSpc>
              <a:spcBef>
                <a:spcPts val="831"/>
              </a:spcBef>
              <a:buClr>
                <a:srgbClr val="92D050"/>
              </a:buClr>
              <a:buFont typeface="Rockwell" panose="02060603020205020403" pitchFamily="18" charset="0"/>
              <a:buChar char="&gt;"/>
              <a:defRPr/>
            </a:pPr>
            <a:r>
              <a:rPr lang="en-GB" altLang="en-US" sz="1650" dirty="0">
                <a:solidFill>
                  <a:srgbClr val="002060"/>
                </a:solidFill>
                <a:latin typeface="Rockwell"/>
              </a:rPr>
              <a:t>Reply</a:t>
            </a:r>
          </a:p>
          <a:p>
            <a:pPr marL="257175" indent="-257175" defTabSz="633062">
              <a:lnSpc>
                <a:spcPct val="150000"/>
              </a:lnSpc>
              <a:spcBef>
                <a:spcPts val="831"/>
              </a:spcBef>
              <a:buClr>
                <a:srgbClr val="92D050"/>
              </a:buClr>
              <a:buFont typeface="Rockwell" panose="02060603020205020403" pitchFamily="18" charset="0"/>
              <a:buChar char="&gt;"/>
              <a:defRPr/>
            </a:pPr>
            <a:r>
              <a:rPr lang="en-GB" altLang="en-US" sz="1650" dirty="0">
                <a:solidFill>
                  <a:srgbClr val="002060"/>
                </a:solidFill>
                <a:latin typeface="Rockwell"/>
              </a:rPr>
              <a:t>Wait</a:t>
            </a:r>
          </a:p>
          <a:p>
            <a:pPr marL="257175" indent="-257175" defTabSz="633062">
              <a:lnSpc>
                <a:spcPct val="150000"/>
              </a:lnSpc>
              <a:spcBef>
                <a:spcPts val="831"/>
              </a:spcBef>
              <a:buClr>
                <a:srgbClr val="92D050"/>
              </a:buClr>
              <a:buFont typeface="Rockwell" panose="02060603020205020403" pitchFamily="18" charset="0"/>
              <a:buChar char="&gt;"/>
              <a:defRPr/>
            </a:pPr>
            <a:r>
              <a:rPr lang="en-GB" altLang="en-US" sz="1650" dirty="0">
                <a:solidFill>
                  <a:srgbClr val="002060"/>
                </a:solidFill>
                <a:latin typeface="Rockwell"/>
              </a:rPr>
              <a:t>Formal registration</a:t>
            </a:r>
          </a:p>
          <a:p>
            <a:pPr defTabSz="633062">
              <a:lnSpc>
                <a:spcPct val="150000"/>
              </a:lnSpc>
              <a:spcBef>
                <a:spcPts val="831"/>
              </a:spcBef>
              <a:defRPr/>
            </a:pPr>
            <a:endParaRPr lang="en-GB" altLang="en-US" sz="1800" dirty="0">
              <a:solidFill>
                <a:srgbClr val="77BC1F"/>
              </a:solidFill>
              <a:latin typeface="Rockwell"/>
            </a:endParaRPr>
          </a:p>
          <a:p>
            <a:pPr defTabSz="633062">
              <a:spcBef>
                <a:spcPts val="831"/>
              </a:spcBef>
              <a:defRPr/>
            </a:pPr>
            <a:endParaRPr lang="en-GB" altLang="en-US" sz="1385" dirty="0">
              <a:solidFill>
                <a:srgbClr val="77BC1F"/>
              </a:solidFill>
              <a:latin typeface="Rockwell"/>
            </a:endParaRPr>
          </a:p>
        </p:txBody>
      </p:sp>
      <p:pic>
        <p:nvPicPr>
          <p:cNvPr id="1028" name="Picture 4" descr="Image result for timefram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35291" y="2977915"/>
            <a:ext cx="2001842" cy="2001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9512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5870" y="1052736"/>
            <a:ext cx="7147193" cy="461665"/>
          </a:xfrm>
          <a:prstGeom prst="rect">
            <a:avLst/>
          </a:prstGeom>
          <a:noFill/>
        </p:spPr>
        <p:txBody>
          <a:bodyPr wrap="square" rtlCol="0">
            <a:spAutoFit/>
          </a:bodyPr>
          <a:lstStyle/>
          <a:p>
            <a:pPr defTabSz="685800">
              <a:defRPr/>
            </a:pPr>
            <a:r>
              <a:rPr lang="en-GB" sz="2400" dirty="0">
                <a:solidFill>
                  <a:prstClr val="white"/>
                </a:solidFill>
                <a:latin typeface="Rockwell"/>
              </a:rPr>
              <a:t>SSAS Advantages over SIPPs.</a:t>
            </a:r>
          </a:p>
        </p:txBody>
      </p:sp>
      <p:sp>
        <p:nvSpPr>
          <p:cNvPr id="4" name="Rectangle 3"/>
          <p:cNvSpPr txBox="1">
            <a:spLocks/>
          </p:cNvSpPr>
          <p:nvPr/>
        </p:nvSpPr>
        <p:spPr>
          <a:xfrm>
            <a:off x="375870" y="1772816"/>
            <a:ext cx="8290014" cy="2925980"/>
          </a:xfrm>
          <a:prstGeom prst="rect">
            <a:avLst/>
          </a:prstGeom>
        </p:spPr>
        <p:txBody>
          <a:bodyPr/>
          <a:lstStyle>
            <a:lvl1pPr marL="0" indent="0" algn="l" defTabSz="844083" rtl="0" eaLnBrk="1" latinLnBrk="0" hangingPunct="1">
              <a:lnSpc>
                <a:spcPct val="90000"/>
              </a:lnSpc>
              <a:spcBef>
                <a:spcPts val="1108"/>
              </a:spcBef>
              <a:buFont typeface="Arial" panose="020B0604020202020204" pitchFamily="34" charset="0"/>
              <a:buNone/>
              <a:defRPr sz="1846" kern="1200">
                <a:solidFill>
                  <a:schemeClr val="accent1"/>
                </a:solidFill>
                <a:latin typeface="+mj-lt"/>
                <a:ea typeface="+mn-ea"/>
                <a:cs typeface="+mn-cs"/>
              </a:defRPr>
            </a:lvl1pPr>
            <a:lvl2pPr marL="0" indent="0" algn="l" defTabSz="844083" rtl="0" eaLnBrk="1" latinLnBrk="0" hangingPunct="1">
              <a:lnSpc>
                <a:spcPct val="90000"/>
              </a:lnSpc>
              <a:spcBef>
                <a:spcPts val="0"/>
              </a:spcBef>
              <a:buFont typeface="Arial" panose="020B0604020202020204" pitchFamily="34" charset="0"/>
              <a:buNone/>
              <a:defRPr sz="1477" kern="1200">
                <a:solidFill>
                  <a:schemeClr val="tx1"/>
                </a:solidFill>
                <a:latin typeface="+mn-lt"/>
                <a:ea typeface="+mn-ea"/>
                <a:cs typeface="+mn-cs"/>
              </a:defRPr>
            </a:lvl2pPr>
            <a:lvl3pPr marL="167058" indent="-167058" algn="l" defTabSz="844083" rtl="0" eaLnBrk="1" latinLnBrk="0" hangingPunct="1">
              <a:lnSpc>
                <a:spcPct val="90000"/>
              </a:lnSpc>
              <a:spcBef>
                <a:spcPts val="554"/>
              </a:spcBef>
              <a:buClr>
                <a:schemeClr val="accent1"/>
              </a:buClr>
              <a:buSzPct val="150000"/>
              <a:buFont typeface="Calibri" panose="020F0502020204030204" pitchFamily="34" charset="0"/>
              <a:buChar char="›"/>
              <a:defRPr sz="1477" kern="1200">
                <a:solidFill>
                  <a:schemeClr val="tx1"/>
                </a:solidFill>
                <a:latin typeface="+mn-lt"/>
                <a:ea typeface="+mn-ea"/>
                <a:cs typeface="+mn-cs"/>
              </a:defRPr>
            </a:lvl3pPr>
            <a:lvl4pPr marL="367821" indent="-211021" algn="l" defTabSz="844083" rtl="0" eaLnBrk="1" latinLnBrk="0" hangingPunct="1">
              <a:lnSpc>
                <a:spcPct val="90000"/>
              </a:lnSpc>
              <a:spcBef>
                <a:spcPts val="185"/>
              </a:spcBef>
              <a:buFont typeface="Arial" panose="020B0604020202020204" pitchFamily="34" charset="0"/>
              <a:buChar char="–"/>
              <a:tabLst/>
              <a:defRPr sz="1477" kern="1200">
                <a:solidFill>
                  <a:schemeClr val="tx1"/>
                </a:solidFill>
                <a:latin typeface="+mn-lt"/>
                <a:ea typeface="+mn-ea"/>
                <a:cs typeface="+mn-cs"/>
              </a:defRPr>
            </a:lvl4pPr>
            <a:lvl5pPr marL="608150" indent="-211021" algn="l" defTabSz="844083" rtl="0" eaLnBrk="1" latinLnBrk="0" hangingPunct="1">
              <a:lnSpc>
                <a:spcPct val="90000"/>
              </a:lnSpc>
              <a:spcBef>
                <a:spcPts val="0"/>
              </a:spcBef>
              <a:buFont typeface="Arial" panose="020B0604020202020204" pitchFamily="34" charset="0"/>
              <a:buChar char="–"/>
              <a:tabLst>
                <a:tab pos="562722" algn="l"/>
              </a:tabLst>
              <a:defRPr sz="1477" kern="1200">
                <a:solidFill>
                  <a:schemeClr val="tx1"/>
                </a:solidFill>
                <a:latin typeface="+mn-lt"/>
                <a:ea typeface="+mn-ea"/>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a:lstStyle>
          <a:p>
            <a:pPr marL="257175" indent="-257175" defTabSz="633062">
              <a:lnSpc>
                <a:spcPct val="150000"/>
              </a:lnSpc>
              <a:spcBef>
                <a:spcPts val="831"/>
              </a:spcBef>
              <a:buClr>
                <a:srgbClr val="92D050"/>
              </a:buClr>
              <a:buFont typeface="Rockwell" panose="02060603020205020403" pitchFamily="18" charset="0"/>
              <a:buChar char="&gt;"/>
              <a:defRPr/>
            </a:pPr>
            <a:r>
              <a:rPr lang="en-GB" altLang="en-US" sz="1800" dirty="0">
                <a:solidFill>
                  <a:srgbClr val="002060"/>
                </a:solidFill>
                <a:latin typeface="Rockwell"/>
              </a:rPr>
              <a:t>Pooling of ass</a:t>
            </a:r>
            <a:r>
              <a:rPr lang="en-GB" altLang="en-US" sz="1800" dirty="0" err="1">
                <a:solidFill>
                  <a:srgbClr val="002060"/>
                </a:solidFill>
                <a:latin typeface="Rockwell"/>
              </a:rPr>
              <a:t>ets</a:t>
            </a:r>
            <a:endParaRPr lang="en-GB" altLang="en-US" sz="1800" dirty="0">
              <a:solidFill>
                <a:srgbClr val="002060"/>
              </a:solidFill>
              <a:latin typeface="Rockwell"/>
            </a:endParaRPr>
          </a:p>
          <a:p>
            <a:pPr marL="257175" indent="-257175" defTabSz="633062">
              <a:lnSpc>
                <a:spcPct val="150000"/>
              </a:lnSpc>
              <a:spcBef>
                <a:spcPts val="831"/>
              </a:spcBef>
              <a:buClr>
                <a:srgbClr val="92D050"/>
              </a:buClr>
              <a:buFont typeface="Rockwell" panose="02060603020205020403" pitchFamily="18" charset="0"/>
              <a:buChar char="&gt;"/>
              <a:defRPr/>
            </a:pPr>
            <a:r>
              <a:rPr lang="en-GB" altLang="en-US" sz="1800" dirty="0">
                <a:solidFill>
                  <a:srgbClr val="002060"/>
                </a:solidFill>
                <a:latin typeface="Rockwell"/>
              </a:rPr>
              <a:t>Cascading of assets</a:t>
            </a:r>
          </a:p>
          <a:p>
            <a:pPr marL="257175" indent="-257175" defTabSz="633062">
              <a:lnSpc>
                <a:spcPct val="150000"/>
              </a:lnSpc>
              <a:spcBef>
                <a:spcPts val="831"/>
              </a:spcBef>
              <a:buClr>
                <a:srgbClr val="92D050"/>
              </a:buClr>
              <a:buFont typeface="Rockwell" panose="02060603020205020403" pitchFamily="18" charset="0"/>
              <a:buChar char="&gt;"/>
              <a:defRPr/>
            </a:pPr>
            <a:r>
              <a:rPr lang="en-GB" altLang="en-US" sz="1800" dirty="0">
                <a:solidFill>
                  <a:srgbClr val="002060"/>
                </a:solidFill>
                <a:latin typeface="Rockwell"/>
              </a:rPr>
              <a:t>Economies of scale</a:t>
            </a:r>
          </a:p>
          <a:p>
            <a:pPr marL="257175" indent="-257175" defTabSz="633062">
              <a:lnSpc>
                <a:spcPct val="150000"/>
              </a:lnSpc>
              <a:spcBef>
                <a:spcPts val="831"/>
              </a:spcBef>
              <a:buClr>
                <a:srgbClr val="92D050"/>
              </a:buClr>
              <a:buFont typeface="Rockwell" panose="02060603020205020403" pitchFamily="18" charset="0"/>
              <a:buChar char="&gt;"/>
              <a:defRPr/>
            </a:pPr>
            <a:r>
              <a:rPr lang="en-GB" altLang="en-US" sz="1800" dirty="0">
                <a:solidFill>
                  <a:srgbClr val="002060"/>
                </a:solidFill>
                <a:latin typeface="Rockwell"/>
              </a:rPr>
              <a:t>Lighter Regulatory touch</a:t>
            </a:r>
            <a:r>
              <a:rPr lang="en-GB" altLang="en-US" sz="1800" dirty="0" smtClean="0">
                <a:solidFill>
                  <a:srgbClr val="002060"/>
                </a:solidFill>
                <a:latin typeface="Rockwell"/>
              </a:rPr>
              <a:t>?</a:t>
            </a:r>
          </a:p>
          <a:p>
            <a:pPr marL="257175" indent="-257175" defTabSz="633062">
              <a:lnSpc>
                <a:spcPct val="150000"/>
              </a:lnSpc>
              <a:spcBef>
                <a:spcPts val="831"/>
              </a:spcBef>
              <a:buClr>
                <a:srgbClr val="92D050"/>
              </a:buClr>
              <a:buFont typeface="Rockwell" panose="02060603020205020403" pitchFamily="18" charset="0"/>
              <a:buChar char="&gt;"/>
              <a:defRPr/>
            </a:pPr>
            <a:r>
              <a:rPr lang="en-GB" altLang="en-US" sz="1800" dirty="0" smtClean="0">
                <a:solidFill>
                  <a:srgbClr val="002060"/>
                </a:solidFill>
                <a:latin typeface="Rockwell"/>
              </a:rPr>
              <a:t>Less investment restriction?</a:t>
            </a:r>
            <a:endParaRPr lang="en-GB" altLang="en-US" sz="1800" dirty="0">
              <a:solidFill>
                <a:srgbClr val="002060"/>
              </a:solidFill>
              <a:latin typeface="Rockwell"/>
            </a:endParaRPr>
          </a:p>
          <a:p>
            <a:pPr defTabSz="633062">
              <a:spcBef>
                <a:spcPts val="831"/>
              </a:spcBef>
              <a:defRPr/>
            </a:pPr>
            <a:endParaRPr lang="en-GB" altLang="en-US" sz="1385" dirty="0">
              <a:solidFill>
                <a:srgbClr val="77BC1F"/>
              </a:solidFill>
              <a:latin typeface="Rockwell"/>
            </a:endParaRPr>
          </a:p>
        </p:txBody>
      </p:sp>
    </p:spTree>
    <p:extLst>
      <p:ext uri="{BB962C8B-B14F-4D97-AF65-F5344CB8AC3E}">
        <p14:creationId xmlns:p14="http://schemas.microsoft.com/office/powerpoint/2010/main" val="2533262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Oval 4"/>
          <p:cNvSpPr>
            <a:spLocks noChangeArrowheads="1"/>
          </p:cNvSpPr>
          <p:nvPr/>
        </p:nvSpPr>
        <p:spPr bwMode="auto">
          <a:xfrm>
            <a:off x="1588915" y="2391688"/>
            <a:ext cx="5558117" cy="2561927"/>
          </a:xfrm>
          <a:prstGeom prst="ellipse">
            <a:avLst/>
          </a:prstGeom>
          <a:noFill/>
          <a:ln w="28575">
            <a:solidFill>
              <a:schemeClr val="tx1"/>
            </a:solidFill>
            <a:round/>
            <a:headEnd/>
            <a:tailEnd/>
          </a:ln>
        </p:spPr>
        <p:txBody>
          <a:bodyPr wrap="none" anchor="ctr"/>
          <a:lstStyle/>
          <a:p>
            <a:pPr defTabSz="685800" fontAlgn="base">
              <a:spcBef>
                <a:spcPct val="0"/>
              </a:spcBef>
              <a:spcAft>
                <a:spcPct val="0"/>
              </a:spcAft>
            </a:pPr>
            <a:endParaRPr lang="en-US" sz="1500" dirty="0">
              <a:solidFill>
                <a:srgbClr val="000000"/>
              </a:solidFill>
              <a:latin typeface="Calibri"/>
            </a:endParaRPr>
          </a:p>
        </p:txBody>
      </p:sp>
      <p:sp>
        <p:nvSpPr>
          <p:cNvPr id="262160" name="Text Box 17"/>
          <p:cNvSpPr txBox="1">
            <a:spLocks noChangeArrowheads="1"/>
          </p:cNvSpPr>
          <p:nvPr/>
        </p:nvSpPr>
        <p:spPr bwMode="auto">
          <a:xfrm>
            <a:off x="395536" y="970783"/>
            <a:ext cx="6494859" cy="461665"/>
          </a:xfrm>
          <a:prstGeom prst="rect">
            <a:avLst/>
          </a:prstGeom>
          <a:noFill/>
          <a:ln w="9525">
            <a:noFill/>
            <a:miter lim="800000"/>
            <a:headEnd/>
            <a:tailEnd/>
          </a:ln>
        </p:spPr>
        <p:txBody>
          <a:bodyPr>
            <a:spAutoFit/>
          </a:bodyPr>
          <a:lstStyle/>
          <a:p>
            <a:pPr defTabSz="685800" fontAlgn="base">
              <a:spcBef>
                <a:spcPct val="50000"/>
              </a:spcBef>
              <a:spcAft>
                <a:spcPct val="0"/>
              </a:spcAft>
            </a:pPr>
            <a:r>
              <a:rPr lang="en-GB" sz="2400" dirty="0">
                <a:solidFill>
                  <a:prstClr val="white"/>
                </a:solidFill>
                <a:latin typeface="Rockwell"/>
              </a:rPr>
              <a:t>Asset transfer: SSAS.</a:t>
            </a:r>
            <a:endParaRPr lang="en-GB" sz="2700" dirty="0">
              <a:solidFill>
                <a:prstClr val="white"/>
              </a:solidFill>
              <a:latin typeface="Calibri"/>
            </a:endParaRPr>
          </a:p>
        </p:txBody>
      </p:sp>
      <p:sp>
        <p:nvSpPr>
          <p:cNvPr id="2" name="Rectangle 1"/>
          <p:cNvSpPr/>
          <p:nvPr/>
        </p:nvSpPr>
        <p:spPr>
          <a:xfrm>
            <a:off x="3509107" y="2639380"/>
            <a:ext cx="1872208" cy="486054"/>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en-GB" sz="1350" dirty="0">
              <a:solidFill>
                <a:srgbClr val="FFFFFF"/>
              </a:solidFill>
              <a:latin typeface="Calibri"/>
            </a:endParaRPr>
          </a:p>
        </p:txBody>
      </p:sp>
      <p:sp>
        <p:nvSpPr>
          <p:cNvPr id="4" name="Flowchart: Connector 3"/>
          <p:cNvSpPr/>
          <p:nvPr/>
        </p:nvSpPr>
        <p:spPr>
          <a:xfrm>
            <a:off x="1997717" y="3591018"/>
            <a:ext cx="1170130" cy="864096"/>
          </a:xfrm>
          <a:prstGeom prst="flowChartConnector">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en-GB" sz="1350" dirty="0">
              <a:solidFill>
                <a:srgbClr val="FFFFFF"/>
              </a:solidFill>
              <a:latin typeface="Calibri"/>
            </a:endParaRPr>
          </a:p>
        </p:txBody>
      </p:sp>
      <p:sp>
        <p:nvSpPr>
          <p:cNvPr id="21" name="Flowchart: Connector 20"/>
          <p:cNvSpPr/>
          <p:nvPr/>
        </p:nvSpPr>
        <p:spPr>
          <a:xfrm>
            <a:off x="3197844" y="3591018"/>
            <a:ext cx="1170130" cy="864096"/>
          </a:xfrm>
          <a:prstGeom prst="flowChartConnector">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en-GB" sz="1350" dirty="0">
              <a:solidFill>
                <a:srgbClr val="FFFFFF"/>
              </a:solidFill>
              <a:latin typeface="Calibri"/>
            </a:endParaRPr>
          </a:p>
        </p:txBody>
      </p:sp>
      <p:sp>
        <p:nvSpPr>
          <p:cNvPr id="22" name="Flowchart: Connector 21"/>
          <p:cNvSpPr/>
          <p:nvPr/>
        </p:nvSpPr>
        <p:spPr>
          <a:xfrm>
            <a:off x="4401706" y="3591018"/>
            <a:ext cx="1170130" cy="864096"/>
          </a:xfrm>
          <a:prstGeom prst="flowChartConnector">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en-GB" sz="1350" dirty="0">
              <a:solidFill>
                <a:srgbClr val="FFFFFF"/>
              </a:solidFill>
              <a:latin typeface="Calibri"/>
            </a:endParaRPr>
          </a:p>
        </p:txBody>
      </p:sp>
      <p:sp>
        <p:nvSpPr>
          <p:cNvPr id="23" name="Flowchart: Connector 22"/>
          <p:cNvSpPr/>
          <p:nvPr/>
        </p:nvSpPr>
        <p:spPr>
          <a:xfrm>
            <a:off x="5625118" y="3591018"/>
            <a:ext cx="1170130" cy="864096"/>
          </a:xfrm>
          <a:prstGeom prst="flowChartConnector">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en-GB" sz="1350" dirty="0">
              <a:solidFill>
                <a:srgbClr val="FFFFFF"/>
              </a:solidFill>
              <a:latin typeface="Calibri"/>
            </a:endParaRPr>
          </a:p>
        </p:txBody>
      </p:sp>
      <p:sp>
        <p:nvSpPr>
          <p:cNvPr id="5" name="TextBox 4"/>
          <p:cNvSpPr txBox="1"/>
          <p:nvPr/>
        </p:nvSpPr>
        <p:spPr>
          <a:xfrm>
            <a:off x="1997716" y="3807585"/>
            <a:ext cx="1200128" cy="553998"/>
          </a:xfrm>
          <a:prstGeom prst="rect">
            <a:avLst/>
          </a:prstGeom>
          <a:noFill/>
        </p:spPr>
        <p:txBody>
          <a:bodyPr wrap="square" rtlCol="0">
            <a:spAutoFit/>
          </a:bodyPr>
          <a:lstStyle/>
          <a:p>
            <a:pPr algn="ctr" defTabSz="685800" fontAlgn="base">
              <a:spcBef>
                <a:spcPct val="0"/>
              </a:spcBef>
              <a:spcAft>
                <a:spcPct val="0"/>
              </a:spcAft>
            </a:pPr>
            <a:r>
              <a:rPr lang="en-GB" sz="1500" dirty="0">
                <a:solidFill>
                  <a:srgbClr val="000000"/>
                </a:solidFill>
                <a:latin typeface="Rockwell"/>
              </a:rPr>
              <a:t>Generation 1</a:t>
            </a:r>
          </a:p>
        </p:txBody>
      </p:sp>
      <p:sp>
        <p:nvSpPr>
          <p:cNvPr id="25" name="TextBox 24"/>
          <p:cNvSpPr txBox="1"/>
          <p:nvPr/>
        </p:nvSpPr>
        <p:spPr>
          <a:xfrm>
            <a:off x="3167845" y="3796464"/>
            <a:ext cx="1277366" cy="553998"/>
          </a:xfrm>
          <a:prstGeom prst="rect">
            <a:avLst/>
          </a:prstGeom>
          <a:noFill/>
        </p:spPr>
        <p:txBody>
          <a:bodyPr wrap="square" rtlCol="0">
            <a:spAutoFit/>
          </a:bodyPr>
          <a:lstStyle/>
          <a:p>
            <a:pPr algn="ctr" defTabSz="685800" fontAlgn="base">
              <a:spcBef>
                <a:spcPct val="0"/>
              </a:spcBef>
              <a:spcAft>
                <a:spcPct val="0"/>
              </a:spcAft>
            </a:pPr>
            <a:r>
              <a:rPr lang="en-GB" sz="1500" dirty="0">
                <a:solidFill>
                  <a:srgbClr val="000000"/>
                </a:solidFill>
                <a:latin typeface="Rockwell"/>
              </a:rPr>
              <a:t>Generation 1</a:t>
            </a:r>
          </a:p>
        </p:txBody>
      </p:sp>
      <p:sp>
        <p:nvSpPr>
          <p:cNvPr id="26" name="TextBox 25"/>
          <p:cNvSpPr txBox="1"/>
          <p:nvPr/>
        </p:nvSpPr>
        <p:spPr>
          <a:xfrm>
            <a:off x="4411482" y="3807045"/>
            <a:ext cx="1223414" cy="553998"/>
          </a:xfrm>
          <a:prstGeom prst="rect">
            <a:avLst/>
          </a:prstGeom>
          <a:noFill/>
        </p:spPr>
        <p:txBody>
          <a:bodyPr wrap="square" rtlCol="0">
            <a:spAutoFit/>
          </a:bodyPr>
          <a:lstStyle/>
          <a:p>
            <a:pPr algn="ctr" defTabSz="685800" fontAlgn="base">
              <a:spcBef>
                <a:spcPct val="0"/>
              </a:spcBef>
              <a:spcAft>
                <a:spcPct val="0"/>
              </a:spcAft>
            </a:pPr>
            <a:r>
              <a:rPr lang="en-GB" sz="1500" dirty="0">
                <a:solidFill>
                  <a:srgbClr val="000000"/>
                </a:solidFill>
                <a:latin typeface="Rockwell"/>
              </a:rPr>
              <a:t>Generation 2</a:t>
            </a:r>
          </a:p>
        </p:txBody>
      </p:sp>
      <p:sp>
        <p:nvSpPr>
          <p:cNvPr id="27" name="TextBox 26"/>
          <p:cNvSpPr txBox="1"/>
          <p:nvPr/>
        </p:nvSpPr>
        <p:spPr>
          <a:xfrm>
            <a:off x="5634896" y="3796464"/>
            <a:ext cx="1179904" cy="553998"/>
          </a:xfrm>
          <a:prstGeom prst="rect">
            <a:avLst/>
          </a:prstGeom>
          <a:noFill/>
        </p:spPr>
        <p:txBody>
          <a:bodyPr wrap="square" rtlCol="0">
            <a:spAutoFit/>
          </a:bodyPr>
          <a:lstStyle/>
          <a:p>
            <a:pPr algn="ctr" defTabSz="685800" fontAlgn="base">
              <a:spcBef>
                <a:spcPct val="0"/>
              </a:spcBef>
              <a:spcAft>
                <a:spcPct val="0"/>
              </a:spcAft>
            </a:pPr>
            <a:r>
              <a:rPr lang="en-GB" sz="1500" dirty="0">
                <a:solidFill>
                  <a:srgbClr val="000000"/>
                </a:solidFill>
                <a:latin typeface="Rockwell"/>
              </a:rPr>
              <a:t>Generation 2</a:t>
            </a:r>
          </a:p>
        </p:txBody>
      </p:sp>
      <p:sp>
        <p:nvSpPr>
          <p:cNvPr id="6" name="Rectangle 5"/>
          <p:cNvSpPr/>
          <p:nvPr/>
        </p:nvSpPr>
        <p:spPr>
          <a:xfrm>
            <a:off x="4830365" y="2639380"/>
            <a:ext cx="550950" cy="48605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en-GB" sz="1350" dirty="0">
              <a:solidFill>
                <a:srgbClr val="FFFFFF"/>
              </a:solidFill>
              <a:latin typeface="Calibri"/>
            </a:endParaRPr>
          </a:p>
        </p:txBody>
      </p:sp>
      <p:sp>
        <p:nvSpPr>
          <p:cNvPr id="7" name="Rectangle 6"/>
          <p:cNvSpPr/>
          <p:nvPr/>
        </p:nvSpPr>
        <p:spPr>
          <a:xfrm>
            <a:off x="4401706" y="2639380"/>
            <a:ext cx="853261" cy="48605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en-GB" sz="1350" dirty="0">
              <a:solidFill>
                <a:srgbClr val="FFFFFF"/>
              </a:solidFill>
              <a:latin typeface="Calibri"/>
            </a:endParaRPr>
          </a:p>
        </p:txBody>
      </p:sp>
      <p:sp>
        <p:nvSpPr>
          <p:cNvPr id="8" name="Rectangle 7"/>
          <p:cNvSpPr/>
          <p:nvPr/>
        </p:nvSpPr>
        <p:spPr>
          <a:xfrm>
            <a:off x="3997674" y="2639469"/>
            <a:ext cx="1355660" cy="48605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en-GB" sz="1350" dirty="0">
              <a:solidFill>
                <a:srgbClr val="FFFFFF"/>
              </a:solidFill>
              <a:latin typeface="Calibri"/>
            </a:endParaRPr>
          </a:p>
        </p:txBody>
      </p:sp>
      <p:sp>
        <p:nvSpPr>
          <p:cNvPr id="9" name="Rectangle 8"/>
          <p:cNvSpPr/>
          <p:nvPr/>
        </p:nvSpPr>
        <p:spPr>
          <a:xfrm>
            <a:off x="3509105" y="2643014"/>
            <a:ext cx="1872210" cy="486054"/>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en-GB" sz="1350" dirty="0">
              <a:solidFill>
                <a:srgbClr val="FFFFFF"/>
              </a:solidFill>
              <a:latin typeface="Calibri"/>
            </a:endParaRPr>
          </a:p>
        </p:txBody>
      </p:sp>
      <p:sp>
        <p:nvSpPr>
          <p:cNvPr id="3" name="TextBox 2"/>
          <p:cNvSpPr txBox="1"/>
          <p:nvPr/>
        </p:nvSpPr>
        <p:spPr>
          <a:xfrm>
            <a:off x="3304333" y="2733630"/>
            <a:ext cx="2281754" cy="323165"/>
          </a:xfrm>
          <a:prstGeom prst="rect">
            <a:avLst/>
          </a:prstGeom>
          <a:noFill/>
        </p:spPr>
        <p:txBody>
          <a:bodyPr wrap="square" rtlCol="0">
            <a:spAutoFit/>
          </a:bodyPr>
          <a:lstStyle/>
          <a:p>
            <a:pPr algn="ctr" defTabSz="685800" fontAlgn="base">
              <a:spcBef>
                <a:spcPct val="0"/>
              </a:spcBef>
              <a:spcAft>
                <a:spcPct val="0"/>
              </a:spcAft>
            </a:pPr>
            <a:r>
              <a:rPr lang="en-GB" sz="1500" dirty="0">
                <a:solidFill>
                  <a:srgbClr val="000000"/>
                </a:solidFill>
                <a:latin typeface="Rockwell"/>
              </a:rPr>
              <a:t>Property</a:t>
            </a:r>
          </a:p>
        </p:txBody>
      </p:sp>
    </p:spTree>
    <p:extLst>
      <p:ext uri="{BB962C8B-B14F-4D97-AF65-F5344CB8AC3E}">
        <p14:creationId xmlns:p14="http://schemas.microsoft.com/office/powerpoint/2010/main" val="3394142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799" y="958593"/>
            <a:ext cx="8290015" cy="695726"/>
          </a:xfrm>
        </p:spPr>
        <p:txBody>
          <a:bodyPr/>
          <a:lstStyle/>
          <a:p>
            <a:r>
              <a:rPr lang="en-GB" sz="2400" dirty="0">
                <a:solidFill>
                  <a:prstClr val="white"/>
                </a:solidFill>
              </a:rPr>
              <a:t>Asset </a:t>
            </a:r>
            <a:r>
              <a:rPr lang="en-GB" sz="2400" dirty="0" smtClean="0">
                <a:solidFill>
                  <a:prstClr val="white"/>
                </a:solidFill>
              </a:rPr>
              <a:t>transfer: </a:t>
            </a:r>
            <a:r>
              <a:rPr lang="en-GB" sz="2400" dirty="0">
                <a:solidFill>
                  <a:prstClr val="white"/>
                </a:solidFill>
              </a:rPr>
              <a:t>SIPP.</a:t>
            </a:r>
            <a:r>
              <a:rPr lang="en-GB" sz="2400" dirty="0"/>
              <a:t/>
            </a:r>
            <a:br>
              <a:rPr lang="en-GB" sz="2400" dirty="0"/>
            </a:br>
            <a:endParaRPr lang="en-US" dirty="0"/>
          </a:p>
        </p:txBody>
      </p:sp>
      <p:sp>
        <p:nvSpPr>
          <p:cNvPr id="4" name="Slide Number Placeholder 3"/>
          <p:cNvSpPr>
            <a:spLocks noGrp="1"/>
          </p:cNvSpPr>
          <p:nvPr>
            <p:ph type="sldNum" sz="quarter" idx="12"/>
          </p:nvPr>
        </p:nvSpPr>
        <p:spPr/>
        <p:txBody>
          <a:bodyPr/>
          <a:lstStyle/>
          <a:p>
            <a:pPr defTabSz="685800"/>
            <a:fld id="{BEB65A31-066E-4280-B7AD-9F6D47AD752B}" type="slidenum">
              <a:rPr lang="en-GB">
                <a:solidFill>
                  <a:srgbClr val="002E5F"/>
                </a:solidFill>
                <a:latin typeface="Calibri"/>
              </a:rPr>
              <a:pPr defTabSz="685800"/>
              <a:t>14</a:t>
            </a:fld>
            <a:endParaRPr lang="en-GB" dirty="0">
              <a:solidFill>
                <a:srgbClr val="002E5F"/>
              </a:solidFill>
              <a:latin typeface="Calibri"/>
            </a:endParaRPr>
          </a:p>
        </p:txBody>
      </p:sp>
      <p:sp>
        <p:nvSpPr>
          <p:cNvPr id="9" name="Flowchart: Connector 8"/>
          <p:cNvSpPr/>
          <p:nvPr/>
        </p:nvSpPr>
        <p:spPr>
          <a:xfrm>
            <a:off x="1662981" y="3991783"/>
            <a:ext cx="1170130" cy="864096"/>
          </a:xfrm>
          <a:prstGeom prst="flowChartConnector">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en-GB" sz="1350" dirty="0">
              <a:solidFill>
                <a:srgbClr val="FFFFFF"/>
              </a:solidFill>
              <a:latin typeface="Calibri"/>
            </a:endParaRPr>
          </a:p>
        </p:txBody>
      </p:sp>
      <p:sp>
        <p:nvSpPr>
          <p:cNvPr id="11" name="Flowchart: Connector 10"/>
          <p:cNvSpPr/>
          <p:nvPr/>
        </p:nvSpPr>
        <p:spPr>
          <a:xfrm>
            <a:off x="2912118" y="3991783"/>
            <a:ext cx="1170130" cy="864096"/>
          </a:xfrm>
          <a:prstGeom prst="flowChartConnector">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en-GB" sz="1350" dirty="0">
              <a:solidFill>
                <a:srgbClr val="FFFFFF"/>
              </a:solidFill>
              <a:latin typeface="Calibri"/>
            </a:endParaRPr>
          </a:p>
        </p:txBody>
      </p:sp>
      <p:sp>
        <p:nvSpPr>
          <p:cNvPr id="12" name="Flowchart: Connector 11"/>
          <p:cNvSpPr/>
          <p:nvPr/>
        </p:nvSpPr>
        <p:spPr>
          <a:xfrm>
            <a:off x="5495721" y="3991783"/>
            <a:ext cx="1170130" cy="864096"/>
          </a:xfrm>
          <a:prstGeom prst="flowChartConnector">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en-GB" sz="1350" dirty="0">
              <a:solidFill>
                <a:srgbClr val="FFFFFF"/>
              </a:solidFill>
              <a:latin typeface="Calibri"/>
            </a:endParaRPr>
          </a:p>
        </p:txBody>
      </p:sp>
      <p:sp>
        <p:nvSpPr>
          <p:cNvPr id="13" name="Flowchart: Connector 12"/>
          <p:cNvSpPr/>
          <p:nvPr/>
        </p:nvSpPr>
        <p:spPr>
          <a:xfrm>
            <a:off x="6753021" y="3991783"/>
            <a:ext cx="1170130" cy="864096"/>
          </a:xfrm>
          <a:prstGeom prst="flowChartConnector">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en-GB" sz="1350" dirty="0">
              <a:solidFill>
                <a:srgbClr val="FFFFFF"/>
              </a:solidFill>
              <a:latin typeface="Calibri"/>
            </a:endParaRPr>
          </a:p>
        </p:txBody>
      </p:sp>
      <p:sp>
        <p:nvSpPr>
          <p:cNvPr id="5" name="Rectangle 4"/>
          <p:cNvSpPr/>
          <p:nvPr/>
        </p:nvSpPr>
        <p:spPr>
          <a:xfrm>
            <a:off x="3445329" y="2253343"/>
            <a:ext cx="2432957" cy="669472"/>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dirty="0">
              <a:solidFill>
                <a:prstClr val="white"/>
              </a:solidFill>
              <a:latin typeface="Calibri"/>
            </a:endParaRPr>
          </a:p>
        </p:txBody>
      </p:sp>
      <p:sp>
        <p:nvSpPr>
          <p:cNvPr id="6" name="TextBox 5"/>
          <p:cNvSpPr txBox="1"/>
          <p:nvPr/>
        </p:nvSpPr>
        <p:spPr>
          <a:xfrm>
            <a:off x="3918857" y="2391871"/>
            <a:ext cx="1779815" cy="415498"/>
          </a:xfrm>
          <a:prstGeom prst="rect">
            <a:avLst/>
          </a:prstGeom>
          <a:noFill/>
        </p:spPr>
        <p:txBody>
          <a:bodyPr wrap="square" rtlCol="0">
            <a:spAutoFit/>
          </a:bodyPr>
          <a:lstStyle/>
          <a:p>
            <a:pPr defTabSz="685800"/>
            <a:r>
              <a:rPr lang="en-GB" sz="2100" dirty="0">
                <a:solidFill>
                  <a:prstClr val="white"/>
                </a:solidFill>
                <a:latin typeface="Rockwell"/>
              </a:rPr>
              <a:t>PROPERTY</a:t>
            </a:r>
          </a:p>
        </p:txBody>
      </p:sp>
      <p:cxnSp>
        <p:nvCxnSpPr>
          <p:cNvPr id="8" name="Straight Connector 7"/>
          <p:cNvCxnSpPr>
            <a:endCxn id="9" idx="7"/>
          </p:cNvCxnSpPr>
          <p:nvPr/>
        </p:nvCxnSpPr>
        <p:spPr>
          <a:xfrm flipH="1">
            <a:off x="2661749" y="2922815"/>
            <a:ext cx="783579" cy="1195512"/>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3569252" y="2922814"/>
            <a:ext cx="480338" cy="1068969"/>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41367" y="2912914"/>
            <a:ext cx="636919" cy="1078868"/>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13" idx="1"/>
          </p:cNvCxnSpPr>
          <p:nvPr/>
        </p:nvCxnSpPr>
        <p:spPr>
          <a:xfrm>
            <a:off x="5878286" y="2922814"/>
            <a:ext cx="1046096" cy="1195513"/>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676315" y="4105525"/>
            <a:ext cx="1156796" cy="715581"/>
          </a:xfrm>
          <a:prstGeom prst="rect">
            <a:avLst/>
          </a:prstGeom>
          <a:noFill/>
        </p:spPr>
        <p:txBody>
          <a:bodyPr wrap="square" rtlCol="0">
            <a:spAutoFit/>
          </a:bodyPr>
          <a:lstStyle/>
          <a:p>
            <a:pPr algn="ctr" defTabSz="685800"/>
            <a:r>
              <a:rPr lang="en-GB" sz="1350" dirty="0">
                <a:solidFill>
                  <a:prstClr val="black"/>
                </a:solidFill>
                <a:latin typeface="Rockwell"/>
              </a:rPr>
              <a:t>SIPP Generation 1</a:t>
            </a:r>
          </a:p>
        </p:txBody>
      </p:sp>
      <p:sp>
        <p:nvSpPr>
          <p:cNvPr id="29" name="TextBox 28"/>
          <p:cNvSpPr txBox="1"/>
          <p:nvPr/>
        </p:nvSpPr>
        <p:spPr>
          <a:xfrm>
            <a:off x="2925451" y="4111927"/>
            <a:ext cx="1156796" cy="715581"/>
          </a:xfrm>
          <a:prstGeom prst="rect">
            <a:avLst/>
          </a:prstGeom>
          <a:noFill/>
        </p:spPr>
        <p:txBody>
          <a:bodyPr wrap="square" rtlCol="0">
            <a:spAutoFit/>
          </a:bodyPr>
          <a:lstStyle/>
          <a:p>
            <a:pPr algn="ctr" defTabSz="685800"/>
            <a:r>
              <a:rPr lang="en-GB" sz="1350" dirty="0">
                <a:solidFill>
                  <a:prstClr val="black"/>
                </a:solidFill>
                <a:latin typeface="Rockwell"/>
              </a:rPr>
              <a:t>SIPP Generation 1</a:t>
            </a:r>
          </a:p>
        </p:txBody>
      </p:sp>
      <p:sp>
        <p:nvSpPr>
          <p:cNvPr id="30" name="TextBox 29"/>
          <p:cNvSpPr txBox="1"/>
          <p:nvPr/>
        </p:nvSpPr>
        <p:spPr>
          <a:xfrm>
            <a:off x="5495720" y="4111927"/>
            <a:ext cx="1156796" cy="715581"/>
          </a:xfrm>
          <a:prstGeom prst="rect">
            <a:avLst/>
          </a:prstGeom>
          <a:noFill/>
        </p:spPr>
        <p:txBody>
          <a:bodyPr wrap="square" rtlCol="0">
            <a:spAutoFit/>
          </a:bodyPr>
          <a:lstStyle/>
          <a:p>
            <a:pPr algn="ctr" defTabSz="685800"/>
            <a:r>
              <a:rPr lang="en-GB" sz="1350" dirty="0">
                <a:solidFill>
                  <a:prstClr val="black"/>
                </a:solidFill>
                <a:latin typeface="Rockwell"/>
              </a:rPr>
              <a:t>SIPP Generation 2</a:t>
            </a:r>
          </a:p>
        </p:txBody>
      </p:sp>
      <p:sp>
        <p:nvSpPr>
          <p:cNvPr id="31" name="TextBox 30"/>
          <p:cNvSpPr txBox="1"/>
          <p:nvPr/>
        </p:nvSpPr>
        <p:spPr>
          <a:xfrm>
            <a:off x="6766354" y="4121296"/>
            <a:ext cx="1156796" cy="715581"/>
          </a:xfrm>
          <a:prstGeom prst="rect">
            <a:avLst/>
          </a:prstGeom>
          <a:noFill/>
        </p:spPr>
        <p:txBody>
          <a:bodyPr wrap="square" rtlCol="0">
            <a:spAutoFit/>
          </a:bodyPr>
          <a:lstStyle/>
          <a:p>
            <a:pPr algn="ctr" defTabSz="685800"/>
            <a:r>
              <a:rPr lang="en-GB" sz="1350" dirty="0">
                <a:solidFill>
                  <a:prstClr val="black"/>
                </a:solidFill>
                <a:latin typeface="Rockwell"/>
              </a:rPr>
              <a:t>SIPP Generation 2</a:t>
            </a:r>
          </a:p>
        </p:txBody>
      </p:sp>
    </p:spTree>
    <p:extLst>
      <p:ext uri="{BB962C8B-B14F-4D97-AF65-F5344CB8AC3E}">
        <p14:creationId xmlns:p14="http://schemas.microsoft.com/office/powerpoint/2010/main" val="30064077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p:cNvSpPr>
          <p:nvPr>
            <p:ph type="title"/>
          </p:nvPr>
        </p:nvSpPr>
        <p:spPr>
          <a:xfrm>
            <a:off x="455122" y="1322766"/>
            <a:ext cx="7168024" cy="529829"/>
          </a:xfrm>
        </p:spPr>
        <p:txBody>
          <a:bodyPr>
            <a:normAutofit/>
          </a:bodyPr>
          <a:lstStyle/>
          <a:p>
            <a:r>
              <a:rPr lang="en-GB" altLang="en-US" sz="2400" dirty="0"/>
              <a:t>Commercial Property.</a:t>
            </a:r>
          </a:p>
        </p:txBody>
      </p:sp>
      <p:sp>
        <p:nvSpPr>
          <p:cNvPr id="267267" name="Rectangle 3"/>
          <p:cNvSpPr>
            <a:spLocks noGrp="1"/>
          </p:cNvSpPr>
          <p:nvPr>
            <p:ph type="body" idx="1"/>
          </p:nvPr>
        </p:nvSpPr>
        <p:spPr>
          <a:xfrm>
            <a:off x="349134" y="2048962"/>
            <a:ext cx="4002358" cy="3394472"/>
          </a:xfrm>
        </p:spPr>
        <p:txBody>
          <a:bodyPr>
            <a:normAutofit/>
          </a:bodyPr>
          <a:lstStyle/>
          <a:p>
            <a:pPr marL="257175" indent="-257175">
              <a:lnSpc>
                <a:spcPct val="110000"/>
              </a:lnSpc>
              <a:buClr>
                <a:srgbClr val="92D050"/>
              </a:buClr>
              <a:buFont typeface="Rockwell" panose="02060603020205020403" pitchFamily="18" charset="0"/>
              <a:buChar char="&gt;"/>
              <a:defRPr/>
            </a:pPr>
            <a:endParaRPr lang="en-GB" altLang="en-US" dirty="0">
              <a:solidFill>
                <a:srgbClr val="002060"/>
              </a:solidFill>
            </a:endParaRPr>
          </a:p>
          <a:p>
            <a:pPr marL="257175" indent="-257175">
              <a:lnSpc>
                <a:spcPct val="110000"/>
              </a:lnSpc>
              <a:buFont typeface="Rockwell" panose="02060603020205020403" pitchFamily="18" charset="0"/>
              <a:buChar char="&gt;"/>
              <a:defRPr/>
            </a:pPr>
            <a:endParaRPr lang="en-GB" altLang="en-US" sz="1800" dirty="0"/>
          </a:p>
          <a:p>
            <a:pPr marL="257175" indent="-257175">
              <a:lnSpc>
                <a:spcPct val="110000"/>
              </a:lnSpc>
              <a:buFont typeface="Rockwell" panose="02060603020205020403" pitchFamily="18" charset="0"/>
              <a:buChar char="&gt;"/>
              <a:defRPr/>
            </a:pPr>
            <a:endParaRPr lang="en-GB" altLang="en-US" sz="1800" dirty="0">
              <a:solidFill>
                <a:schemeClr val="accent4">
                  <a:lumMod val="90000"/>
                  <a:lumOff val="10000"/>
                </a:schemeClr>
              </a:solidFill>
            </a:endParaRPr>
          </a:p>
          <a:p>
            <a:pPr marL="257175" indent="-257175">
              <a:lnSpc>
                <a:spcPct val="110000"/>
              </a:lnSpc>
              <a:buFont typeface="Rockwell" panose="02060603020205020403" pitchFamily="18" charset="0"/>
              <a:buChar char="&gt;"/>
              <a:defRPr/>
            </a:pPr>
            <a:endParaRPr lang="en-GB" altLang="en-US" sz="1800" dirty="0"/>
          </a:p>
          <a:p>
            <a:pPr>
              <a:lnSpc>
                <a:spcPct val="150000"/>
              </a:lnSpc>
              <a:defRPr/>
            </a:pPr>
            <a:endParaRPr lang="en-GB" altLang="en-US" sz="1800" dirty="0"/>
          </a:p>
        </p:txBody>
      </p:sp>
      <p:sp>
        <p:nvSpPr>
          <p:cNvPr id="2" name="AutoShape 4" descr="https://s-media-cache-ak0.pinimg.com/236x/b8/df/94/b8df9427540daf0cd294e038498e7a4d.jpg"/>
          <p:cNvSpPr>
            <a:spLocks noChangeAspect="1" noChangeArrowheads="1"/>
          </p:cNvSpPr>
          <p:nvPr/>
        </p:nvSpPr>
        <p:spPr bwMode="auto">
          <a:xfrm>
            <a:off x="983655" y="748903"/>
            <a:ext cx="24765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solidFill>
                <a:srgbClr val="000000"/>
              </a:solidFill>
              <a:latin typeface="Calibri"/>
            </a:endParaRPr>
          </a:p>
        </p:txBody>
      </p:sp>
      <p:sp>
        <p:nvSpPr>
          <p:cNvPr id="6" name="Rectangle 3"/>
          <p:cNvSpPr txBox="1">
            <a:spLocks/>
          </p:cNvSpPr>
          <p:nvPr/>
        </p:nvSpPr>
        <p:spPr>
          <a:xfrm>
            <a:off x="463435" y="2163262"/>
            <a:ext cx="8460278" cy="3394472"/>
          </a:xfrm>
          <a:prstGeom prst="rect">
            <a:avLst/>
          </a:prstGeom>
        </p:spPr>
        <p:txBody>
          <a:bodyPr vert="horz" lIns="0" tIns="0" rIns="0" bIns="0" rtlCol="0">
            <a:normAutofit/>
          </a:bodyPr>
          <a:lstStyle>
            <a:lvl1pPr marL="0" indent="0" algn="l" defTabSz="914400" rtl="0" eaLnBrk="1" latinLnBrk="0" hangingPunct="1">
              <a:lnSpc>
                <a:spcPct val="90000"/>
              </a:lnSpc>
              <a:spcBef>
                <a:spcPts val="1200"/>
              </a:spcBef>
              <a:buFont typeface="Arial" panose="020B0604020202020204" pitchFamily="34" charset="0"/>
              <a:buNone/>
              <a:defRPr sz="2000" kern="1200">
                <a:solidFill>
                  <a:schemeClr val="accent1"/>
                </a:solidFill>
                <a:latin typeface="+mj-lt"/>
                <a:ea typeface="+mn-ea"/>
                <a:cs typeface="+mn-cs"/>
              </a:defRPr>
            </a:lvl1pPr>
            <a:lvl2pPr marL="0" indent="0" algn="l" defTabSz="914400" rtl="0" eaLnBrk="1" latinLnBrk="0" hangingPunct="1">
              <a:lnSpc>
                <a:spcPct val="90000"/>
              </a:lnSpc>
              <a:spcBef>
                <a:spcPts val="0"/>
              </a:spcBef>
              <a:buFont typeface="Arial" panose="020B0604020202020204" pitchFamily="34" charset="0"/>
              <a:buNone/>
              <a:defRPr sz="1600" kern="1200">
                <a:solidFill>
                  <a:schemeClr val="tx1"/>
                </a:solidFill>
                <a:latin typeface="+mn-lt"/>
                <a:ea typeface="+mn-ea"/>
                <a:cs typeface="+mn-cs"/>
              </a:defRPr>
            </a:lvl2pPr>
            <a:lvl3pPr marL="180975" indent="-180975" algn="l" defTabSz="914400" rtl="0" eaLnBrk="1" latinLnBrk="0" hangingPunct="1">
              <a:lnSpc>
                <a:spcPct val="90000"/>
              </a:lnSpc>
              <a:spcBef>
                <a:spcPts val="600"/>
              </a:spcBef>
              <a:buClr>
                <a:schemeClr val="accent1"/>
              </a:buClr>
              <a:buSzPct val="150000"/>
              <a:buFont typeface="Calibri" panose="020F0502020204030204" pitchFamily="34" charset="0"/>
              <a:buChar char="›"/>
              <a:defRPr sz="1600" kern="1200">
                <a:solidFill>
                  <a:schemeClr val="tx1"/>
                </a:solidFill>
                <a:latin typeface="+mn-lt"/>
                <a:ea typeface="+mn-ea"/>
                <a:cs typeface="+mn-cs"/>
              </a:defRPr>
            </a:lvl3pPr>
            <a:lvl4pPr marL="398463" indent="-228600" algn="l" defTabSz="914400" rtl="0" eaLnBrk="1" latinLnBrk="0" hangingPunct="1">
              <a:lnSpc>
                <a:spcPct val="90000"/>
              </a:lnSpc>
              <a:spcBef>
                <a:spcPts val="200"/>
              </a:spcBef>
              <a:buFont typeface="Arial" panose="020B0604020202020204" pitchFamily="34" charset="0"/>
              <a:buChar char="–"/>
              <a:tabLst/>
              <a:defRPr sz="1600" kern="1200">
                <a:solidFill>
                  <a:schemeClr val="tx1"/>
                </a:solidFill>
                <a:latin typeface="+mn-lt"/>
                <a:ea typeface="+mn-ea"/>
                <a:cs typeface="+mn-cs"/>
              </a:defRPr>
            </a:lvl4pPr>
            <a:lvl5pPr marL="658813" indent="-228600" algn="l" defTabSz="914400" rtl="0" eaLnBrk="1" latinLnBrk="0" hangingPunct="1">
              <a:lnSpc>
                <a:spcPct val="90000"/>
              </a:lnSpc>
              <a:spcBef>
                <a:spcPts val="0"/>
              </a:spcBef>
              <a:buFont typeface="Arial" panose="020B0604020202020204" pitchFamily="34" charset="0"/>
              <a:buChar char="–"/>
              <a:tabLst>
                <a:tab pos="609600" algn="l"/>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7175" lvl="1" indent="-257175">
              <a:lnSpc>
                <a:spcPct val="110000"/>
              </a:lnSpc>
              <a:buClr>
                <a:srgbClr val="92D050"/>
              </a:buClr>
              <a:buFont typeface="Rockwell" panose="02060603020205020403" pitchFamily="18" charset="0"/>
              <a:buChar char="&gt;"/>
              <a:defRPr/>
            </a:pPr>
            <a:endParaRPr lang="en-GB" altLang="en-US" sz="1800" dirty="0">
              <a:solidFill>
                <a:srgbClr val="002060"/>
              </a:solidFill>
              <a:latin typeface="+mj-lt"/>
            </a:endParaRPr>
          </a:p>
          <a:p>
            <a:pPr marL="257175" indent="-257175">
              <a:lnSpc>
                <a:spcPct val="110000"/>
              </a:lnSpc>
              <a:buFont typeface="Rockwell" panose="02060603020205020403" pitchFamily="18" charset="0"/>
              <a:buChar char="&gt;"/>
              <a:defRPr/>
            </a:pPr>
            <a:endParaRPr lang="en-GB" altLang="en-US" sz="1800" dirty="0"/>
          </a:p>
          <a:p>
            <a:pPr marL="257175" indent="-257175">
              <a:lnSpc>
                <a:spcPct val="110000"/>
              </a:lnSpc>
              <a:buFont typeface="Rockwell" panose="02060603020205020403" pitchFamily="18" charset="0"/>
              <a:buChar char="&gt;"/>
              <a:defRPr/>
            </a:pPr>
            <a:endParaRPr lang="en-GB" altLang="en-US" sz="1800" dirty="0">
              <a:solidFill>
                <a:schemeClr val="accent4">
                  <a:lumMod val="90000"/>
                  <a:lumOff val="10000"/>
                </a:schemeClr>
              </a:solidFill>
            </a:endParaRPr>
          </a:p>
          <a:p>
            <a:pPr marL="257175" indent="-257175">
              <a:lnSpc>
                <a:spcPct val="110000"/>
              </a:lnSpc>
              <a:buFont typeface="Rockwell" panose="02060603020205020403" pitchFamily="18" charset="0"/>
              <a:buChar char="&gt;"/>
              <a:defRPr/>
            </a:pPr>
            <a:endParaRPr lang="en-GB" altLang="en-US" sz="1800" dirty="0"/>
          </a:p>
          <a:p>
            <a:pPr>
              <a:lnSpc>
                <a:spcPct val="150000"/>
              </a:lnSpc>
              <a:defRPr/>
            </a:pPr>
            <a:endParaRPr lang="en-GB" altLang="en-US" sz="1800" dirty="0"/>
          </a:p>
        </p:txBody>
      </p:sp>
      <p:sp>
        <p:nvSpPr>
          <p:cNvPr id="7" name="Rectangle 3"/>
          <p:cNvSpPr txBox="1">
            <a:spLocks/>
          </p:cNvSpPr>
          <p:nvPr/>
        </p:nvSpPr>
        <p:spPr>
          <a:xfrm>
            <a:off x="349134" y="2163261"/>
            <a:ext cx="4002358" cy="3079919"/>
          </a:xfrm>
          <a:prstGeom prst="rect">
            <a:avLst/>
          </a:prstGeom>
        </p:spPr>
        <p:txBody>
          <a:bodyPr vert="horz" lIns="0" tIns="0" rIns="0" bIns="0" rtlCol="0">
            <a:normAutofit fontScale="77500" lnSpcReduction="20000"/>
          </a:bodyPr>
          <a:lstStyle>
            <a:lvl1pPr marL="0" indent="0" algn="l" defTabSz="914400" rtl="0" eaLnBrk="1" latinLnBrk="0" hangingPunct="1">
              <a:lnSpc>
                <a:spcPct val="90000"/>
              </a:lnSpc>
              <a:spcBef>
                <a:spcPts val="1200"/>
              </a:spcBef>
              <a:buFont typeface="Arial" panose="020B0604020202020204" pitchFamily="34" charset="0"/>
              <a:buNone/>
              <a:defRPr sz="2000" kern="1200">
                <a:solidFill>
                  <a:schemeClr val="accent1"/>
                </a:solidFill>
                <a:latin typeface="+mj-lt"/>
                <a:ea typeface="+mn-ea"/>
                <a:cs typeface="+mn-cs"/>
              </a:defRPr>
            </a:lvl1pPr>
            <a:lvl2pPr marL="0" indent="0" algn="l" defTabSz="914400" rtl="0" eaLnBrk="1" latinLnBrk="0" hangingPunct="1">
              <a:lnSpc>
                <a:spcPct val="90000"/>
              </a:lnSpc>
              <a:spcBef>
                <a:spcPts val="0"/>
              </a:spcBef>
              <a:buFont typeface="Arial" panose="020B0604020202020204" pitchFamily="34" charset="0"/>
              <a:buNone/>
              <a:defRPr sz="1600" kern="1200">
                <a:solidFill>
                  <a:schemeClr val="tx1"/>
                </a:solidFill>
                <a:latin typeface="+mn-lt"/>
                <a:ea typeface="+mn-ea"/>
                <a:cs typeface="+mn-cs"/>
              </a:defRPr>
            </a:lvl2pPr>
            <a:lvl3pPr marL="180975" indent="-180975" algn="l" defTabSz="914400" rtl="0" eaLnBrk="1" latinLnBrk="0" hangingPunct="1">
              <a:lnSpc>
                <a:spcPct val="90000"/>
              </a:lnSpc>
              <a:spcBef>
                <a:spcPts val="600"/>
              </a:spcBef>
              <a:buClr>
                <a:schemeClr val="accent1"/>
              </a:buClr>
              <a:buSzPct val="150000"/>
              <a:buFont typeface="Calibri" panose="020F0502020204030204" pitchFamily="34" charset="0"/>
              <a:buChar char="›"/>
              <a:defRPr sz="1600" kern="1200">
                <a:solidFill>
                  <a:schemeClr val="tx1"/>
                </a:solidFill>
                <a:latin typeface="+mn-lt"/>
                <a:ea typeface="+mn-ea"/>
                <a:cs typeface="+mn-cs"/>
              </a:defRPr>
            </a:lvl3pPr>
            <a:lvl4pPr marL="398463" indent="-228600" algn="l" defTabSz="914400" rtl="0" eaLnBrk="1" latinLnBrk="0" hangingPunct="1">
              <a:lnSpc>
                <a:spcPct val="90000"/>
              </a:lnSpc>
              <a:spcBef>
                <a:spcPts val="200"/>
              </a:spcBef>
              <a:buFont typeface="Arial" panose="020B0604020202020204" pitchFamily="34" charset="0"/>
              <a:buChar char="–"/>
              <a:tabLst/>
              <a:defRPr sz="1600" kern="1200">
                <a:solidFill>
                  <a:schemeClr val="tx1"/>
                </a:solidFill>
                <a:latin typeface="+mn-lt"/>
                <a:ea typeface="+mn-ea"/>
                <a:cs typeface="+mn-cs"/>
              </a:defRPr>
            </a:lvl4pPr>
            <a:lvl5pPr marL="658813" indent="-228600" algn="l" defTabSz="914400" rtl="0" eaLnBrk="1" latinLnBrk="0" hangingPunct="1">
              <a:lnSpc>
                <a:spcPct val="90000"/>
              </a:lnSpc>
              <a:spcBef>
                <a:spcPts val="0"/>
              </a:spcBef>
              <a:buFont typeface="Arial" panose="020B0604020202020204" pitchFamily="34" charset="0"/>
              <a:buChar char="–"/>
              <a:tabLst>
                <a:tab pos="609600" algn="l"/>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10000"/>
              </a:lnSpc>
              <a:buClr>
                <a:srgbClr val="92D050"/>
              </a:buClr>
              <a:defRPr/>
            </a:pPr>
            <a:r>
              <a:rPr lang="en-GB" altLang="en-US" sz="1950" b="1" dirty="0">
                <a:solidFill>
                  <a:srgbClr val="002060"/>
                </a:solidFill>
              </a:rPr>
              <a:t>Benefits</a:t>
            </a:r>
          </a:p>
          <a:p>
            <a:pPr marL="257175" indent="-257175">
              <a:lnSpc>
                <a:spcPct val="110000"/>
              </a:lnSpc>
              <a:buClr>
                <a:srgbClr val="92D050"/>
              </a:buClr>
              <a:buFont typeface="Rockwell" panose="02060603020205020403" pitchFamily="18" charset="0"/>
              <a:buChar char="&gt;"/>
              <a:defRPr/>
            </a:pPr>
            <a:r>
              <a:rPr lang="en-GB" altLang="en-US" sz="1950" dirty="0">
                <a:solidFill>
                  <a:srgbClr val="002060"/>
                </a:solidFill>
              </a:rPr>
              <a:t>Pension scheme is a separate legal entity</a:t>
            </a:r>
          </a:p>
          <a:p>
            <a:pPr marL="257175" indent="-257175">
              <a:lnSpc>
                <a:spcPct val="110000"/>
              </a:lnSpc>
              <a:buClr>
                <a:srgbClr val="92D050"/>
              </a:buClr>
              <a:buFont typeface="Rockwell" panose="02060603020205020403" pitchFamily="18" charset="0"/>
              <a:buChar char="&gt;"/>
              <a:defRPr/>
            </a:pPr>
            <a:r>
              <a:rPr lang="en-GB" altLang="en-US" sz="1950" dirty="0">
                <a:solidFill>
                  <a:srgbClr val="002060"/>
                </a:solidFill>
              </a:rPr>
              <a:t>Asset sits outside of member’s estate</a:t>
            </a:r>
          </a:p>
          <a:p>
            <a:pPr marL="257175" indent="-257175">
              <a:lnSpc>
                <a:spcPct val="110000"/>
              </a:lnSpc>
              <a:buClr>
                <a:srgbClr val="92D050"/>
              </a:buClr>
              <a:buFont typeface="Rockwell" panose="02060603020205020403" pitchFamily="18" charset="0"/>
              <a:buChar char="&gt;"/>
              <a:defRPr/>
            </a:pPr>
            <a:r>
              <a:rPr lang="en-GB" altLang="en-US" sz="1950" dirty="0">
                <a:solidFill>
                  <a:srgbClr val="002060"/>
                </a:solidFill>
              </a:rPr>
              <a:t>Income tax exempt</a:t>
            </a:r>
          </a:p>
          <a:p>
            <a:pPr marL="257175" indent="-257175">
              <a:lnSpc>
                <a:spcPct val="110000"/>
              </a:lnSpc>
              <a:buClr>
                <a:srgbClr val="92D050"/>
              </a:buClr>
              <a:buFont typeface="Rockwell" panose="02060603020205020403" pitchFamily="18" charset="0"/>
              <a:buChar char="&gt;"/>
              <a:defRPr/>
            </a:pPr>
            <a:r>
              <a:rPr lang="en-GB" altLang="en-US" sz="1950" dirty="0">
                <a:solidFill>
                  <a:srgbClr val="002060"/>
                </a:solidFill>
              </a:rPr>
              <a:t>Capital gains tax exempt</a:t>
            </a:r>
          </a:p>
          <a:p>
            <a:pPr marL="257175" indent="-257175">
              <a:lnSpc>
                <a:spcPct val="110000"/>
              </a:lnSpc>
              <a:buClr>
                <a:srgbClr val="92D050"/>
              </a:buClr>
              <a:buFont typeface="Rockwell" panose="02060603020205020403" pitchFamily="18" charset="0"/>
              <a:buChar char="&gt;"/>
              <a:defRPr/>
            </a:pPr>
            <a:r>
              <a:rPr lang="en-GB" altLang="en-US" sz="1950" dirty="0">
                <a:solidFill>
                  <a:srgbClr val="002060"/>
                </a:solidFill>
              </a:rPr>
              <a:t>Tangible asset</a:t>
            </a:r>
          </a:p>
          <a:p>
            <a:pPr marL="257175" indent="-257175">
              <a:lnSpc>
                <a:spcPct val="110000"/>
              </a:lnSpc>
              <a:buClr>
                <a:srgbClr val="92D050"/>
              </a:buClr>
              <a:buFont typeface="Rockwell" panose="02060603020205020403" pitchFamily="18" charset="0"/>
              <a:buChar char="&gt;"/>
              <a:defRPr/>
            </a:pPr>
            <a:r>
              <a:rPr lang="en-GB" altLang="en-US" sz="1950" dirty="0">
                <a:solidFill>
                  <a:srgbClr val="002060"/>
                </a:solidFill>
              </a:rPr>
              <a:t>Stable income stream</a:t>
            </a:r>
          </a:p>
          <a:p>
            <a:pPr marL="257175" indent="-257175">
              <a:lnSpc>
                <a:spcPct val="110000"/>
              </a:lnSpc>
              <a:buClr>
                <a:srgbClr val="92D050"/>
              </a:buClr>
              <a:buFont typeface="Rockwell" panose="02060603020205020403" pitchFamily="18" charset="0"/>
              <a:buChar char="&gt;"/>
              <a:defRPr/>
            </a:pPr>
            <a:r>
              <a:rPr lang="en-US" sz="1950" dirty="0">
                <a:solidFill>
                  <a:srgbClr val="002060"/>
                </a:solidFill>
              </a:rPr>
              <a:t>Release capital from SIPP to business for connected transactions</a:t>
            </a:r>
            <a:endParaRPr lang="en-GB" altLang="en-US" sz="1950" dirty="0">
              <a:solidFill>
                <a:srgbClr val="002060"/>
              </a:solidFill>
            </a:endParaRPr>
          </a:p>
          <a:p>
            <a:pPr marL="257175" indent="-257175">
              <a:lnSpc>
                <a:spcPct val="110000"/>
              </a:lnSpc>
              <a:buFont typeface="Rockwell" panose="02060603020205020403" pitchFamily="18" charset="0"/>
              <a:buChar char="&gt;"/>
              <a:defRPr/>
            </a:pPr>
            <a:endParaRPr lang="en-GB" altLang="en-US" sz="1800" dirty="0"/>
          </a:p>
          <a:p>
            <a:pPr marL="257175" indent="-257175">
              <a:lnSpc>
                <a:spcPct val="110000"/>
              </a:lnSpc>
              <a:buFont typeface="Rockwell" panose="02060603020205020403" pitchFamily="18" charset="0"/>
              <a:buChar char="&gt;"/>
              <a:defRPr/>
            </a:pPr>
            <a:endParaRPr lang="en-GB" altLang="en-US" sz="1800" dirty="0">
              <a:solidFill>
                <a:schemeClr val="accent4">
                  <a:lumMod val="90000"/>
                  <a:lumOff val="10000"/>
                </a:schemeClr>
              </a:solidFill>
            </a:endParaRPr>
          </a:p>
          <a:p>
            <a:pPr marL="257175" indent="-257175">
              <a:lnSpc>
                <a:spcPct val="110000"/>
              </a:lnSpc>
              <a:buFont typeface="Rockwell" panose="02060603020205020403" pitchFamily="18" charset="0"/>
              <a:buChar char="&gt;"/>
              <a:defRPr/>
            </a:pPr>
            <a:endParaRPr lang="en-GB" altLang="en-US" sz="1800" dirty="0"/>
          </a:p>
          <a:p>
            <a:pPr>
              <a:lnSpc>
                <a:spcPct val="150000"/>
              </a:lnSpc>
              <a:defRPr/>
            </a:pPr>
            <a:endParaRPr lang="en-GB" altLang="en-US" sz="1800" dirty="0"/>
          </a:p>
        </p:txBody>
      </p:sp>
      <p:sp>
        <p:nvSpPr>
          <p:cNvPr id="8" name="Rectangle 3"/>
          <p:cNvSpPr txBox="1">
            <a:spLocks/>
          </p:cNvSpPr>
          <p:nvPr/>
        </p:nvSpPr>
        <p:spPr>
          <a:xfrm>
            <a:off x="4579273" y="2277561"/>
            <a:ext cx="4002358" cy="3394472"/>
          </a:xfrm>
          <a:prstGeom prst="rect">
            <a:avLst/>
          </a:prstGeom>
        </p:spPr>
        <p:txBody>
          <a:bodyPr vert="horz" lIns="0" tIns="0" rIns="0" bIns="0" rtlCol="0">
            <a:normAutofit/>
          </a:bodyPr>
          <a:lstStyle>
            <a:lvl1pPr marL="0" indent="0" algn="l" defTabSz="914400" rtl="0" eaLnBrk="1" latinLnBrk="0" hangingPunct="1">
              <a:lnSpc>
                <a:spcPct val="90000"/>
              </a:lnSpc>
              <a:spcBef>
                <a:spcPts val="1200"/>
              </a:spcBef>
              <a:buFont typeface="Arial" panose="020B0604020202020204" pitchFamily="34" charset="0"/>
              <a:buNone/>
              <a:defRPr sz="2000" kern="1200">
                <a:solidFill>
                  <a:schemeClr val="accent1"/>
                </a:solidFill>
                <a:latin typeface="+mj-lt"/>
                <a:ea typeface="+mn-ea"/>
                <a:cs typeface="+mn-cs"/>
              </a:defRPr>
            </a:lvl1pPr>
            <a:lvl2pPr marL="0" indent="0" algn="l" defTabSz="914400" rtl="0" eaLnBrk="1" latinLnBrk="0" hangingPunct="1">
              <a:lnSpc>
                <a:spcPct val="90000"/>
              </a:lnSpc>
              <a:spcBef>
                <a:spcPts val="0"/>
              </a:spcBef>
              <a:buFont typeface="Arial" panose="020B0604020202020204" pitchFamily="34" charset="0"/>
              <a:buNone/>
              <a:defRPr sz="1600" kern="1200">
                <a:solidFill>
                  <a:schemeClr val="tx1"/>
                </a:solidFill>
                <a:latin typeface="+mn-lt"/>
                <a:ea typeface="+mn-ea"/>
                <a:cs typeface="+mn-cs"/>
              </a:defRPr>
            </a:lvl2pPr>
            <a:lvl3pPr marL="180975" indent="-180975" algn="l" defTabSz="914400" rtl="0" eaLnBrk="1" latinLnBrk="0" hangingPunct="1">
              <a:lnSpc>
                <a:spcPct val="90000"/>
              </a:lnSpc>
              <a:spcBef>
                <a:spcPts val="600"/>
              </a:spcBef>
              <a:buClr>
                <a:schemeClr val="accent1"/>
              </a:buClr>
              <a:buSzPct val="150000"/>
              <a:buFont typeface="Calibri" panose="020F0502020204030204" pitchFamily="34" charset="0"/>
              <a:buChar char="›"/>
              <a:defRPr sz="1600" kern="1200">
                <a:solidFill>
                  <a:schemeClr val="tx1"/>
                </a:solidFill>
                <a:latin typeface="+mn-lt"/>
                <a:ea typeface="+mn-ea"/>
                <a:cs typeface="+mn-cs"/>
              </a:defRPr>
            </a:lvl3pPr>
            <a:lvl4pPr marL="398463" indent="-228600" algn="l" defTabSz="914400" rtl="0" eaLnBrk="1" latinLnBrk="0" hangingPunct="1">
              <a:lnSpc>
                <a:spcPct val="90000"/>
              </a:lnSpc>
              <a:spcBef>
                <a:spcPts val="200"/>
              </a:spcBef>
              <a:buFont typeface="Arial" panose="020B0604020202020204" pitchFamily="34" charset="0"/>
              <a:buChar char="–"/>
              <a:tabLst/>
              <a:defRPr sz="1600" kern="1200">
                <a:solidFill>
                  <a:schemeClr val="tx1"/>
                </a:solidFill>
                <a:latin typeface="+mn-lt"/>
                <a:ea typeface="+mn-ea"/>
                <a:cs typeface="+mn-cs"/>
              </a:defRPr>
            </a:lvl4pPr>
            <a:lvl5pPr marL="658813" indent="-228600" algn="l" defTabSz="914400" rtl="0" eaLnBrk="1" latinLnBrk="0" hangingPunct="1">
              <a:lnSpc>
                <a:spcPct val="90000"/>
              </a:lnSpc>
              <a:spcBef>
                <a:spcPts val="0"/>
              </a:spcBef>
              <a:buFont typeface="Arial" panose="020B0604020202020204" pitchFamily="34" charset="0"/>
              <a:buChar char="–"/>
              <a:tabLst>
                <a:tab pos="609600" algn="l"/>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7175" indent="-257175">
              <a:lnSpc>
                <a:spcPct val="110000"/>
              </a:lnSpc>
              <a:buClr>
                <a:srgbClr val="92D050"/>
              </a:buClr>
              <a:buFont typeface="Rockwell" panose="02060603020205020403" pitchFamily="18" charset="0"/>
              <a:buChar char="&gt;"/>
              <a:defRPr/>
            </a:pPr>
            <a:endParaRPr lang="en-GB" altLang="en-US" sz="1500" dirty="0">
              <a:solidFill>
                <a:srgbClr val="002060"/>
              </a:solidFill>
            </a:endParaRPr>
          </a:p>
          <a:p>
            <a:pPr marL="257175" indent="-257175">
              <a:lnSpc>
                <a:spcPct val="110000"/>
              </a:lnSpc>
              <a:buFont typeface="Rockwell" panose="02060603020205020403" pitchFamily="18" charset="0"/>
              <a:buChar char="&gt;"/>
              <a:defRPr/>
            </a:pPr>
            <a:endParaRPr lang="en-GB" altLang="en-US" sz="1800" dirty="0"/>
          </a:p>
          <a:p>
            <a:pPr marL="257175" indent="-257175">
              <a:lnSpc>
                <a:spcPct val="110000"/>
              </a:lnSpc>
              <a:buFont typeface="Rockwell" panose="02060603020205020403" pitchFamily="18" charset="0"/>
              <a:buChar char="&gt;"/>
              <a:defRPr/>
            </a:pPr>
            <a:endParaRPr lang="en-GB" altLang="en-US" sz="1800" dirty="0">
              <a:solidFill>
                <a:schemeClr val="accent4">
                  <a:lumMod val="90000"/>
                  <a:lumOff val="10000"/>
                </a:schemeClr>
              </a:solidFill>
            </a:endParaRPr>
          </a:p>
          <a:p>
            <a:pPr marL="257175" indent="-257175">
              <a:lnSpc>
                <a:spcPct val="110000"/>
              </a:lnSpc>
              <a:buFont typeface="Rockwell" panose="02060603020205020403" pitchFamily="18" charset="0"/>
              <a:buChar char="&gt;"/>
              <a:defRPr/>
            </a:pPr>
            <a:endParaRPr lang="en-GB" altLang="en-US" sz="1800" dirty="0"/>
          </a:p>
          <a:p>
            <a:pPr>
              <a:lnSpc>
                <a:spcPct val="150000"/>
              </a:lnSpc>
              <a:defRPr/>
            </a:pPr>
            <a:endParaRPr lang="en-GB" altLang="en-US" sz="1800" dirty="0"/>
          </a:p>
        </p:txBody>
      </p:sp>
      <p:sp>
        <p:nvSpPr>
          <p:cNvPr id="10" name="Rectangle 3"/>
          <p:cNvSpPr txBox="1">
            <a:spLocks/>
          </p:cNvSpPr>
          <p:nvPr/>
        </p:nvSpPr>
        <p:spPr>
          <a:xfrm>
            <a:off x="4579273" y="2197857"/>
            <a:ext cx="4002358" cy="2250439"/>
          </a:xfrm>
          <a:prstGeom prst="rect">
            <a:avLst/>
          </a:prstGeom>
        </p:spPr>
        <p:txBody>
          <a:bodyPr vert="horz" lIns="0" tIns="0" rIns="0" bIns="0" rtlCol="0">
            <a:normAutofit/>
          </a:bodyPr>
          <a:lstStyle>
            <a:lvl1pPr marL="0" indent="0" algn="l" defTabSz="914400" rtl="0" eaLnBrk="1" latinLnBrk="0" hangingPunct="1">
              <a:lnSpc>
                <a:spcPct val="90000"/>
              </a:lnSpc>
              <a:spcBef>
                <a:spcPts val="1200"/>
              </a:spcBef>
              <a:buFont typeface="Arial" panose="020B0604020202020204" pitchFamily="34" charset="0"/>
              <a:buNone/>
              <a:defRPr sz="2000" kern="1200">
                <a:solidFill>
                  <a:schemeClr val="accent1"/>
                </a:solidFill>
                <a:latin typeface="+mj-lt"/>
                <a:ea typeface="+mn-ea"/>
                <a:cs typeface="+mn-cs"/>
              </a:defRPr>
            </a:lvl1pPr>
            <a:lvl2pPr marL="0" indent="0" algn="l" defTabSz="914400" rtl="0" eaLnBrk="1" latinLnBrk="0" hangingPunct="1">
              <a:lnSpc>
                <a:spcPct val="90000"/>
              </a:lnSpc>
              <a:spcBef>
                <a:spcPts val="0"/>
              </a:spcBef>
              <a:buFont typeface="Arial" panose="020B0604020202020204" pitchFamily="34" charset="0"/>
              <a:buNone/>
              <a:defRPr sz="1600" kern="1200">
                <a:solidFill>
                  <a:schemeClr val="tx1"/>
                </a:solidFill>
                <a:latin typeface="+mn-lt"/>
                <a:ea typeface="+mn-ea"/>
                <a:cs typeface="+mn-cs"/>
              </a:defRPr>
            </a:lvl2pPr>
            <a:lvl3pPr marL="180975" indent="-180975" algn="l" defTabSz="914400" rtl="0" eaLnBrk="1" latinLnBrk="0" hangingPunct="1">
              <a:lnSpc>
                <a:spcPct val="90000"/>
              </a:lnSpc>
              <a:spcBef>
                <a:spcPts val="600"/>
              </a:spcBef>
              <a:buClr>
                <a:schemeClr val="accent1"/>
              </a:buClr>
              <a:buSzPct val="150000"/>
              <a:buFont typeface="Calibri" panose="020F0502020204030204" pitchFamily="34" charset="0"/>
              <a:buChar char="›"/>
              <a:defRPr sz="1600" kern="1200">
                <a:solidFill>
                  <a:schemeClr val="tx1"/>
                </a:solidFill>
                <a:latin typeface="+mn-lt"/>
                <a:ea typeface="+mn-ea"/>
                <a:cs typeface="+mn-cs"/>
              </a:defRPr>
            </a:lvl3pPr>
            <a:lvl4pPr marL="398463" indent="-228600" algn="l" defTabSz="914400" rtl="0" eaLnBrk="1" latinLnBrk="0" hangingPunct="1">
              <a:lnSpc>
                <a:spcPct val="90000"/>
              </a:lnSpc>
              <a:spcBef>
                <a:spcPts val="200"/>
              </a:spcBef>
              <a:buFont typeface="Arial" panose="020B0604020202020204" pitchFamily="34" charset="0"/>
              <a:buChar char="–"/>
              <a:tabLst/>
              <a:defRPr sz="1600" kern="1200">
                <a:solidFill>
                  <a:schemeClr val="tx1"/>
                </a:solidFill>
                <a:latin typeface="+mn-lt"/>
                <a:ea typeface="+mn-ea"/>
                <a:cs typeface="+mn-cs"/>
              </a:defRPr>
            </a:lvl4pPr>
            <a:lvl5pPr marL="658813" indent="-228600" algn="l" defTabSz="914400" rtl="0" eaLnBrk="1" latinLnBrk="0" hangingPunct="1">
              <a:lnSpc>
                <a:spcPct val="90000"/>
              </a:lnSpc>
              <a:spcBef>
                <a:spcPts val="0"/>
              </a:spcBef>
              <a:buFont typeface="Arial" panose="020B0604020202020204" pitchFamily="34" charset="0"/>
              <a:buChar char="–"/>
              <a:tabLst>
                <a:tab pos="609600" algn="l"/>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10000"/>
              </a:lnSpc>
              <a:buClr>
                <a:srgbClr val="92D050"/>
              </a:buClr>
              <a:defRPr/>
            </a:pPr>
            <a:r>
              <a:rPr lang="en-GB" altLang="en-US" sz="1650" b="1" dirty="0">
                <a:solidFill>
                  <a:srgbClr val="002060"/>
                </a:solidFill>
              </a:rPr>
              <a:t>Disadvantages</a:t>
            </a:r>
          </a:p>
          <a:p>
            <a:pPr marL="257175" indent="-257175">
              <a:lnSpc>
                <a:spcPct val="110000"/>
              </a:lnSpc>
              <a:buClr>
                <a:srgbClr val="92D050"/>
              </a:buClr>
              <a:buFont typeface="Rockwell" panose="02060603020205020403" pitchFamily="18" charset="0"/>
              <a:buChar char="&gt;"/>
              <a:defRPr/>
            </a:pPr>
            <a:r>
              <a:rPr lang="en-GB" altLang="en-US" sz="1650" dirty="0">
                <a:solidFill>
                  <a:srgbClr val="002060"/>
                </a:solidFill>
              </a:rPr>
              <a:t>Single large asset</a:t>
            </a:r>
          </a:p>
          <a:p>
            <a:pPr marL="257175" indent="-257175">
              <a:lnSpc>
                <a:spcPct val="110000"/>
              </a:lnSpc>
              <a:buClr>
                <a:srgbClr val="92D050"/>
              </a:buClr>
              <a:buFont typeface="Rockwell" panose="02060603020205020403" pitchFamily="18" charset="0"/>
              <a:buChar char="&gt;"/>
              <a:defRPr/>
            </a:pPr>
            <a:r>
              <a:rPr lang="en-GB" altLang="en-US" sz="1650" dirty="0">
                <a:solidFill>
                  <a:srgbClr val="002060"/>
                </a:solidFill>
              </a:rPr>
              <a:t>Illiquidity</a:t>
            </a:r>
          </a:p>
          <a:p>
            <a:pPr marL="257175" indent="-257175">
              <a:lnSpc>
                <a:spcPct val="110000"/>
              </a:lnSpc>
              <a:buClr>
                <a:srgbClr val="92D050"/>
              </a:buClr>
              <a:buFont typeface="Rockwell" panose="02060603020205020403" pitchFamily="18" charset="0"/>
              <a:buChar char="&gt;"/>
              <a:defRPr/>
            </a:pPr>
            <a:r>
              <a:rPr lang="en-GB" altLang="en-US" sz="1650" dirty="0">
                <a:solidFill>
                  <a:srgbClr val="002060"/>
                </a:solidFill>
              </a:rPr>
              <a:t>Consider CGT implications for business</a:t>
            </a:r>
          </a:p>
          <a:p>
            <a:pPr marL="257175" indent="-257175">
              <a:lnSpc>
                <a:spcPct val="110000"/>
              </a:lnSpc>
              <a:buClr>
                <a:srgbClr val="92D050"/>
              </a:buClr>
              <a:buFont typeface="Rockwell" panose="02060603020205020403" pitchFamily="18" charset="0"/>
              <a:buChar char="&gt;"/>
              <a:defRPr/>
            </a:pPr>
            <a:endParaRPr lang="en-GB" altLang="en-US" sz="1650" dirty="0">
              <a:solidFill>
                <a:srgbClr val="002060"/>
              </a:solidFill>
            </a:endParaRPr>
          </a:p>
          <a:p>
            <a:pPr marL="257175" indent="-257175">
              <a:lnSpc>
                <a:spcPct val="110000"/>
              </a:lnSpc>
              <a:buFont typeface="Rockwell" panose="02060603020205020403" pitchFamily="18" charset="0"/>
              <a:buChar char="&gt;"/>
              <a:defRPr/>
            </a:pPr>
            <a:endParaRPr lang="en-GB" altLang="en-US" sz="1800" dirty="0"/>
          </a:p>
          <a:p>
            <a:pPr marL="257175" indent="-257175">
              <a:lnSpc>
                <a:spcPct val="110000"/>
              </a:lnSpc>
              <a:buFont typeface="Rockwell" panose="02060603020205020403" pitchFamily="18" charset="0"/>
              <a:buChar char="&gt;"/>
              <a:defRPr/>
            </a:pPr>
            <a:endParaRPr lang="en-GB" altLang="en-US" sz="1800" dirty="0">
              <a:solidFill>
                <a:schemeClr val="accent4">
                  <a:lumMod val="90000"/>
                  <a:lumOff val="10000"/>
                </a:schemeClr>
              </a:solidFill>
            </a:endParaRPr>
          </a:p>
          <a:p>
            <a:pPr marL="257175" indent="-257175">
              <a:lnSpc>
                <a:spcPct val="110000"/>
              </a:lnSpc>
              <a:buFont typeface="Rockwell" panose="02060603020205020403" pitchFamily="18" charset="0"/>
              <a:buChar char="&gt;"/>
              <a:defRPr/>
            </a:pPr>
            <a:endParaRPr lang="en-GB" altLang="en-US" sz="1800" dirty="0"/>
          </a:p>
          <a:p>
            <a:pPr>
              <a:lnSpc>
                <a:spcPct val="150000"/>
              </a:lnSpc>
              <a:defRPr/>
            </a:pPr>
            <a:endParaRPr lang="en-GB" altLang="en-US" sz="1800" dirty="0"/>
          </a:p>
        </p:txBody>
      </p:sp>
    </p:spTree>
    <p:extLst>
      <p:ext uri="{BB962C8B-B14F-4D97-AF65-F5344CB8AC3E}">
        <p14:creationId xmlns:p14="http://schemas.microsoft.com/office/powerpoint/2010/main" val="446822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p:cNvSpPr>
          <p:nvPr>
            <p:ph type="title"/>
          </p:nvPr>
        </p:nvSpPr>
        <p:spPr>
          <a:xfrm>
            <a:off x="455122" y="1322766"/>
            <a:ext cx="7168024" cy="529829"/>
          </a:xfrm>
        </p:spPr>
        <p:txBody>
          <a:bodyPr>
            <a:normAutofit/>
          </a:bodyPr>
          <a:lstStyle/>
          <a:p>
            <a:r>
              <a:rPr lang="en-GB" altLang="en-US" sz="2400" dirty="0"/>
              <a:t>SIPP and SSAS: Acceptable properties?</a:t>
            </a:r>
          </a:p>
        </p:txBody>
      </p:sp>
      <p:sp>
        <p:nvSpPr>
          <p:cNvPr id="267267" name="Rectangle 3"/>
          <p:cNvSpPr>
            <a:spLocks noGrp="1"/>
          </p:cNvSpPr>
          <p:nvPr>
            <p:ph type="body" idx="1"/>
          </p:nvPr>
        </p:nvSpPr>
        <p:spPr>
          <a:xfrm>
            <a:off x="455122" y="2048962"/>
            <a:ext cx="8460278" cy="3394472"/>
          </a:xfrm>
        </p:spPr>
        <p:txBody>
          <a:bodyPr>
            <a:normAutofit/>
          </a:bodyPr>
          <a:lstStyle/>
          <a:p>
            <a:pPr marL="257175" indent="-257175">
              <a:lnSpc>
                <a:spcPct val="110000"/>
              </a:lnSpc>
              <a:buClr>
                <a:srgbClr val="92D050"/>
              </a:buClr>
              <a:buFont typeface="Rockwell" panose="02060603020205020403" pitchFamily="18" charset="0"/>
              <a:buChar char="&gt;"/>
              <a:defRPr/>
            </a:pPr>
            <a:endParaRPr lang="en-GB" altLang="en-US" dirty="0">
              <a:solidFill>
                <a:srgbClr val="002060"/>
              </a:solidFill>
            </a:endParaRPr>
          </a:p>
          <a:p>
            <a:pPr marL="257175" indent="-257175">
              <a:lnSpc>
                <a:spcPct val="110000"/>
              </a:lnSpc>
              <a:buFont typeface="Rockwell" panose="02060603020205020403" pitchFamily="18" charset="0"/>
              <a:buChar char="&gt;"/>
              <a:defRPr/>
            </a:pPr>
            <a:endParaRPr lang="en-GB" altLang="en-US" sz="1800" dirty="0"/>
          </a:p>
          <a:p>
            <a:pPr marL="257175" indent="-257175">
              <a:lnSpc>
                <a:spcPct val="110000"/>
              </a:lnSpc>
              <a:buFont typeface="Rockwell" panose="02060603020205020403" pitchFamily="18" charset="0"/>
              <a:buChar char="&gt;"/>
              <a:defRPr/>
            </a:pPr>
            <a:endParaRPr lang="en-GB" altLang="en-US" sz="1800" dirty="0">
              <a:solidFill>
                <a:schemeClr val="accent4">
                  <a:lumMod val="90000"/>
                  <a:lumOff val="10000"/>
                </a:schemeClr>
              </a:solidFill>
            </a:endParaRPr>
          </a:p>
          <a:p>
            <a:pPr marL="257175" indent="-257175">
              <a:lnSpc>
                <a:spcPct val="110000"/>
              </a:lnSpc>
              <a:buFont typeface="Rockwell" panose="02060603020205020403" pitchFamily="18" charset="0"/>
              <a:buChar char="&gt;"/>
              <a:defRPr/>
            </a:pPr>
            <a:endParaRPr lang="en-GB" altLang="en-US" sz="1800" dirty="0"/>
          </a:p>
          <a:p>
            <a:pPr>
              <a:lnSpc>
                <a:spcPct val="150000"/>
              </a:lnSpc>
              <a:defRPr/>
            </a:pPr>
            <a:endParaRPr lang="en-GB" altLang="en-US" sz="1800" dirty="0"/>
          </a:p>
        </p:txBody>
      </p:sp>
      <p:sp>
        <p:nvSpPr>
          <p:cNvPr id="2" name="AutoShape 4" descr="https://s-media-cache-ak0.pinimg.com/236x/b8/df/94/b8df9427540daf0cd294e038498e7a4d.jpg"/>
          <p:cNvSpPr>
            <a:spLocks noChangeAspect="1" noChangeArrowheads="1"/>
          </p:cNvSpPr>
          <p:nvPr/>
        </p:nvSpPr>
        <p:spPr bwMode="auto">
          <a:xfrm>
            <a:off x="983655" y="748903"/>
            <a:ext cx="24765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solidFill>
                <a:srgbClr val="000000"/>
              </a:solidFill>
              <a:latin typeface="Calibri"/>
            </a:endParaRPr>
          </a:p>
        </p:txBody>
      </p:sp>
      <p:pic>
        <p:nvPicPr>
          <p:cNvPr id="7" name="Picture 4" descr="Image result for average house uk"/>
          <p:cNvPicPr>
            <a:picLocks noChangeAspect="1" noChangeArrowheads="1"/>
          </p:cNvPicPr>
          <p:nvPr/>
        </p:nvPicPr>
        <p:blipFill rotWithShape="1">
          <a:blip r:embed="rId3">
            <a:extLst>
              <a:ext uri="{28A0092B-C50C-407E-A947-70E740481C1C}">
                <a14:useLocalDpi xmlns:a14="http://schemas.microsoft.com/office/drawing/2010/main" val="0"/>
              </a:ext>
            </a:extLst>
          </a:blip>
          <a:srcRect l="5632" r="22787" b="13076"/>
          <a:stretch/>
        </p:blipFill>
        <p:spPr bwMode="auto">
          <a:xfrm>
            <a:off x="455122" y="2048962"/>
            <a:ext cx="2398553" cy="185602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9984" y="3974236"/>
            <a:ext cx="2262823" cy="169337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commercial propert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68096" y="3974236"/>
            <a:ext cx="2332441" cy="167830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halls of residenc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9126" y="2031676"/>
            <a:ext cx="2285999" cy="181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6851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2672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7" name="Rectangle 3"/>
          <p:cNvSpPr>
            <a:spLocks noGrp="1"/>
          </p:cNvSpPr>
          <p:nvPr>
            <p:ph type="body" idx="1"/>
          </p:nvPr>
        </p:nvSpPr>
        <p:spPr>
          <a:xfrm>
            <a:off x="349135" y="2048962"/>
            <a:ext cx="8460278" cy="3394472"/>
          </a:xfrm>
        </p:spPr>
        <p:txBody>
          <a:bodyPr>
            <a:normAutofit/>
          </a:bodyPr>
          <a:lstStyle/>
          <a:p>
            <a:pPr marL="257175" indent="-257175">
              <a:lnSpc>
                <a:spcPct val="110000"/>
              </a:lnSpc>
              <a:buClr>
                <a:srgbClr val="92D050"/>
              </a:buClr>
              <a:buFont typeface="Rockwell" panose="02060603020205020403" pitchFamily="18" charset="0"/>
              <a:buChar char="&gt;"/>
              <a:defRPr/>
            </a:pPr>
            <a:endParaRPr lang="en-GB" altLang="en-US" dirty="0">
              <a:solidFill>
                <a:srgbClr val="002060"/>
              </a:solidFill>
            </a:endParaRPr>
          </a:p>
          <a:p>
            <a:pPr marL="257175" indent="-257175">
              <a:lnSpc>
                <a:spcPct val="110000"/>
              </a:lnSpc>
              <a:buFont typeface="Rockwell" panose="02060603020205020403" pitchFamily="18" charset="0"/>
              <a:buChar char="&gt;"/>
              <a:defRPr/>
            </a:pPr>
            <a:endParaRPr lang="en-GB" altLang="en-US" sz="1800" dirty="0"/>
          </a:p>
          <a:p>
            <a:pPr marL="257175" indent="-257175">
              <a:lnSpc>
                <a:spcPct val="110000"/>
              </a:lnSpc>
              <a:buFont typeface="Rockwell" panose="02060603020205020403" pitchFamily="18" charset="0"/>
              <a:buChar char="&gt;"/>
              <a:defRPr/>
            </a:pPr>
            <a:endParaRPr lang="en-GB" altLang="en-US" sz="1800" dirty="0">
              <a:solidFill>
                <a:schemeClr val="accent4">
                  <a:lumMod val="90000"/>
                  <a:lumOff val="10000"/>
                </a:schemeClr>
              </a:solidFill>
            </a:endParaRPr>
          </a:p>
          <a:p>
            <a:pPr marL="257175" indent="-257175">
              <a:lnSpc>
                <a:spcPct val="110000"/>
              </a:lnSpc>
              <a:buFont typeface="Rockwell" panose="02060603020205020403" pitchFamily="18" charset="0"/>
              <a:buChar char="&gt;"/>
              <a:defRPr/>
            </a:pPr>
            <a:endParaRPr lang="en-GB" altLang="en-US" sz="1800" dirty="0"/>
          </a:p>
          <a:p>
            <a:pPr>
              <a:lnSpc>
                <a:spcPct val="150000"/>
              </a:lnSpc>
              <a:defRPr/>
            </a:pPr>
            <a:endParaRPr lang="en-GB" altLang="en-US" sz="1800" dirty="0"/>
          </a:p>
        </p:txBody>
      </p:sp>
      <p:sp>
        <p:nvSpPr>
          <p:cNvPr id="2" name="AutoShape 4" descr="https://s-media-cache-ak0.pinimg.com/236x/b8/df/94/b8df9427540daf0cd294e038498e7a4d.jpg"/>
          <p:cNvSpPr>
            <a:spLocks noChangeAspect="1" noChangeArrowheads="1"/>
          </p:cNvSpPr>
          <p:nvPr/>
        </p:nvSpPr>
        <p:spPr bwMode="auto">
          <a:xfrm>
            <a:off x="983655" y="748903"/>
            <a:ext cx="24765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solidFill>
                <a:srgbClr val="000000"/>
              </a:solidFill>
              <a:latin typeface="Calibri"/>
            </a:endParaRPr>
          </a:p>
        </p:txBody>
      </p:sp>
      <p:pic>
        <p:nvPicPr>
          <p:cNvPr id="8" name="Picture 2" descr="Image result for farm la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7339" y="3965081"/>
            <a:ext cx="2938352" cy="165282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p:cNvSpPr>
            <a:spLocks noGrp="1"/>
          </p:cNvSpPr>
          <p:nvPr>
            <p:ph type="title"/>
          </p:nvPr>
        </p:nvSpPr>
        <p:spPr>
          <a:xfrm>
            <a:off x="454819" y="1322785"/>
            <a:ext cx="7168754" cy="529828"/>
          </a:xfrm>
        </p:spPr>
        <p:txBody>
          <a:bodyPr>
            <a:normAutofit/>
          </a:bodyPr>
          <a:lstStyle/>
          <a:p>
            <a:r>
              <a:rPr lang="en-GB" altLang="en-US" sz="2400" dirty="0"/>
              <a:t>SIPP and SSAS: Acceptable properties?</a:t>
            </a:r>
          </a:p>
        </p:txBody>
      </p:sp>
      <p:pic>
        <p:nvPicPr>
          <p:cNvPr id="1030" name="Picture 6" descr="Image result for the beatl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064" y="2121788"/>
            <a:ext cx="3140627" cy="126017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holiday cabin by se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2378" y="3965080"/>
            <a:ext cx="2412272" cy="165282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traditional pub exterio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85720" y="2121789"/>
            <a:ext cx="2511877" cy="1601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350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2672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p:cNvSpPr>
          <p:nvPr>
            <p:ph type="title"/>
          </p:nvPr>
        </p:nvSpPr>
        <p:spPr>
          <a:xfrm>
            <a:off x="525101" y="881608"/>
            <a:ext cx="7168024" cy="529829"/>
          </a:xfrm>
        </p:spPr>
        <p:txBody>
          <a:bodyPr>
            <a:normAutofit/>
          </a:bodyPr>
          <a:lstStyle/>
          <a:p>
            <a:r>
              <a:rPr lang="en-GB" altLang="en-US" sz="2400" dirty="0"/>
              <a:t>Property Purchase – A Case Study.</a:t>
            </a:r>
          </a:p>
        </p:txBody>
      </p:sp>
      <p:sp>
        <p:nvSpPr>
          <p:cNvPr id="2" name="AutoShape 4" descr="https://s-media-cache-ak0.pinimg.com/236x/b8/df/94/b8df9427540daf0cd294e038498e7a4d.jpg"/>
          <p:cNvSpPr>
            <a:spLocks noChangeAspect="1" noChangeArrowheads="1"/>
          </p:cNvSpPr>
          <p:nvPr/>
        </p:nvSpPr>
        <p:spPr bwMode="auto">
          <a:xfrm>
            <a:off x="983655" y="748903"/>
            <a:ext cx="24765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GB" sz="1350" dirty="0">
              <a:solidFill>
                <a:srgbClr val="000000"/>
              </a:solidFill>
              <a:latin typeface="Calibri"/>
            </a:endParaRPr>
          </a:p>
        </p:txBody>
      </p:sp>
      <p:sp>
        <p:nvSpPr>
          <p:cNvPr id="27" name="Rectangle 3"/>
          <p:cNvSpPr txBox="1">
            <a:spLocks/>
          </p:cNvSpPr>
          <p:nvPr/>
        </p:nvSpPr>
        <p:spPr>
          <a:xfrm>
            <a:off x="3439050" y="2315061"/>
            <a:ext cx="4514449" cy="3431521"/>
          </a:xfrm>
          <a:prstGeom prst="rect">
            <a:avLst/>
          </a:prstGeom>
        </p:spPr>
        <p:txBody>
          <a:bodyPr vert="horz" lIns="0" tIns="0" rIns="0" bIns="0" rtlCol="0">
            <a:normAutofit/>
          </a:bodyPr>
          <a:lstStyle>
            <a:lvl1pPr marL="0" indent="0" algn="l" defTabSz="914400" rtl="0" eaLnBrk="1" latinLnBrk="0" hangingPunct="1">
              <a:lnSpc>
                <a:spcPct val="90000"/>
              </a:lnSpc>
              <a:spcBef>
                <a:spcPts val="1200"/>
              </a:spcBef>
              <a:buFont typeface="Arial" panose="020B0604020202020204" pitchFamily="34" charset="0"/>
              <a:buNone/>
              <a:defRPr sz="2000" kern="1200">
                <a:solidFill>
                  <a:schemeClr val="accent1"/>
                </a:solidFill>
                <a:latin typeface="+mj-lt"/>
                <a:ea typeface="+mn-ea"/>
                <a:cs typeface="+mn-cs"/>
              </a:defRPr>
            </a:lvl1pPr>
            <a:lvl2pPr marL="0" indent="0" algn="l" defTabSz="914400" rtl="0" eaLnBrk="1" latinLnBrk="0" hangingPunct="1">
              <a:lnSpc>
                <a:spcPct val="90000"/>
              </a:lnSpc>
              <a:spcBef>
                <a:spcPts val="0"/>
              </a:spcBef>
              <a:buFont typeface="Arial" panose="020B0604020202020204" pitchFamily="34" charset="0"/>
              <a:buNone/>
              <a:defRPr sz="1600" kern="1200">
                <a:solidFill>
                  <a:schemeClr val="tx1"/>
                </a:solidFill>
                <a:latin typeface="+mn-lt"/>
                <a:ea typeface="+mn-ea"/>
                <a:cs typeface="+mn-cs"/>
              </a:defRPr>
            </a:lvl2pPr>
            <a:lvl3pPr marL="180975" indent="-180975" algn="l" defTabSz="914400" rtl="0" eaLnBrk="1" latinLnBrk="0" hangingPunct="1">
              <a:lnSpc>
                <a:spcPct val="90000"/>
              </a:lnSpc>
              <a:spcBef>
                <a:spcPts val="600"/>
              </a:spcBef>
              <a:buClr>
                <a:schemeClr val="accent1"/>
              </a:buClr>
              <a:buSzPct val="150000"/>
              <a:buFont typeface="Calibri" panose="020F0502020204030204" pitchFamily="34" charset="0"/>
              <a:buChar char="›"/>
              <a:defRPr sz="1600" kern="1200">
                <a:solidFill>
                  <a:schemeClr val="tx1"/>
                </a:solidFill>
                <a:latin typeface="+mn-lt"/>
                <a:ea typeface="+mn-ea"/>
                <a:cs typeface="+mn-cs"/>
              </a:defRPr>
            </a:lvl3pPr>
            <a:lvl4pPr marL="398463" indent="-228600" algn="l" defTabSz="914400" rtl="0" eaLnBrk="1" latinLnBrk="0" hangingPunct="1">
              <a:lnSpc>
                <a:spcPct val="90000"/>
              </a:lnSpc>
              <a:spcBef>
                <a:spcPts val="200"/>
              </a:spcBef>
              <a:buFont typeface="Arial" panose="020B0604020202020204" pitchFamily="34" charset="0"/>
              <a:buChar char="–"/>
              <a:tabLst/>
              <a:defRPr sz="1600" kern="1200">
                <a:solidFill>
                  <a:schemeClr val="tx1"/>
                </a:solidFill>
                <a:latin typeface="+mn-lt"/>
                <a:ea typeface="+mn-ea"/>
                <a:cs typeface="+mn-cs"/>
              </a:defRPr>
            </a:lvl4pPr>
            <a:lvl5pPr marL="658813" indent="-228600" algn="l" defTabSz="914400" rtl="0" eaLnBrk="1" latinLnBrk="0" hangingPunct="1">
              <a:lnSpc>
                <a:spcPct val="90000"/>
              </a:lnSpc>
              <a:spcBef>
                <a:spcPts val="0"/>
              </a:spcBef>
              <a:buFont typeface="Arial" panose="020B0604020202020204" pitchFamily="34" charset="0"/>
              <a:buChar char="–"/>
              <a:tabLst>
                <a:tab pos="609600" algn="l"/>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7175" indent="-257175" defTabSz="685800">
              <a:lnSpc>
                <a:spcPct val="110000"/>
              </a:lnSpc>
              <a:spcBef>
                <a:spcPts val="900"/>
              </a:spcBef>
              <a:buClr>
                <a:srgbClr val="92D050"/>
              </a:buClr>
              <a:buFont typeface="Rockwell" panose="02060603020205020403" pitchFamily="18" charset="0"/>
              <a:buChar char="&gt;"/>
              <a:defRPr/>
            </a:pPr>
            <a:endParaRPr lang="en-GB" altLang="en-US" sz="1800" dirty="0">
              <a:solidFill>
                <a:srgbClr val="002060"/>
              </a:solidFill>
              <a:latin typeface="Rockwell"/>
            </a:endParaRPr>
          </a:p>
          <a:p>
            <a:pPr marL="257175" indent="-257175" defTabSz="685800">
              <a:lnSpc>
                <a:spcPct val="110000"/>
              </a:lnSpc>
              <a:spcBef>
                <a:spcPts val="900"/>
              </a:spcBef>
              <a:buClr>
                <a:srgbClr val="92D050"/>
              </a:buClr>
              <a:buFont typeface="Rockwell" panose="02060603020205020403" pitchFamily="18" charset="0"/>
              <a:buChar char="&gt;"/>
              <a:defRPr/>
            </a:pPr>
            <a:endParaRPr lang="en-GB" altLang="en-US" sz="1500" b="1" dirty="0">
              <a:solidFill>
                <a:srgbClr val="002060"/>
              </a:solidFill>
              <a:latin typeface="Rockwell"/>
            </a:endParaRPr>
          </a:p>
          <a:p>
            <a:pPr marL="257175" indent="-257175" defTabSz="685800">
              <a:lnSpc>
                <a:spcPct val="110000"/>
              </a:lnSpc>
              <a:spcBef>
                <a:spcPts val="900"/>
              </a:spcBef>
              <a:buClr>
                <a:srgbClr val="92D050"/>
              </a:buClr>
              <a:buFont typeface="Rockwell" panose="02060603020205020403" pitchFamily="18" charset="0"/>
              <a:buChar char="&gt;"/>
              <a:defRPr/>
            </a:pPr>
            <a:endParaRPr lang="en-GB" altLang="en-US" sz="1500" b="1" dirty="0">
              <a:solidFill>
                <a:srgbClr val="002060"/>
              </a:solidFill>
              <a:latin typeface="Rockwell"/>
            </a:endParaRPr>
          </a:p>
          <a:p>
            <a:pPr marL="257175" indent="-257175" defTabSz="685800">
              <a:lnSpc>
                <a:spcPct val="110000"/>
              </a:lnSpc>
              <a:spcBef>
                <a:spcPts val="900"/>
              </a:spcBef>
              <a:buClr>
                <a:srgbClr val="92D050"/>
              </a:buClr>
              <a:buFont typeface="Rockwell" panose="02060603020205020403" pitchFamily="18" charset="0"/>
              <a:buChar char="&gt;"/>
              <a:defRPr/>
            </a:pPr>
            <a:endParaRPr lang="en-GB" altLang="en-US" sz="1800" dirty="0">
              <a:solidFill>
                <a:srgbClr val="002060"/>
              </a:solidFill>
              <a:latin typeface="Rockwell"/>
            </a:endParaRPr>
          </a:p>
          <a:p>
            <a:pPr marL="257175" indent="-257175" defTabSz="685800">
              <a:lnSpc>
                <a:spcPct val="110000"/>
              </a:lnSpc>
              <a:spcBef>
                <a:spcPts val="900"/>
              </a:spcBef>
              <a:buFont typeface="Rockwell" panose="02060603020205020403" pitchFamily="18" charset="0"/>
              <a:buChar char="&gt;"/>
              <a:defRPr/>
            </a:pPr>
            <a:endParaRPr lang="en-GB" altLang="en-US" sz="1800" dirty="0">
              <a:solidFill>
                <a:srgbClr val="77BC1F"/>
              </a:solidFill>
              <a:latin typeface="Rockwell"/>
            </a:endParaRPr>
          </a:p>
          <a:p>
            <a:pPr marL="257175" indent="-257175" defTabSz="685800">
              <a:lnSpc>
                <a:spcPct val="110000"/>
              </a:lnSpc>
              <a:spcBef>
                <a:spcPts val="900"/>
              </a:spcBef>
              <a:buFont typeface="Rockwell" panose="02060603020205020403" pitchFamily="18" charset="0"/>
              <a:buChar char="&gt;"/>
              <a:defRPr/>
            </a:pPr>
            <a:endParaRPr lang="en-GB" altLang="en-US" sz="1800" dirty="0">
              <a:solidFill>
                <a:srgbClr val="002E5F">
                  <a:lumMod val="90000"/>
                  <a:lumOff val="10000"/>
                </a:srgbClr>
              </a:solidFill>
              <a:latin typeface="Rockwell"/>
            </a:endParaRPr>
          </a:p>
          <a:p>
            <a:pPr marL="257175" indent="-257175" defTabSz="685800">
              <a:lnSpc>
                <a:spcPct val="110000"/>
              </a:lnSpc>
              <a:spcBef>
                <a:spcPts val="900"/>
              </a:spcBef>
              <a:buFont typeface="Rockwell" panose="02060603020205020403" pitchFamily="18" charset="0"/>
              <a:buChar char="&gt;"/>
              <a:defRPr/>
            </a:pPr>
            <a:endParaRPr lang="en-GB" altLang="en-US" sz="1800" dirty="0">
              <a:solidFill>
                <a:srgbClr val="77BC1F"/>
              </a:solidFill>
              <a:latin typeface="Rockwell"/>
            </a:endParaRPr>
          </a:p>
          <a:p>
            <a:pPr defTabSz="685800">
              <a:lnSpc>
                <a:spcPct val="150000"/>
              </a:lnSpc>
              <a:spcBef>
                <a:spcPts val="900"/>
              </a:spcBef>
              <a:defRPr/>
            </a:pPr>
            <a:endParaRPr lang="en-GB" altLang="en-US" sz="1800" dirty="0">
              <a:solidFill>
                <a:srgbClr val="77BC1F"/>
              </a:solidFill>
              <a:latin typeface="Rockwell"/>
            </a:endParaRPr>
          </a:p>
        </p:txBody>
      </p:sp>
      <p:pic>
        <p:nvPicPr>
          <p:cNvPr id="2050" name="Picture 2" descr="Image result for large commercial proper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101" y="2290659"/>
            <a:ext cx="3806016" cy="183738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txBox="1">
            <a:spLocks/>
          </p:cNvSpPr>
          <p:nvPr/>
        </p:nvSpPr>
        <p:spPr>
          <a:xfrm>
            <a:off x="4505922" y="2197857"/>
            <a:ext cx="4248526" cy="3431521"/>
          </a:xfrm>
          <a:prstGeom prst="rect">
            <a:avLst/>
          </a:prstGeom>
        </p:spPr>
        <p:txBody>
          <a:bodyPr vert="horz" lIns="0" tIns="0" rIns="0" bIns="0" rtlCol="0">
            <a:normAutofit/>
          </a:bodyPr>
          <a:lstStyle>
            <a:lvl1pPr marL="0" indent="0" algn="l" defTabSz="914400" rtl="0" eaLnBrk="1" latinLnBrk="0" hangingPunct="1">
              <a:lnSpc>
                <a:spcPct val="90000"/>
              </a:lnSpc>
              <a:spcBef>
                <a:spcPts val="1200"/>
              </a:spcBef>
              <a:buFont typeface="Arial" panose="020B0604020202020204" pitchFamily="34" charset="0"/>
              <a:buNone/>
              <a:defRPr sz="2000" kern="1200">
                <a:solidFill>
                  <a:schemeClr val="accent1"/>
                </a:solidFill>
                <a:latin typeface="+mj-lt"/>
                <a:ea typeface="+mn-ea"/>
                <a:cs typeface="+mn-cs"/>
              </a:defRPr>
            </a:lvl1pPr>
            <a:lvl2pPr marL="0" indent="0" algn="l" defTabSz="914400" rtl="0" eaLnBrk="1" latinLnBrk="0" hangingPunct="1">
              <a:lnSpc>
                <a:spcPct val="90000"/>
              </a:lnSpc>
              <a:spcBef>
                <a:spcPts val="0"/>
              </a:spcBef>
              <a:buFont typeface="Arial" panose="020B0604020202020204" pitchFamily="34" charset="0"/>
              <a:buNone/>
              <a:defRPr sz="1600" kern="1200">
                <a:solidFill>
                  <a:schemeClr val="tx1"/>
                </a:solidFill>
                <a:latin typeface="+mn-lt"/>
                <a:ea typeface="+mn-ea"/>
                <a:cs typeface="+mn-cs"/>
              </a:defRPr>
            </a:lvl2pPr>
            <a:lvl3pPr marL="180975" indent="-180975" algn="l" defTabSz="914400" rtl="0" eaLnBrk="1" latinLnBrk="0" hangingPunct="1">
              <a:lnSpc>
                <a:spcPct val="90000"/>
              </a:lnSpc>
              <a:spcBef>
                <a:spcPts val="600"/>
              </a:spcBef>
              <a:buClr>
                <a:schemeClr val="accent1"/>
              </a:buClr>
              <a:buSzPct val="150000"/>
              <a:buFont typeface="Calibri" panose="020F0502020204030204" pitchFamily="34" charset="0"/>
              <a:buChar char="›"/>
              <a:defRPr sz="1600" kern="1200">
                <a:solidFill>
                  <a:schemeClr val="tx1"/>
                </a:solidFill>
                <a:latin typeface="+mn-lt"/>
                <a:ea typeface="+mn-ea"/>
                <a:cs typeface="+mn-cs"/>
              </a:defRPr>
            </a:lvl3pPr>
            <a:lvl4pPr marL="398463" indent="-228600" algn="l" defTabSz="914400" rtl="0" eaLnBrk="1" latinLnBrk="0" hangingPunct="1">
              <a:lnSpc>
                <a:spcPct val="90000"/>
              </a:lnSpc>
              <a:spcBef>
                <a:spcPts val="200"/>
              </a:spcBef>
              <a:buFont typeface="Arial" panose="020B0604020202020204" pitchFamily="34" charset="0"/>
              <a:buChar char="–"/>
              <a:tabLst/>
              <a:defRPr sz="1600" kern="1200">
                <a:solidFill>
                  <a:schemeClr val="tx1"/>
                </a:solidFill>
                <a:latin typeface="+mn-lt"/>
                <a:ea typeface="+mn-ea"/>
                <a:cs typeface="+mn-cs"/>
              </a:defRPr>
            </a:lvl4pPr>
            <a:lvl5pPr marL="658813" indent="-228600" algn="l" defTabSz="914400" rtl="0" eaLnBrk="1" latinLnBrk="0" hangingPunct="1">
              <a:lnSpc>
                <a:spcPct val="90000"/>
              </a:lnSpc>
              <a:spcBef>
                <a:spcPts val="0"/>
              </a:spcBef>
              <a:buFont typeface="Arial" panose="020B0604020202020204" pitchFamily="34" charset="0"/>
              <a:buChar char="–"/>
              <a:tabLst>
                <a:tab pos="609600" algn="l"/>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7175" indent="-257175" defTabSz="685800">
              <a:lnSpc>
                <a:spcPct val="110000"/>
              </a:lnSpc>
              <a:spcBef>
                <a:spcPts val="900"/>
              </a:spcBef>
              <a:buClr>
                <a:srgbClr val="92D050"/>
              </a:buClr>
              <a:buFont typeface="Rockwell" panose="02060603020205020403" pitchFamily="18" charset="0"/>
              <a:buChar char="&gt;"/>
              <a:defRPr/>
            </a:pPr>
            <a:r>
              <a:rPr lang="en-GB" altLang="en-US" sz="1650" dirty="0">
                <a:solidFill>
                  <a:srgbClr val="002060"/>
                </a:solidFill>
                <a:latin typeface="Rockwell"/>
              </a:rPr>
              <a:t>Transfer value: £200,000</a:t>
            </a:r>
          </a:p>
          <a:p>
            <a:pPr marL="257175" indent="-257175" defTabSz="685800">
              <a:lnSpc>
                <a:spcPct val="110000"/>
              </a:lnSpc>
              <a:spcBef>
                <a:spcPts val="900"/>
              </a:spcBef>
              <a:buClr>
                <a:srgbClr val="92D050"/>
              </a:buClr>
              <a:buFont typeface="Rockwell" panose="02060603020205020403" pitchFamily="18" charset="0"/>
              <a:buChar char="&gt;"/>
              <a:defRPr/>
            </a:pPr>
            <a:r>
              <a:rPr lang="en-GB" altLang="en-US" sz="1650" dirty="0">
                <a:solidFill>
                  <a:srgbClr val="002060"/>
                </a:solidFill>
                <a:latin typeface="Rockwell"/>
              </a:rPr>
              <a:t>50 % borrowing available</a:t>
            </a:r>
          </a:p>
          <a:p>
            <a:pPr marL="257175" indent="-257175" defTabSz="685800">
              <a:lnSpc>
                <a:spcPct val="110000"/>
              </a:lnSpc>
              <a:spcBef>
                <a:spcPts val="900"/>
              </a:spcBef>
              <a:buClr>
                <a:srgbClr val="92D050"/>
              </a:buClr>
              <a:buFont typeface="Rockwell" panose="02060603020205020403" pitchFamily="18" charset="0"/>
              <a:buChar char="&gt;"/>
              <a:defRPr/>
            </a:pPr>
            <a:r>
              <a:rPr lang="en-GB" altLang="en-US" sz="1650" b="1" dirty="0">
                <a:solidFill>
                  <a:srgbClr val="002060"/>
                </a:solidFill>
                <a:latin typeface="Rockwell"/>
              </a:rPr>
              <a:t>Available fund: £300,000</a:t>
            </a:r>
          </a:p>
          <a:p>
            <a:pPr marL="257175" indent="-257175" defTabSz="685800">
              <a:lnSpc>
                <a:spcPct val="110000"/>
              </a:lnSpc>
              <a:spcBef>
                <a:spcPts val="900"/>
              </a:spcBef>
              <a:buClr>
                <a:srgbClr val="92D050"/>
              </a:buClr>
              <a:buFont typeface="Rockwell" panose="02060603020205020403" pitchFamily="18" charset="0"/>
              <a:buChar char="&gt;"/>
              <a:defRPr/>
            </a:pPr>
            <a:endParaRPr lang="en-GB" altLang="en-US" sz="1650" b="1" dirty="0">
              <a:solidFill>
                <a:srgbClr val="002060"/>
              </a:solidFill>
              <a:latin typeface="Rockwell"/>
            </a:endParaRPr>
          </a:p>
          <a:p>
            <a:pPr marL="257175" indent="-257175" defTabSz="685800">
              <a:lnSpc>
                <a:spcPct val="110000"/>
              </a:lnSpc>
              <a:spcBef>
                <a:spcPts val="900"/>
              </a:spcBef>
              <a:buClr>
                <a:srgbClr val="92D050"/>
              </a:buClr>
              <a:buFont typeface="Rockwell" panose="02060603020205020403" pitchFamily="18" charset="0"/>
              <a:buChar char="&gt;"/>
              <a:defRPr/>
            </a:pPr>
            <a:r>
              <a:rPr lang="en-GB" altLang="en-US" sz="1650" dirty="0">
                <a:solidFill>
                  <a:srgbClr val="002060"/>
                </a:solidFill>
                <a:latin typeface="Rockwell"/>
              </a:rPr>
              <a:t>Property price: £670,000</a:t>
            </a:r>
          </a:p>
          <a:p>
            <a:pPr marL="257175" indent="-257175" defTabSz="685800">
              <a:lnSpc>
                <a:spcPct val="110000"/>
              </a:lnSpc>
              <a:spcBef>
                <a:spcPts val="900"/>
              </a:spcBef>
              <a:buClr>
                <a:srgbClr val="92D050"/>
              </a:buClr>
              <a:buFont typeface="Rockwell" panose="02060603020205020403" pitchFamily="18" charset="0"/>
              <a:buChar char="&gt;"/>
              <a:defRPr/>
            </a:pPr>
            <a:r>
              <a:rPr lang="en-GB" altLang="en-US" sz="1650" dirty="0">
                <a:solidFill>
                  <a:srgbClr val="002060"/>
                </a:solidFill>
                <a:latin typeface="Rockwell"/>
              </a:rPr>
              <a:t>No VAT applicable</a:t>
            </a:r>
          </a:p>
          <a:p>
            <a:pPr marL="257175" indent="-257175" defTabSz="685800">
              <a:lnSpc>
                <a:spcPct val="110000"/>
              </a:lnSpc>
              <a:spcBef>
                <a:spcPts val="900"/>
              </a:spcBef>
              <a:buClr>
                <a:srgbClr val="92D050"/>
              </a:buClr>
              <a:buFont typeface="Rockwell" panose="02060603020205020403" pitchFamily="18" charset="0"/>
              <a:buChar char="&gt;"/>
              <a:defRPr/>
            </a:pPr>
            <a:r>
              <a:rPr lang="en-GB" altLang="en-US" sz="1650" dirty="0">
                <a:solidFill>
                  <a:srgbClr val="002060"/>
                </a:solidFill>
                <a:latin typeface="Rockwell"/>
              </a:rPr>
              <a:t>SDLT: £23,000</a:t>
            </a:r>
          </a:p>
          <a:p>
            <a:pPr marL="257175" indent="-257175" defTabSz="685800">
              <a:lnSpc>
                <a:spcPct val="110000"/>
              </a:lnSpc>
              <a:spcBef>
                <a:spcPts val="900"/>
              </a:spcBef>
              <a:buClr>
                <a:srgbClr val="92D050"/>
              </a:buClr>
              <a:buFont typeface="Rockwell" panose="02060603020205020403" pitchFamily="18" charset="0"/>
              <a:buChar char="&gt;"/>
              <a:defRPr/>
            </a:pPr>
            <a:r>
              <a:rPr lang="en-GB" altLang="en-US" sz="1650" dirty="0">
                <a:solidFill>
                  <a:srgbClr val="002060"/>
                </a:solidFill>
                <a:latin typeface="Rockwell"/>
              </a:rPr>
              <a:t>Other costs: c.£7000</a:t>
            </a:r>
          </a:p>
          <a:p>
            <a:pPr marL="257175" indent="-257175" defTabSz="685800">
              <a:lnSpc>
                <a:spcPct val="110000"/>
              </a:lnSpc>
              <a:spcBef>
                <a:spcPts val="900"/>
              </a:spcBef>
              <a:buClr>
                <a:srgbClr val="92D050"/>
              </a:buClr>
              <a:buFont typeface="Rockwell" panose="02060603020205020403" pitchFamily="18" charset="0"/>
              <a:buChar char="&gt;"/>
              <a:defRPr/>
            </a:pPr>
            <a:r>
              <a:rPr lang="en-GB" altLang="en-US" sz="1650" b="1" dirty="0">
                <a:solidFill>
                  <a:srgbClr val="002060"/>
                </a:solidFill>
                <a:latin typeface="Rockwell"/>
              </a:rPr>
              <a:t>Required funds: £700,000</a:t>
            </a:r>
          </a:p>
          <a:p>
            <a:pPr marL="257175" indent="-257175" defTabSz="685800">
              <a:lnSpc>
                <a:spcPct val="110000"/>
              </a:lnSpc>
              <a:spcBef>
                <a:spcPts val="900"/>
              </a:spcBef>
              <a:buClr>
                <a:srgbClr val="92D050"/>
              </a:buClr>
              <a:buFont typeface="Rockwell" panose="02060603020205020403" pitchFamily="18" charset="0"/>
              <a:buChar char="&gt;"/>
              <a:defRPr/>
            </a:pPr>
            <a:endParaRPr lang="en-GB" altLang="en-US" sz="1500" b="1" dirty="0">
              <a:solidFill>
                <a:srgbClr val="002060"/>
              </a:solidFill>
              <a:latin typeface="Rockwell"/>
            </a:endParaRPr>
          </a:p>
          <a:p>
            <a:pPr marL="257175" indent="-257175" defTabSz="685800">
              <a:lnSpc>
                <a:spcPct val="110000"/>
              </a:lnSpc>
              <a:spcBef>
                <a:spcPts val="900"/>
              </a:spcBef>
              <a:buClr>
                <a:srgbClr val="92D050"/>
              </a:buClr>
              <a:buFont typeface="Rockwell" panose="02060603020205020403" pitchFamily="18" charset="0"/>
              <a:buChar char="&gt;"/>
              <a:defRPr/>
            </a:pPr>
            <a:endParaRPr lang="en-GB" altLang="en-US" sz="1800" dirty="0">
              <a:solidFill>
                <a:srgbClr val="002060"/>
              </a:solidFill>
              <a:latin typeface="Rockwell"/>
            </a:endParaRPr>
          </a:p>
          <a:p>
            <a:pPr marL="257175" indent="-257175" defTabSz="685800">
              <a:lnSpc>
                <a:spcPct val="110000"/>
              </a:lnSpc>
              <a:spcBef>
                <a:spcPts val="900"/>
              </a:spcBef>
              <a:buFont typeface="Rockwell" panose="02060603020205020403" pitchFamily="18" charset="0"/>
              <a:buChar char="&gt;"/>
              <a:defRPr/>
            </a:pPr>
            <a:endParaRPr lang="en-GB" altLang="en-US" sz="1800" dirty="0">
              <a:solidFill>
                <a:srgbClr val="77BC1F"/>
              </a:solidFill>
              <a:latin typeface="Rockwell"/>
            </a:endParaRPr>
          </a:p>
          <a:p>
            <a:pPr marL="257175" indent="-257175" defTabSz="685800">
              <a:lnSpc>
                <a:spcPct val="110000"/>
              </a:lnSpc>
              <a:spcBef>
                <a:spcPts val="900"/>
              </a:spcBef>
              <a:buFont typeface="Rockwell" panose="02060603020205020403" pitchFamily="18" charset="0"/>
              <a:buChar char="&gt;"/>
              <a:defRPr/>
            </a:pPr>
            <a:endParaRPr lang="en-GB" altLang="en-US" sz="1800" dirty="0">
              <a:solidFill>
                <a:srgbClr val="002E5F">
                  <a:lumMod val="90000"/>
                  <a:lumOff val="10000"/>
                </a:srgbClr>
              </a:solidFill>
              <a:latin typeface="Rockwell"/>
            </a:endParaRPr>
          </a:p>
          <a:p>
            <a:pPr marL="257175" indent="-257175" defTabSz="685800">
              <a:lnSpc>
                <a:spcPct val="110000"/>
              </a:lnSpc>
              <a:spcBef>
                <a:spcPts val="900"/>
              </a:spcBef>
              <a:buFont typeface="Rockwell" panose="02060603020205020403" pitchFamily="18" charset="0"/>
              <a:buChar char="&gt;"/>
              <a:defRPr/>
            </a:pPr>
            <a:endParaRPr lang="en-GB" altLang="en-US" sz="1800" dirty="0">
              <a:solidFill>
                <a:srgbClr val="77BC1F"/>
              </a:solidFill>
              <a:latin typeface="Rockwell"/>
            </a:endParaRPr>
          </a:p>
          <a:p>
            <a:pPr defTabSz="685800">
              <a:lnSpc>
                <a:spcPct val="150000"/>
              </a:lnSpc>
              <a:spcBef>
                <a:spcPts val="900"/>
              </a:spcBef>
              <a:defRPr/>
            </a:pPr>
            <a:endParaRPr lang="en-GB" altLang="en-US" sz="1800" dirty="0">
              <a:solidFill>
                <a:srgbClr val="77BC1F"/>
              </a:solidFill>
              <a:latin typeface="Rockwell"/>
            </a:endParaRPr>
          </a:p>
        </p:txBody>
      </p:sp>
    </p:spTree>
    <p:extLst>
      <p:ext uri="{BB962C8B-B14F-4D97-AF65-F5344CB8AC3E}">
        <p14:creationId xmlns:p14="http://schemas.microsoft.com/office/powerpoint/2010/main" val="37629144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https://s-media-cache-ak0.pinimg.com/236x/b8/df/94/b8df9427540daf0cd294e038498e7a4d.jpg"/>
          <p:cNvSpPr>
            <a:spLocks noChangeAspect="1" noChangeArrowheads="1"/>
          </p:cNvSpPr>
          <p:nvPr/>
        </p:nvSpPr>
        <p:spPr bwMode="auto">
          <a:xfrm>
            <a:off x="983655" y="748903"/>
            <a:ext cx="24765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GB" sz="1350" dirty="0">
              <a:solidFill>
                <a:prstClr val="black"/>
              </a:solidFill>
              <a:latin typeface="Calibri"/>
            </a:endParaRPr>
          </a:p>
        </p:txBody>
      </p:sp>
      <p:graphicFrame>
        <p:nvGraphicFramePr>
          <p:cNvPr id="3" name="Table 2"/>
          <p:cNvGraphicFramePr>
            <a:graphicFrameLocks noGrp="1"/>
          </p:cNvGraphicFramePr>
          <p:nvPr>
            <p:extLst/>
          </p:nvPr>
        </p:nvGraphicFramePr>
        <p:xfrm>
          <a:off x="1231305" y="2241731"/>
          <a:ext cx="6692952" cy="1849766"/>
        </p:xfrm>
        <a:graphic>
          <a:graphicData uri="http://schemas.openxmlformats.org/drawingml/2006/table">
            <a:tbl>
              <a:tblPr firstRow="1" bandRow="1">
                <a:tableStyleId>{5C22544A-7EE6-4342-B048-85BDC9FD1C3A}</a:tableStyleId>
              </a:tblPr>
              <a:tblGrid>
                <a:gridCol w="1673238">
                  <a:extLst>
                    <a:ext uri="{9D8B030D-6E8A-4147-A177-3AD203B41FA5}">
                      <a16:colId xmlns:a16="http://schemas.microsoft.com/office/drawing/2014/main" val="20000"/>
                    </a:ext>
                  </a:extLst>
                </a:gridCol>
                <a:gridCol w="1673238">
                  <a:extLst>
                    <a:ext uri="{9D8B030D-6E8A-4147-A177-3AD203B41FA5}">
                      <a16:colId xmlns:a16="http://schemas.microsoft.com/office/drawing/2014/main" val="20001"/>
                    </a:ext>
                  </a:extLst>
                </a:gridCol>
                <a:gridCol w="1673238">
                  <a:extLst>
                    <a:ext uri="{9D8B030D-6E8A-4147-A177-3AD203B41FA5}">
                      <a16:colId xmlns:a16="http://schemas.microsoft.com/office/drawing/2014/main" val="20002"/>
                    </a:ext>
                  </a:extLst>
                </a:gridCol>
                <a:gridCol w="1673238">
                  <a:extLst>
                    <a:ext uri="{9D8B030D-6E8A-4147-A177-3AD203B41FA5}">
                      <a16:colId xmlns:a16="http://schemas.microsoft.com/office/drawing/2014/main" val="20003"/>
                    </a:ext>
                  </a:extLst>
                </a:gridCol>
              </a:tblGrid>
              <a:tr h="571500">
                <a:tc>
                  <a:txBody>
                    <a:bodyPr/>
                    <a:lstStyle/>
                    <a:p>
                      <a:endParaRPr lang="en-GB" sz="1700" dirty="0">
                        <a:latin typeface="+mj-lt"/>
                      </a:endParaRPr>
                    </a:p>
                  </a:txBody>
                  <a:tcPr marL="68580" marR="68580" marT="34290" marB="34290"/>
                </a:tc>
                <a:tc>
                  <a:txBody>
                    <a:bodyPr/>
                    <a:lstStyle/>
                    <a:p>
                      <a:r>
                        <a:rPr lang="en-GB" sz="1700" dirty="0" smtClean="0">
                          <a:latin typeface="+mj-lt"/>
                        </a:rPr>
                        <a:t>CAPITAL</a:t>
                      </a:r>
                      <a:endParaRPr lang="en-GB" sz="1700" dirty="0">
                        <a:latin typeface="+mj-lt"/>
                      </a:endParaRPr>
                    </a:p>
                  </a:txBody>
                  <a:tcPr marL="68580" marR="68580" marT="34290" marB="34290"/>
                </a:tc>
                <a:tc>
                  <a:txBody>
                    <a:bodyPr/>
                    <a:lstStyle/>
                    <a:p>
                      <a:r>
                        <a:rPr lang="en-GB" sz="1700" dirty="0" smtClean="0">
                          <a:latin typeface="+mj-lt"/>
                        </a:rPr>
                        <a:t>BORROWING</a:t>
                      </a:r>
                      <a:endParaRPr lang="en-GB" sz="1700" dirty="0">
                        <a:latin typeface="+mj-lt"/>
                      </a:endParaRPr>
                    </a:p>
                  </a:txBody>
                  <a:tcPr marL="68580" marR="68580" marT="34290" marB="34290"/>
                </a:tc>
                <a:tc>
                  <a:txBody>
                    <a:bodyPr/>
                    <a:lstStyle/>
                    <a:p>
                      <a:r>
                        <a:rPr lang="en-GB" sz="1700" dirty="0" smtClean="0">
                          <a:latin typeface="+mj-lt"/>
                        </a:rPr>
                        <a:t>BUYING POWER</a:t>
                      </a:r>
                      <a:endParaRPr lang="en-GB" sz="1700" dirty="0">
                        <a:latin typeface="+mj-lt"/>
                      </a:endParaRPr>
                    </a:p>
                  </a:txBody>
                  <a:tcPr marL="68580" marR="68580" marT="34290" marB="34290"/>
                </a:tc>
                <a:extLst>
                  <a:ext uri="{0D108BD9-81ED-4DB2-BD59-A6C34878D82A}">
                    <a16:rowId xmlns:a16="http://schemas.microsoft.com/office/drawing/2014/main" val="10000"/>
                  </a:ext>
                </a:extLst>
              </a:tr>
              <a:tr h="404994">
                <a:tc>
                  <a:txBody>
                    <a:bodyPr/>
                    <a:lstStyle/>
                    <a:p>
                      <a:r>
                        <a:rPr lang="en-GB" sz="1700" dirty="0" smtClean="0">
                          <a:latin typeface="+mj-lt"/>
                        </a:rPr>
                        <a:t>PENSION</a:t>
                      </a:r>
                      <a:r>
                        <a:rPr lang="en-GB" sz="1700" baseline="0" dirty="0" smtClean="0">
                          <a:latin typeface="+mj-lt"/>
                        </a:rPr>
                        <a:t> </a:t>
                      </a:r>
                      <a:endParaRPr lang="en-GB" sz="1700" dirty="0">
                        <a:latin typeface="+mj-lt"/>
                      </a:endParaRPr>
                    </a:p>
                  </a:txBody>
                  <a:tcPr marL="68580" marR="68580" marT="34290" marB="34290"/>
                </a:tc>
                <a:tc>
                  <a:txBody>
                    <a:bodyPr/>
                    <a:lstStyle/>
                    <a:p>
                      <a:r>
                        <a:rPr lang="en-GB" sz="1700" dirty="0" smtClean="0">
                          <a:latin typeface="+mj-lt"/>
                        </a:rPr>
                        <a:t>200,000</a:t>
                      </a:r>
                    </a:p>
                  </a:txBody>
                  <a:tcPr marL="68580" marR="68580" marT="34290" marB="34290"/>
                </a:tc>
                <a:tc>
                  <a:txBody>
                    <a:bodyPr/>
                    <a:lstStyle/>
                    <a:p>
                      <a:r>
                        <a:rPr lang="en-GB" sz="1700" dirty="0" smtClean="0">
                          <a:latin typeface="+mj-lt"/>
                        </a:rPr>
                        <a:t>100,000</a:t>
                      </a:r>
                      <a:endParaRPr lang="en-GB" sz="1700" dirty="0">
                        <a:latin typeface="+mj-lt"/>
                      </a:endParaRPr>
                    </a:p>
                  </a:txBody>
                  <a:tcPr marL="68580" marR="68580" marT="34290" marB="34290"/>
                </a:tc>
                <a:tc>
                  <a:txBody>
                    <a:bodyPr/>
                    <a:lstStyle/>
                    <a:p>
                      <a:r>
                        <a:rPr lang="en-GB" sz="1700" dirty="0" smtClean="0">
                          <a:latin typeface="+mj-lt"/>
                        </a:rPr>
                        <a:t>300,000</a:t>
                      </a:r>
                      <a:endParaRPr lang="en-GB" sz="1700" dirty="0">
                        <a:latin typeface="+mj-lt"/>
                      </a:endParaRPr>
                    </a:p>
                  </a:txBody>
                  <a:tcPr marL="68580" marR="68580" marT="34290" marB="34290"/>
                </a:tc>
                <a:extLst>
                  <a:ext uri="{0D108BD9-81ED-4DB2-BD59-A6C34878D82A}">
                    <a16:rowId xmlns:a16="http://schemas.microsoft.com/office/drawing/2014/main" val="10001"/>
                  </a:ext>
                </a:extLst>
              </a:tr>
              <a:tr h="453038">
                <a:tc>
                  <a:txBody>
                    <a:bodyPr/>
                    <a:lstStyle/>
                    <a:p>
                      <a:r>
                        <a:rPr lang="en-GB" sz="1700" dirty="0" smtClean="0">
                          <a:latin typeface="+mj-lt"/>
                        </a:rPr>
                        <a:t>COMPANY</a:t>
                      </a:r>
                      <a:endParaRPr lang="en-GB" sz="1700" dirty="0">
                        <a:latin typeface="+mj-lt"/>
                      </a:endParaRPr>
                    </a:p>
                  </a:txBody>
                  <a:tcPr marL="68580" marR="68580" marT="34290" marB="34290"/>
                </a:tc>
                <a:tc>
                  <a:txBody>
                    <a:bodyPr/>
                    <a:lstStyle/>
                    <a:p>
                      <a:r>
                        <a:rPr lang="en-GB" sz="1700" dirty="0" smtClean="0">
                          <a:latin typeface="+mj-lt"/>
                        </a:rPr>
                        <a:t>200,000</a:t>
                      </a:r>
                      <a:endParaRPr lang="en-GB" sz="1700" dirty="0">
                        <a:latin typeface="+mj-lt"/>
                      </a:endParaRPr>
                    </a:p>
                  </a:txBody>
                  <a:tcPr marL="68580" marR="68580" marT="34290" marB="34290"/>
                </a:tc>
                <a:tc>
                  <a:txBody>
                    <a:bodyPr/>
                    <a:lstStyle/>
                    <a:p>
                      <a:r>
                        <a:rPr lang="en-GB" sz="1700" dirty="0" smtClean="0">
                          <a:latin typeface="+mj-lt"/>
                        </a:rPr>
                        <a:t>200,000</a:t>
                      </a:r>
                      <a:endParaRPr lang="en-GB" sz="1700" dirty="0">
                        <a:latin typeface="+mj-lt"/>
                      </a:endParaRPr>
                    </a:p>
                  </a:txBody>
                  <a:tcPr marL="68580" marR="68580" marT="34290" marB="34290"/>
                </a:tc>
                <a:tc>
                  <a:txBody>
                    <a:bodyPr/>
                    <a:lstStyle/>
                    <a:p>
                      <a:r>
                        <a:rPr lang="en-GB" sz="1700" dirty="0" smtClean="0">
                          <a:latin typeface="+mj-lt"/>
                        </a:rPr>
                        <a:t>400,000</a:t>
                      </a:r>
                      <a:endParaRPr lang="en-GB" sz="1700" dirty="0">
                        <a:latin typeface="+mj-lt"/>
                      </a:endParaRPr>
                    </a:p>
                  </a:txBody>
                  <a:tcPr marL="68580" marR="68580" marT="34290" marB="34290"/>
                </a:tc>
                <a:extLst>
                  <a:ext uri="{0D108BD9-81ED-4DB2-BD59-A6C34878D82A}">
                    <a16:rowId xmlns:a16="http://schemas.microsoft.com/office/drawing/2014/main" val="10003"/>
                  </a:ext>
                </a:extLst>
              </a:tr>
              <a:tr h="404994">
                <a:tc>
                  <a:txBody>
                    <a:bodyPr/>
                    <a:lstStyle/>
                    <a:p>
                      <a:r>
                        <a:rPr lang="en-GB" sz="1700" dirty="0" smtClean="0">
                          <a:latin typeface="+mj-lt"/>
                        </a:rPr>
                        <a:t>TOTAL</a:t>
                      </a:r>
                      <a:endParaRPr lang="en-GB" sz="1700" dirty="0">
                        <a:latin typeface="+mj-lt"/>
                      </a:endParaRPr>
                    </a:p>
                  </a:txBody>
                  <a:tcPr marL="68580" marR="68580" marT="34290" marB="34290"/>
                </a:tc>
                <a:tc>
                  <a:txBody>
                    <a:bodyPr/>
                    <a:lstStyle/>
                    <a:p>
                      <a:endParaRPr lang="en-GB" sz="1700" dirty="0">
                        <a:latin typeface="+mj-lt"/>
                      </a:endParaRPr>
                    </a:p>
                  </a:txBody>
                  <a:tcPr marL="68580" marR="68580" marT="34290" marB="34290"/>
                </a:tc>
                <a:tc>
                  <a:txBody>
                    <a:bodyPr/>
                    <a:lstStyle/>
                    <a:p>
                      <a:endParaRPr lang="en-GB" sz="1700" dirty="0">
                        <a:latin typeface="+mj-lt"/>
                      </a:endParaRPr>
                    </a:p>
                  </a:txBody>
                  <a:tcPr marL="68580" marR="68580" marT="34290" marB="34290"/>
                </a:tc>
                <a:tc>
                  <a:txBody>
                    <a:bodyPr/>
                    <a:lstStyle/>
                    <a:p>
                      <a:r>
                        <a:rPr lang="en-GB" sz="1700" b="1" dirty="0" smtClean="0">
                          <a:latin typeface="+mj-lt"/>
                        </a:rPr>
                        <a:t>700,000</a:t>
                      </a:r>
                      <a:endParaRPr lang="en-GB" sz="1700" b="1" dirty="0">
                        <a:latin typeface="+mj-lt"/>
                      </a:endParaRPr>
                    </a:p>
                  </a:txBody>
                  <a:tcPr marL="68580" marR="68580" marT="34290" marB="34290"/>
                </a:tc>
                <a:extLst>
                  <a:ext uri="{0D108BD9-81ED-4DB2-BD59-A6C34878D82A}">
                    <a16:rowId xmlns:a16="http://schemas.microsoft.com/office/drawing/2014/main" val="10004"/>
                  </a:ext>
                </a:extLst>
              </a:tr>
            </a:tbl>
          </a:graphicData>
        </a:graphic>
      </p:graphicFrame>
      <p:sp>
        <p:nvSpPr>
          <p:cNvPr id="6" name="Rectangle 2"/>
          <p:cNvSpPr>
            <a:spLocks noGrp="1"/>
          </p:cNvSpPr>
          <p:nvPr>
            <p:ph type="title"/>
          </p:nvPr>
        </p:nvSpPr>
        <p:spPr>
          <a:xfrm>
            <a:off x="539552" y="513686"/>
            <a:ext cx="8290015" cy="927635"/>
          </a:xfrm>
        </p:spPr>
        <p:txBody>
          <a:bodyPr/>
          <a:lstStyle/>
          <a:p>
            <a:r>
              <a:rPr lang="en-GB" altLang="en-US" sz="2400" dirty="0"/>
              <a:t>Property Purchase – A Case Study.</a:t>
            </a:r>
            <a:endParaRPr lang="en-GB" altLang="en-US" dirty="0" smtClean="0"/>
          </a:p>
        </p:txBody>
      </p:sp>
    </p:spTree>
    <p:extLst>
      <p:ext uri="{BB962C8B-B14F-4D97-AF65-F5344CB8AC3E}">
        <p14:creationId xmlns:p14="http://schemas.microsoft.com/office/powerpoint/2010/main" val="16777571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t>Agenda.</a:t>
            </a:r>
            <a:endParaRPr lang="en-GB" sz="2400" dirty="0"/>
          </a:p>
        </p:txBody>
      </p:sp>
      <p:sp>
        <p:nvSpPr>
          <p:cNvPr id="3" name="Content Placeholder 2"/>
          <p:cNvSpPr>
            <a:spLocks noGrp="1"/>
          </p:cNvSpPr>
          <p:nvPr>
            <p:ph idx="1"/>
          </p:nvPr>
        </p:nvSpPr>
        <p:spPr>
          <a:xfrm>
            <a:off x="411480" y="1556792"/>
            <a:ext cx="8400214" cy="4032448"/>
          </a:xfrm>
        </p:spPr>
        <p:txBody>
          <a:bodyPr>
            <a:normAutofit/>
          </a:bodyPr>
          <a:lstStyle/>
          <a:p>
            <a:pPr marL="257175" indent="-257175">
              <a:buClr>
                <a:srgbClr val="92D050"/>
              </a:buClr>
              <a:buFont typeface="Rockwell" panose="02060603020205020403" pitchFamily="18" charset="0"/>
              <a:buChar char="&gt;"/>
            </a:pPr>
            <a:endParaRPr lang="en-GB" altLang="en-US" sz="1800" dirty="0">
              <a:solidFill>
                <a:srgbClr val="002E5F"/>
              </a:solidFill>
            </a:endParaRPr>
          </a:p>
          <a:p>
            <a:pPr marL="257175" indent="-257175">
              <a:buClr>
                <a:srgbClr val="92D050"/>
              </a:buClr>
              <a:buFont typeface="Rockwell" panose="02060603020205020403" pitchFamily="18" charset="0"/>
              <a:buChar char="&gt;"/>
            </a:pPr>
            <a:r>
              <a:rPr lang="en-GB" altLang="en-US" sz="1800" dirty="0" smtClean="0">
                <a:solidFill>
                  <a:srgbClr val="002060"/>
                </a:solidFill>
              </a:rPr>
              <a:t>Introduction to </a:t>
            </a:r>
            <a:r>
              <a:rPr lang="en-GB" altLang="en-US" sz="1800" dirty="0" err="1" smtClean="0">
                <a:solidFill>
                  <a:srgbClr val="002060"/>
                </a:solidFill>
              </a:rPr>
              <a:t>Dentons</a:t>
            </a:r>
            <a:endParaRPr lang="en-GB" altLang="en-US" sz="1800" dirty="0" smtClean="0">
              <a:solidFill>
                <a:srgbClr val="002060"/>
              </a:solidFill>
            </a:endParaRPr>
          </a:p>
          <a:p>
            <a:pPr marL="257175" indent="-257175">
              <a:buClr>
                <a:srgbClr val="92D050"/>
              </a:buClr>
              <a:buFont typeface="Rockwell" panose="02060603020205020403" pitchFamily="18" charset="0"/>
              <a:buChar char="&gt;"/>
            </a:pPr>
            <a:endParaRPr lang="en-GB" altLang="en-US" sz="1800" dirty="0" smtClean="0">
              <a:solidFill>
                <a:srgbClr val="002060"/>
              </a:solidFill>
            </a:endParaRPr>
          </a:p>
          <a:p>
            <a:pPr marL="257175" indent="-257175">
              <a:buClr>
                <a:srgbClr val="92D050"/>
              </a:buClr>
              <a:buFont typeface="Rockwell" panose="02060603020205020403" pitchFamily="18" charset="0"/>
              <a:buChar char="&gt;"/>
            </a:pPr>
            <a:r>
              <a:rPr lang="en-GB" altLang="en-US" sz="1800" dirty="0" smtClean="0">
                <a:solidFill>
                  <a:srgbClr val="002060"/>
                </a:solidFill>
              </a:rPr>
              <a:t>SSAS /SIPP </a:t>
            </a:r>
            <a:r>
              <a:rPr lang="en-GB" altLang="en-US" sz="1800" dirty="0" smtClean="0">
                <a:solidFill>
                  <a:srgbClr val="002060"/>
                </a:solidFill>
              </a:rPr>
              <a:t>Comparison</a:t>
            </a:r>
            <a:endParaRPr lang="en-GB" altLang="en-US" sz="1800" dirty="0" smtClean="0">
              <a:solidFill>
                <a:srgbClr val="002060"/>
              </a:solidFill>
            </a:endParaRPr>
          </a:p>
          <a:p>
            <a:pPr marL="257175" indent="-257175">
              <a:buClr>
                <a:srgbClr val="92D050"/>
              </a:buClr>
              <a:buFont typeface="Rockwell" panose="02060603020205020403" pitchFamily="18" charset="0"/>
              <a:buChar char="&gt;"/>
            </a:pPr>
            <a:endParaRPr lang="en-GB" altLang="en-US" sz="1800" dirty="0" smtClean="0">
              <a:solidFill>
                <a:srgbClr val="002060"/>
              </a:solidFill>
            </a:endParaRPr>
          </a:p>
          <a:p>
            <a:pPr marL="257175" indent="-257175">
              <a:buClr>
                <a:srgbClr val="92D050"/>
              </a:buClr>
              <a:buFont typeface="Rockwell" panose="02060603020205020403" pitchFamily="18" charset="0"/>
              <a:buChar char="&gt;"/>
            </a:pPr>
            <a:r>
              <a:rPr lang="en-GB" altLang="en-US" sz="1800" dirty="0" smtClean="0">
                <a:solidFill>
                  <a:srgbClr val="002060"/>
                </a:solidFill>
              </a:rPr>
              <a:t>Joint Property ownership</a:t>
            </a:r>
          </a:p>
          <a:p>
            <a:pPr marL="257175" indent="-257175">
              <a:buClr>
                <a:srgbClr val="92D050"/>
              </a:buClr>
              <a:buFont typeface="Rockwell" panose="02060603020205020403" pitchFamily="18" charset="0"/>
              <a:buChar char="&gt;"/>
            </a:pPr>
            <a:endParaRPr lang="en-GB" altLang="en-US" sz="1800" dirty="0">
              <a:solidFill>
                <a:srgbClr val="002060"/>
              </a:solidFill>
            </a:endParaRPr>
          </a:p>
          <a:p>
            <a:pPr marL="257175" indent="-257175">
              <a:buClr>
                <a:srgbClr val="92D050"/>
              </a:buClr>
              <a:buFont typeface="Rockwell" panose="02060603020205020403" pitchFamily="18" charset="0"/>
              <a:buChar char="&gt;"/>
            </a:pPr>
            <a:r>
              <a:rPr lang="en-GB" altLang="en-US" sz="1800" dirty="0" smtClean="0">
                <a:solidFill>
                  <a:srgbClr val="002060"/>
                </a:solidFill>
              </a:rPr>
              <a:t>SSAS fund allocation calculations</a:t>
            </a:r>
            <a:endParaRPr lang="en-GB" altLang="en-US" sz="1800" dirty="0">
              <a:solidFill>
                <a:srgbClr val="002060"/>
              </a:solidFill>
            </a:endParaRPr>
          </a:p>
          <a:p>
            <a:pPr marL="257175" indent="-257175">
              <a:buClr>
                <a:srgbClr val="92D050"/>
              </a:buClr>
              <a:buFont typeface="Rockwell" panose="02060603020205020403" pitchFamily="18" charset="0"/>
              <a:buChar char="&gt;"/>
            </a:pPr>
            <a:endParaRPr lang="en-GB" altLang="en-US" sz="1800" dirty="0">
              <a:solidFill>
                <a:srgbClr val="002060"/>
              </a:solidFill>
            </a:endParaRPr>
          </a:p>
        </p:txBody>
      </p:sp>
      <p:sp>
        <p:nvSpPr>
          <p:cNvPr id="4" name="Slide Number Placeholder 3"/>
          <p:cNvSpPr>
            <a:spLocks noGrp="1"/>
          </p:cNvSpPr>
          <p:nvPr>
            <p:ph type="sldNum" sz="quarter" idx="12"/>
          </p:nvPr>
        </p:nvSpPr>
        <p:spPr/>
        <p:txBody>
          <a:bodyPr/>
          <a:lstStyle/>
          <a:p>
            <a:pPr defTabSz="685800"/>
            <a:fld id="{BEB65A31-066E-4280-B7AD-9F6D47AD752B}" type="slidenum">
              <a:rPr lang="en-GB">
                <a:solidFill>
                  <a:srgbClr val="002E5F"/>
                </a:solidFill>
                <a:latin typeface="Calibri"/>
              </a:rPr>
              <a:pPr defTabSz="685800"/>
              <a:t>2</a:t>
            </a:fld>
            <a:endParaRPr lang="en-GB" dirty="0">
              <a:solidFill>
                <a:srgbClr val="002E5F"/>
              </a:solidFill>
              <a:latin typeface="Calibri"/>
            </a:endParaRPr>
          </a:p>
        </p:txBody>
      </p:sp>
    </p:spTree>
    <p:extLst>
      <p:ext uri="{BB962C8B-B14F-4D97-AF65-F5344CB8AC3E}">
        <p14:creationId xmlns:p14="http://schemas.microsoft.com/office/powerpoint/2010/main" val="18506706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p:cNvSpPr>
          <p:nvPr>
            <p:ph type="title"/>
          </p:nvPr>
        </p:nvSpPr>
        <p:spPr>
          <a:xfrm>
            <a:off x="525101" y="863203"/>
            <a:ext cx="7168024" cy="529829"/>
          </a:xfrm>
        </p:spPr>
        <p:txBody>
          <a:bodyPr>
            <a:normAutofit/>
          </a:bodyPr>
          <a:lstStyle/>
          <a:p>
            <a:r>
              <a:rPr lang="en-GB" altLang="en-US" sz="2400" dirty="0"/>
              <a:t>Property Purchase – A Case Study.</a:t>
            </a:r>
          </a:p>
        </p:txBody>
      </p:sp>
      <p:sp>
        <p:nvSpPr>
          <p:cNvPr id="2" name="AutoShape 4" descr="https://s-media-cache-ak0.pinimg.com/236x/b8/df/94/b8df9427540daf0cd294e038498e7a4d.jpg"/>
          <p:cNvSpPr>
            <a:spLocks noChangeAspect="1" noChangeArrowheads="1"/>
          </p:cNvSpPr>
          <p:nvPr/>
        </p:nvSpPr>
        <p:spPr bwMode="auto">
          <a:xfrm>
            <a:off x="983655" y="748903"/>
            <a:ext cx="24765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GB" sz="1350" dirty="0">
              <a:solidFill>
                <a:srgbClr val="000000"/>
              </a:solidFill>
              <a:latin typeface="Calibri"/>
            </a:endParaRPr>
          </a:p>
        </p:txBody>
      </p:sp>
      <p:pic>
        <p:nvPicPr>
          <p:cNvPr id="2050" name="Picture 2" descr="Image result for large commercial proper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101" y="2290659"/>
            <a:ext cx="3806016" cy="183738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txBox="1">
            <a:spLocks/>
          </p:cNvSpPr>
          <p:nvPr/>
        </p:nvSpPr>
        <p:spPr>
          <a:xfrm>
            <a:off x="4541640" y="2212145"/>
            <a:ext cx="4248526" cy="3431521"/>
          </a:xfrm>
          <a:prstGeom prst="rect">
            <a:avLst/>
          </a:prstGeom>
        </p:spPr>
        <p:txBody>
          <a:bodyPr vert="horz" lIns="0" tIns="0" rIns="0" bIns="0" rtlCol="0">
            <a:normAutofit/>
          </a:bodyPr>
          <a:lstStyle>
            <a:lvl1pPr marL="0" indent="0" algn="l" defTabSz="914400" rtl="0" eaLnBrk="1" latinLnBrk="0" hangingPunct="1">
              <a:lnSpc>
                <a:spcPct val="90000"/>
              </a:lnSpc>
              <a:spcBef>
                <a:spcPts val="1200"/>
              </a:spcBef>
              <a:buFont typeface="Arial" panose="020B0604020202020204" pitchFamily="34" charset="0"/>
              <a:buNone/>
              <a:defRPr sz="2000" kern="1200">
                <a:solidFill>
                  <a:schemeClr val="accent1"/>
                </a:solidFill>
                <a:latin typeface="+mj-lt"/>
                <a:ea typeface="+mn-ea"/>
                <a:cs typeface="+mn-cs"/>
              </a:defRPr>
            </a:lvl1pPr>
            <a:lvl2pPr marL="0" indent="0" algn="l" defTabSz="914400" rtl="0" eaLnBrk="1" latinLnBrk="0" hangingPunct="1">
              <a:lnSpc>
                <a:spcPct val="90000"/>
              </a:lnSpc>
              <a:spcBef>
                <a:spcPts val="0"/>
              </a:spcBef>
              <a:buFont typeface="Arial" panose="020B0604020202020204" pitchFamily="34" charset="0"/>
              <a:buNone/>
              <a:defRPr sz="1600" kern="1200">
                <a:solidFill>
                  <a:schemeClr val="tx1"/>
                </a:solidFill>
                <a:latin typeface="+mn-lt"/>
                <a:ea typeface="+mn-ea"/>
                <a:cs typeface="+mn-cs"/>
              </a:defRPr>
            </a:lvl2pPr>
            <a:lvl3pPr marL="180975" indent="-180975" algn="l" defTabSz="914400" rtl="0" eaLnBrk="1" latinLnBrk="0" hangingPunct="1">
              <a:lnSpc>
                <a:spcPct val="90000"/>
              </a:lnSpc>
              <a:spcBef>
                <a:spcPts val="600"/>
              </a:spcBef>
              <a:buClr>
                <a:schemeClr val="accent1"/>
              </a:buClr>
              <a:buSzPct val="150000"/>
              <a:buFont typeface="Calibri" panose="020F0502020204030204" pitchFamily="34" charset="0"/>
              <a:buChar char="›"/>
              <a:defRPr sz="1600" kern="1200">
                <a:solidFill>
                  <a:schemeClr val="tx1"/>
                </a:solidFill>
                <a:latin typeface="+mn-lt"/>
                <a:ea typeface="+mn-ea"/>
                <a:cs typeface="+mn-cs"/>
              </a:defRPr>
            </a:lvl3pPr>
            <a:lvl4pPr marL="398463" indent="-228600" algn="l" defTabSz="914400" rtl="0" eaLnBrk="1" latinLnBrk="0" hangingPunct="1">
              <a:lnSpc>
                <a:spcPct val="90000"/>
              </a:lnSpc>
              <a:spcBef>
                <a:spcPts val="200"/>
              </a:spcBef>
              <a:buFont typeface="Arial" panose="020B0604020202020204" pitchFamily="34" charset="0"/>
              <a:buChar char="–"/>
              <a:tabLst/>
              <a:defRPr sz="1600" kern="1200">
                <a:solidFill>
                  <a:schemeClr val="tx1"/>
                </a:solidFill>
                <a:latin typeface="+mn-lt"/>
                <a:ea typeface="+mn-ea"/>
                <a:cs typeface="+mn-cs"/>
              </a:defRPr>
            </a:lvl4pPr>
            <a:lvl5pPr marL="658813" indent="-228600" algn="l" defTabSz="914400" rtl="0" eaLnBrk="1" latinLnBrk="0" hangingPunct="1">
              <a:lnSpc>
                <a:spcPct val="90000"/>
              </a:lnSpc>
              <a:spcBef>
                <a:spcPts val="0"/>
              </a:spcBef>
              <a:buFont typeface="Arial" panose="020B0604020202020204" pitchFamily="34" charset="0"/>
              <a:buChar char="–"/>
              <a:tabLst>
                <a:tab pos="609600" algn="l"/>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7175" indent="-257175" defTabSz="685800">
              <a:lnSpc>
                <a:spcPct val="110000"/>
              </a:lnSpc>
              <a:spcBef>
                <a:spcPts val="900"/>
              </a:spcBef>
              <a:buClr>
                <a:srgbClr val="92D050"/>
              </a:buClr>
              <a:buFont typeface="Rockwell" panose="02060603020205020403" pitchFamily="18" charset="0"/>
              <a:buChar char="&gt;"/>
              <a:defRPr/>
            </a:pPr>
            <a:r>
              <a:rPr lang="en-GB" altLang="en-US" sz="1650" b="1" dirty="0">
                <a:solidFill>
                  <a:srgbClr val="002060"/>
                </a:solidFill>
                <a:latin typeface="Rockwell"/>
              </a:rPr>
              <a:t>Required funds: £700,000</a:t>
            </a:r>
          </a:p>
          <a:p>
            <a:pPr marL="257175" indent="-257175" defTabSz="685800">
              <a:lnSpc>
                <a:spcPct val="110000"/>
              </a:lnSpc>
              <a:spcBef>
                <a:spcPts val="900"/>
              </a:spcBef>
              <a:buClr>
                <a:srgbClr val="92D050"/>
              </a:buClr>
              <a:buFont typeface="Rockwell" panose="02060603020205020403" pitchFamily="18" charset="0"/>
              <a:buChar char="&gt;"/>
              <a:defRPr/>
            </a:pPr>
            <a:r>
              <a:rPr lang="en-GB" altLang="en-US" sz="1650" b="1" dirty="0">
                <a:solidFill>
                  <a:srgbClr val="002060"/>
                </a:solidFill>
                <a:latin typeface="Rockwell"/>
              </a:rPr>
              <a:t>Available funds: £300,000</a:t>
            </a:r>
          </a:p>
          <a:p>
            <a:pPr marL="257175" indent="-257175" defTabSz="685800">
              <a:lnSpc>
                <a:spcPct val="110000"/>
              </a:lnSpc>
              <a:spcBef>
                <a:spcPts val="900"/>
              </a:spcBef>
              <a:buClr>
                <a:srgbClr val="92D050"/>
              </a:buClr>
              <a:buFont typeface="Rockwell" panose="02060603020205020403" pitchFamily="18" charset="0"/>
              <a:buChar char="&gt;"/>
              <a:defRPr/>
            </a:pPr>
            <a:endParaRPr lang="en-GB" altLang="en-US" sz="1650" b="1" dirty="0">
              <a:solidFill>
                <a:srgbClr val="002060"/>
              </a:solidFill>
              <a:latin typeface="Rockwell"/>
            </a:endParaRPr>
          </a:p>
          <a:p>
            <a:pPr marL="257175" indent="-257175" defTabSz="685800">
              <a:lnSpc>
                <a:spcPct val="110000"/>
              </a:lnSpc>
              <a:spcBef>
                <a:spcPts val="900"/>
              </a:spcBef>
              <a:buClr>
                <a:srgbClr val="92D050"/>
              </a:buClr>
              <a:buFont typeface="Rockwell" panose="02060603020205020403" pitchFamily="18" charset="0"/>
              <a:buChar char="&gt;"/>
              <a:defRPr/>
            </a:pPr>
            <a:r>
              <a:rPr lang="en-GB" altLang="en-US" sz="1650" b="1" dirty="0">
                <a:solidFill>
                  <a:srgbClr val="002060"/>
                </a:solidFill>
                <a:latin typeface="Rockwell"/>
              </a:rPr>
              <a:t>Solution: </a:t>
            </a:r>
            <a:r>
              <a:rPr lang="en-GB" altLang="en-US" sz="1650" b="1" u="sng" dirty="0">
                <a:solidFill>
                  <a:srgbClr val="002060"/>
                </a:solidFill>
                <a:latin typeface="Rockwell"/>
              </a:rPr>
              <a:t>Part purchase</a:t>
            </a:r>
          </a:p>
          <a:p>
            <a:pPr marL="257175" indent="-257175" defTabSz="685800">
              <a:lnSpc>
                <a:spcPct val="110000"/>
              </a:lnSpc>
              <a:spcBef>
                <a:spcPts val="900"/>
              </a:spcBef>
              <a:buClr>
                <a:srgbClr val="92D050"/>
              </a:buClr>
              <a:buFont typeface="Rockwell" panose="02060603020205020403" pitchFamily="18" charset="0"/>
              <a:buChar char="&gt;"/>
              <a:defRPr/>
            </a:pPr>
            <a:endParaRPr lang="en-GB" altLang="en-US" sz="1800" dirty="0">
              <a:solidFill>
                <a:srgbClr val="002060"/>
              </a:solidFill>
              <a:latin typeface="Rockwell"/>
            </a:endParaRPr>
          </a:p>
          <a:p>
            <a:pPr marL="257175" indent="-257175" defTabSz="685800">
              <a:lnSpc>
                <a:spcPct val="110000"/>
              </a:lnSpc>
              <a:spcBef>
                <a:spcPts val="900"/>
              </a:spcBef>
              <a:buFont typeface="Rockwell" panose="02060603020205020403" pitchFamily="18" charset="0"/>
              <a:buChar char="&gt;"/>
              <a:defRPr/>
            </a:pPr>
            <a:endParaRPr lang="en-GB" altLang="en-US" sz="1800" dirty="0">
              <a:solidFill>
                <a:srgbClr val="77BC1F"/>
              </a:solidFill>
              <a:latin typeface="Rockwell"/>
            </a:endParaRPr>
          </a:p>
          <a:p>
            <a:pPr marL="257175" indent="-257175" defTabSz="685800">
              <a:lnSpc>
                <a:spcPct val="110000"/>
              </a:lnSpc>
              <a:spcBef>
                <a:spcPts val="900"/>
              </a:spcBef>
              <a:buFont typeface="Rockwell" panose="02060603020205020403" pitchFamily="18" charset="0"/>
              <a:buChar char="&gt;"/>
              <a:defRPr/>
            </a:pPr>
            <a:endParaRPr lang="en-GB" altLang="en-US" sz="1800" dirty="0">
              <a:solidFill>
                <a:srgbClr val="002E5F">
                  <a:lumMod val="90000"/>
                  <a:lumOff val="10000"/>
                </a:srgbClr>
              </a:solidFill>
              <a:latin typeface="Rockwell"/>
            </a:endParaRPr>
          </a:p>
          <a:p>
            <a:pPr marL="257175" indent="-257175" defTabSz="685800">
              <a:lnSpc>
                <a:spcPct val="110000"/>
              </a:lnSpc>
              <a:spcBef>
                <a:spcPts val="900"/>
              </a:spcBef>
              <a:buFont typeface="Rockwell" panose="02060603020205020403" pitchFamily="18" charset="0"/>
              <a:buChar char="&gt;"/>
              <a:defRPr/>
            </a:pPr>
            <a:endParaRPr lang="en-GB" altLang="en-US" sz="1800" dirty="0">
              <a:solidFill>
                <a:srgbClr val="77BC1F"/>
              </a:solidFill>
              <a:latin typeface="Rockwell"/>
            </a:endParaRPr>
          </a:p>
          <a:p>
            <a:pPr defTabSz="685800">
              <a:lnSpc>
                <a:spcPct val="150000"/>
              </a:lnSpc>
              <a:spcBef>
                <a:spcPts val="900"/>
              </a:spcBef>
              <a:defRPr/>
            </a:pPr>
            <a:endParaRPr lang="en-GB" altLang="en-US" sz="1800" dirty="0">
              <a:solidFill>
                <a:srgbClr val="77BC1F"/>
              </a:solidFill>
              <a:latin typeface="Rockwell"/>
            </a:endParaRPr>
          </a:p>
        </p:txBody>
      </p:sp>
    </p:spTree>
    <p:extLst>
      <p:ext uri="{BB962C8B-B14F-4D97-AF65-F5344CB8AC3E}">
        <p14:creationId xmlns:p14="http://schemas.microsoft.com/office/powerpoint/2010/main" val="341292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p:cNvSpPr>
          <p:nvPr>
            <p:ph type="title"/>
          </p:nvPr>
        </p:nvSpPr>
        <p:spPr>
          <a:xfrm>
            <a:off x="515850" y="856825"/>
            <a:ext cx="7128731" cy="529829"/>
          </a:xfrm>
        </p:spPr>
        <p:txBody>
          <a:bodyPr/>
          <a:lstStyle/>
          <a:p>
            <a:r>
              <a:rPr lang="en-GB" altLang="en-US" sz="2400" dirty="0"/>
              <a:t>Property Purchase – A Case Study.</a:t>
            </a:r>
            <a:endParaRPr lang="en-GB" altLang="en-US" dirty="0" smtClean="0"/>
          </a:p>
        </p:txBody>
      </p:sp>
      <p:sp>
        <p:nvSpPr>
          <p:cNvPr id="2" name="AutoShape 4" descr="https://s-media-cache-ak0.pinimg.com/236x/b8/df/94/b8df9427540daf0cd294e038498e7a4d.jpg"/>
          <p:cNvSpPr>
            <a:spLocks noChangeAspect="1" noChangeArrowheads="1"/>
          </p:cNvSpPr>
          <p:nvPr/>
        </p:nvSpPr>
        <p:spPr bwMode="auto">
          <a:xfrm>
            <a:off x="983655" y="748903"/>
            <a:ext cx="24765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GB" sz="1350" dirty="0">
              <a:solidFill>
                <a:prstClr val="black"/>
              </a:solidFill>
              <a:latin typeface="Calibri"/>
            </a:endParaRPr>
          </a:p>
        </p:txBody>
      </p:sp>
      <p:sp>
        <p:nvSpPr>
          <p:cNvPr id="3" name="TextBox 2"/>
          <p:cNvSpPr txBox="1"/>
          <p:nvPr/>
        </p:nvSpPr>
        <p:spPr>
          <a:xfrm>
            <a:off x="2370740" y="2228850"/>
            <a:ext cx="4154214" cy="415498"/>
          </a:xfrm>
          <a:prstGeom prst="rect">
            <a:avLst/>
          </a:prstGeom>
          <a:solidFill>
            <a:schemeClr val="tx1">
              <a:lumMod val="50000"/>
              <a:lumOff val="50000"/>
            </a:schemeClr>
          </a:solidFill>
          <a:ln w="19050">
            <a:solidFill>
              <a:srgbClr val="77BC1F"/>
            </a:solidFill>
          </a:ln>
        </p:spPr>
        <p:txBody>
          <a:bodyPr wrap="square" rtlCol="0">
            <a:spAutoFit/>
          </a:bodyPr>
          <a:lstStyle/>
          <a:p>
            <a:pPr algn="ctr" defTabSz="685800"/>
            <a:r>
              <a:rPr lang="en-GB" sz="2100" b="1" dirty="0" smtClean="0">
                <a:solidFill>
                  <a:prstClr val="black"/>
                </a:solidFill>
                <a:latin typeface="Calibri"/>
              </a:rPr>
              <a:t>DECLARATION OF TRUST</a:t>
            </a:r>
            <a:endParaRPr lang="en-GB" sz="2100" b="1" dirty="0">
              <a:solidFill>
                <a:prstClr val="black"/>
              </a:solidFill>
              <a:latin typeface="Calibri"/>
            </a:endParaRPr>
          </a:p>
        </p:txBody>
      </p:sp>
      <p:cxnSp>
        <p:nvCxnSpPr>
          <p:cNvPr id="5" name="Straight Connector 4"/>
          <p:cNvCxnSpPr/>
          <p:nvPr/>
        </p:nvCxnSpPr>
        <p:spPr>
          <a:xfrm flipH="1">
            <a:off x="2784143" y="2621265"/>
            <a:ext cx="446966" cy="109177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372195" y="2621266"/>
            <a:ext cx="508284" cy="98351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814729" y="3651630"/>
            <a:ext cx="2626952" cy="1464025"/>
          </a:xfrm>
          <a:prstGeom prst="ellipse">
            <a:avLst/>
          </a:prstGeom>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dirty="0">
              <a:solidFill>
                <a:prstClr val="white"/>
              </a:solidFill>
              <a:latin typeface="Calibri"/>
            </a:endParaRPr>
          </a:p>
        </p:txBody>
      </p:sp>
      <p:sp>
        <p:nvSpPr>
          <p:cNvPr id="11" name="Oval 10"/>
          <p:cNvSpPr/>
          <p:nvPr/>
        </p:nvSpPr>
        <p:spPr>
          <a:xfrm>
            <a:off x="4753557" y="3658059"/>
            <a:ext cx="2613084" cy="1451164"/>
          </a:xfrm>
          <a:prstGeom prst="ellipse">
            <a:avLst/>
          </a:prstGeom>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dirty="0">
              <a:solidFill>
                <a:prstClr val="white"/>
              </a:solidFill>
              <a:latin typeface="Calibri"/>
            </a:endParaRPr>
          </a:p>
        </p:txBody>
      </p:sp>
      <p:sp>
        <p:nvSpPr>
          <p:cNvPr id="7" name="TextBox 6"/>
          <p:cNvSpPr txBox="1"/>
          <p:nvPr/>
        </p:nvSpPr>
        <p:spPr>
          <a:xfrm>
            <a:off x="1763418" y="4135695"/>
            <a:ext cx="2041451" cy="369332"/>
          </a:xfrm>
          <a:prstGeom prst="rect">
            <a:avLst/>
          </a:prstGeom>
          <a:noFill/>
        </p:spPr>
        <p:txBody>
          <a:bodyPr wrap="square" rtlCol="0">
            <a:spAutoFit/>
          </a:bodyPr>
          <a:lstStyle/>
          <a:p>
            <a:pPr defTabSz="685800"/>
            <a:r>
              <a:rPr lang="en-GB" dirty="0" smtClean="0">
                <a:solidFill>
                  <a:prstClr val="black"/>
                </a:solidFill>
                <a:latin typeface="Rockwell"/>
              </a:rPr>
              <a:t>SSAS</a:t>
            </a:r>
            <a:endParaRPr lang="en-GB" dirty="0">
              <a:solidFill>
                <a:prstClr val="black"/>
              </a:solidFill>
              <a:latin typeface="Rockwell"/>
            </a:endParaRPr>
          </a:p>
        </p:txBody>
      </p:sp>
      <p:sp>
        <p:nvSpPr>
          <p:cNvPr id="15" name="TextBox 14"/>
          <p:cNvSpPr txBox="1"/>
          <p:nvPr/>
        </p:nvSpPr>
        <p:spPr>
          <a:xfrm>
            <a:off x="5465315" y="4018328"/>
            <a:ext cx="2157831" cy="646331"/>
          </a:xfrm>
          <a:prstGeom prst="rect">
            <a:avLst/>
          </a:prstGeom>
          <a:noFill/>
        </p:spPr>
        <p:txBody>
          <a:bodyPr wrap="square" rtlCol="0">
            <a:spAutoFit/>
          </a:bodyPr>
          <a:lstStyle/>
          <a:p>
            <a:pPr defTabSz="685800"/>
            <a:r>
              <a:rPr lang="en-GB" dirty="0">
                <a:solidFill>
                  <a:prstClr val="black"/>
                </a:solidFill>
                <a:latin typeface="Rockwell"/>
              </a:rPr>
              <a:t>Member’s company</a:t>
            </a:r>
            <a:endParaRPr lang="en-GB" sz="2400" dirty="0">
              <a:solidFill>
                <a:prstClr val="black"/>
              </a:solidFill>
              <a:latin typeface="Rockwell"/>
            </a:endParaRPr>
          </a:p>
        </p:txBody>
      </p:sp>
    </p:spTree>
    <p:extLst>
      <p:ext uri="{BB962C8B-B14F-4D97-AF65-F5344CB8AC3E}">
        <p14:creationId xmlns:p14="http://schemas.microsoft.com/office/powerpoint/2010/main" val="39446253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p:cNvSpPr>
          <p:nvPr>
            <p:ph type="title"/>
          </p:nvPr>
        </p:nvSpPr>
        <p:spPr>
          <a:xfrm>
            <a:off x="412829" y="921545"/>
            <a:ext cx="5894784" cy="489073"/>
          </a:xfrm>
        </p:spPr>
        <p:txBody>
          <a:bodyPr>
            <a:normAutofit/>
          </a:bodyPr>
          <a:lstStyle/>
          <a:p>
            <a:r>
              <a:rPr lang="en-GB" sz="2400" dirty="0"/>
              <a:t>Our awards.</a:t>
            </a:r>
            <a:endParaRPr lang="en-GB" altLang="en-US" sz="2400" dirty="0"/>
          </a:p>
        </p:txBody>
      </p:sp>
      <p:sp>
        <p:nvSpPr>
          <p:cNvPr id="267267" name="Rectangle 3"/>
          <p:cNvSpPr>
            <a:spLocks noGrp="1"/>
          </p:cNvSpPr>
          <p:nvPr>
            <p:ph idx="1"/>
          </p:nvPr>
        </p:nvSpPr>
        <p:spPr>
          <a:xfrm>
            <a:off x="361604" y="2155118"/>
            <a:ext cx="6034985" cy="3133359"/>
          </a:xfrm>
        </p:spPr>
        <p:txBody>
          <a:bodyPr>
            <a:normAutofit/>
          </a:bodyPr>
          <a:lstStyle/>
          <a:p>
            <a:pPr>
              <a:lnSpc>
                <a:spcPct val="110000"/>
              </a:lnSpc>
              <a:defRPr/>
            </a:pPr>
            <a:endParaRPr lang="en-GB" altLang="en-US" sz="1661" dirty="0">
              <a:solidFill>
                <a:schemeClr val="accent4">
                  <a:lumMod val="90000"/>
                  <a:lumOff val="10000"/>
                </a:schemeClr>
              </a:solidFill>
            </a:endParaRPr>
          </a:p>
          <a:p>
            <a:pPr marL="237398" indent="-237398">
              <a:lnSpc>
                <a:spcPct val="110000"/>
              </a:lnSpc>
              <a:buClr>
                <a:srgbClr val="77BC1F"/>
              </a:buClr>
              <a:buFont typeface="Rockwell" panose="02060603020205020403" pitchFamily="18" charset="0"/>
              <a:buChar char="&gt;"/>
              <a:defRPr/>
            </a:pPr>
            <a:endParaRPr lang="en-GB" sz="1661" dirty="0">
              <a:solidFill>
                <a:srgbClr val="002E5F"/>
              </a:solidFill>
            </a:endParaRPr>
          </a:p>
          <a:p>
            <a:pPr marL="237398" indent="-237398">
              <a:lnSpc>
                <a:spcPct val="110000"/>
              </a:lnSpc>
              <a:buClr>
                <a:srgbClr val="77BC1F"/>
              </a:buClr>
              <a:buFont typeface="Rockwell" panose="02060603020205020403" pitchFamily="18" charset="0"/>
              <a:buChar char="&gt;"/>
              <a:defRPr/>
            </a:pPr>
            <a:endParaRPr lang="en-GB" altLang="en-US" sz="1661" dirty="0">
              <a:solidFill>
                <a:srgbClr val="002E5F"/>
              </a:solidFill>
            </a:endParaRPr>
          </a:p>
          <a:p>
            <a:pPr marL="237398" indent="-237398">
              <a:lnSpc>
                <a:spcPct val="110000"/>
              </a:lnSpc>
              <a:buFont typeface="Rockwell" panose="02060603020205020403" pitchFamily="18" charset="0"/>
              <a:buChar char="&gt;"/>
              <a:defRPr/>
            </a:pPr>
            <a:endParaRPr lang="en-GB" altLang="en-US" sz="1661" dirty="0"/>
          </a:p>
          <a:p>
            <a:pPr>
              <a:lnSpc>
                <a:spcPct val="150000"/>
              </a:lnSpc>
              <a:defRPr/>
            </a:pPr>
            <a:endParaRPr lang="en-GB" altLang="en-US" sz="1661" dirty="0"/>
          </a:p>
        </p:txBody>
      </p:sp>
      <p:sp>
        <p:nvSpPr>
          <p:cNvPr id="2" name="AutoShape 4" descr="https://s-media-cache-ak0.pinimg.com/236x/b8/df/94/b8df9427540daf0cd294e038498e7a4d.jpg"/>
          <p:cNvSpPr>
            <a:spLocks noChangeAspect="1" noChangeArrowheads="1"/>
          </p:cNvSpPr>
          <p:nvPr/>
        </p:nvSpPr>
        <p:spPr bwMode="auto">
          <a:xfrm>
            <a:off x="1259681" y="955066"/>
            <a:ext cx="228600" cy="21101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3305" tIns="31652" rIns="63305" bIns="31652" numCol="1" anchor="t" anchorCtr="0" compatLnSpc="1">
            <a:prstTxWarp prst="textNoShape">
              <a:avLst/>
            </a:prstTxWarp>
          </a:bodyPr>
          <a:lstStyle/>
          <a:p>
            <a:pPr defTabSz="633062"/>
            <a:endParaRPr lang="en-GB" sz="1247" dirty="0">
              <a:solidFill>
                <a:srgbClr val="000000"/>
              </a:solidFill>
              <a:latin typeface="Calibri"/>
              <a:ea typeface="ＭＳ Ｐゴシック"/>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29" y="2155119"/>
            <a:ext cx="1227713" cy="1171012"/>
          </a:xfrm>
          <a:prstGeom prst="rect">
            <a:avLst/>
          </a:prstGeom>
        </p:spPr>
      </p:pic>
      <p:sp>
        <p:nvSpPr>
          <p:cNvPr id="7" name="Rectangle 3"/>
          <p:cNvSpPr txBox="1">
            <a:spLocks/>
          </p:cNvSpPr>
          <p:nvPr/>
        </p:nvSpPr>
        <p:spPr>
          <a:xfrm>
            <a:off x="1672815" y="2167871"/>
            <a:ext cx="3668357" cy="3183386"/>
          </a:xfrm>
          <a:prstGeom prst="rect">
            <a:avLst/>
          </a:prstGeom>
        </p:spPr>
        <p:txBody>
          <a:bodyPr vert="horz" lIns="0" tIns="0" rIns="0" bIns="0" rtlCol="0">
            <a:normAutofit/>
          </a:bodyPr>
          <a:lstStyle>
            <a:lvl1pPr marL="0" indent="0" algn="l" defTabSz="844083" rtl="0" eaLnBrk="1" latinLnBrk="0" hangingPunct="1">
              <a:lnSpc>
                <a:spcPct val="90000"/>
              </a:lnSpc>
              <a:spcBef>
                <a:spcPts val="1108"/>
              </a:spcBef>
              <a:buFont typeface="Arial" panose="020B0604020202020204" pitchFamily="34" charset="0"/>
              <a:buNone/>
              <a:defRPr sz="1846" kern="1200">
                <a:solidFill>
                  <a:schemeClr val="accent1"/>
                </a:solidFill>
                <a:latin typeface="+mj-lt"/>
                <a:ea typeface="+mn-ea"/>
                <a:cs typeface="+mn-cs"/>
              </a:defRPr>
            </a:lvl1pPr>
            <a:lvl2pPr marL="0" indent="0" algn="l" defTabSz="844083" rtl="0" eaLnBrk="1" latinLnBrk="0" hangingPunct="1">
              <a:lnSpc>
                <a:spcPct val="90000"/>
              </a:lnSpc>
              <a:spcBef>
                <a:spcPts val="0"/>
              </a:spcBef>
              <a:buFont typeface="Arial" panose="020B0604020202020204" pitchFamily="34" charset="0"/>
              <a:buNone/>
              <a:defRPr sz="1477" kern="1200">
                <a:solidFill>
                  <a:schemeClr val="tx1"/>
                </a:solidFill>
                <a:latin typeface="+mn-lt"/>
                <a:ea typeface="+mn-ea"/>
                <a:cs typeface="+mn-cs"/>
              </a:defRPr>
            </a:lvl2pPr>
            <a:lvl3pPr marL="167058" indent="-167058" algn="l" defTabSz="844083" rtl="0" eaLnBrk="1" latinLnBrk="0" hangingPunct="1">
              <a:lnSpc>
                <a:spcPct val="90000"/>
              </a:lnSpc>
              <a:spcBef>
                <a:spcPts val="554"/>
              </a:spcBef>
              <a:buClr>
                <a:schemeClr val="accent1"/>
              </a:buClr>
              <a:buSzPct val="150000"/>
              <a:buFont typeface="Calibri" panose="020F0502020204030204" pitchFamily="34" charset="0"/>
              <a:buChar char="›"/>
              <a:defRPr sz="1477" kern="1200">
                <a:solidFill>
                  <a:schemeClr val="tx1"/>
                </a:solidFill>
                <a:latin typeface="+mn-lt"/>
                <a:ea typeface="+mn-ea"/>
                <a:cs typeface="+mn-cs"/>
              </a:defRPr>
            </a:lvl3pPr>
            <a:lvl4pPr marL="367821" indent="-211021" algn="l" defTabSz="844083" rtl="0" eaLnBrk="1" latinLnBrk="0" hangingPunct="1">
              <a:lnSpc>
                <a:spcPct val="90000"/>
              </a:lnSpc>
              <a:spcBef>
                <a:spcPts val="185"/>
              </a:spcBef>
              <a:buFont typeface="Arial" panose="020B0604020202020204" pitchFamily="34" charset="0"/>
              <a:buChar char="–"/>
              <a:tabLst/>
              <a:defRPr sz="1477" kern="1200">
                <a:solidFill>
                  <a:schemeClr val="tx1"/>
                </a:solidFill>
                <a:latin typeface="+mn-lt"/>
                <a:ea typeface="+mn-ea"/>
                <a:cs typeface="+mn-cs"/>
              </a:defRPr>
            </a:lvl4pPr>
            <a:lvl5pPr marL="608150" indent="-211021" algn="l" defTabSz="844083" rtl="0" eaLnBrk="1" latinLnBrk="0" hangingPunct="1">
              <a:lnSpc>
                <a:spcPct val="90000"/>
              </a:lnSpc>
              <a:spcBef>
                <a:spcPts val="0"/>
              </a:spcBef>
              <a:buFont typeface="Arial" panose="020B0604020202020204" pitchFamily="34" charset="0"/>
              <a:buChar char="–"/>
              <a:tabLst>
                <a:tab pos="562722" algn="l"/>
              </a:tabLst>
              <a:defRPr sz="1477" kern="1200">
                <a:solidFill>
                  <a:schemeClr val="tx1"/>
                </a:solidFill>
                <a:latin typeface="+mn-lt"/>
                <a:ea typeface="+mn-ea"/>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a:lstStyle>
          <a:p>
            <a:pPr>
              <a:lnSpc>
                <a:spcPct val="110000"/>
              </a:lnSpc>
              <a:defRPr/>
            </a:pPr>
            <a:endParaRPr lang="en-GB" altLang="en-US" sz="1661" dirty="0">
              <a:solidFill>
                <a:schemeClr val="accent4">
                  <a:lumMod val="90000"/>
                  <a:lumOff val="10000"/>
                </a:schemeClr>
              </a:solidFill>
            </a:endParaRPr>
          </a:p>
          <a:p>
            <a:pPr marL="237398" indent="-237398">
              <a:lnSpc>
                <a:spcPct val="110000"/>
              </a:lnSpc>
              <a:buClr>
                <a:srgbClr val="77BC1F"/>
              </a:buClr>
              <a:buFont typeface="Rockwell" panose="02060603020205020403" pitchFamily="18" charset="0"/>
              <a:buChar char="&gt;"/>
              <a:defRPr/>
            </a:pPr>
            <a:r>
              <a:rPr lang="en-GB" sz="1661" dirty="0">
                <a:solidFill>
                  <a:srgbClr val="002E5F"/>
                </a:solidFill>
              </a:rPr>
              <a:t>Financial Adviser Service Awards- Five Star Winner:</a:t>
            </a:r>
          </a:p>
          <a:p>
            <a:pPr marL="693511" lvl="4" indent="-237398">
              <a:lnSpc>
                <a:spcPct val="110000"/>
              </a:lnSpc>
              <a:buClr>
                <a:srgbClr val="77BC1F"/>
              </a:buClr>
              <a:buFont typeface="Rockwell" panose="02060603020205020403" pitchFamily="18" charset="0"/>
              <a:buChar char="&gt;"/>
              <a:defRPr/>
            </a:pPr>
            <a:r>
              <a:rPr lang="en-GB" sz="1385" dirty="0">
                <a:solidFill>
                  <a:srgbClr val="002E5F"/>
                </a:solidFill>
                <a:latin typeface="+mj-lt"/>
              </a:rPr>
              <a:t>2012, 2013, 2015, 2016, </a:t>
            </a:r>
            <a:r>
              <a:rPr lang="en-GB" sz="1385" dirty="0" smtClean="0">
                <a:solidFill>
                  <a:srgbClr val="002E5F"/>
                </a:solidFill>
                <a:latin typeface="+mj-lt"/>
              </a:rPr>
              <a:t>2017, 2018</a:t>
            </a:r>
            <a:endParaRPr lang="en-GB" sz="1385" dirty="0">
              <a:solidFill>
                <a:srgbClr val="002E5F"/>
              </a:solidFill>
              <a:latin typeface="+mj-lt"/>
            </a:endParaRPr>
          </a:p>
          <a:p>
            <a:pPr marL="456113" lvl="4" indent="0">
              <a:lnSpc>
                <a:spcPct val="110000"/>
              </a:lnSpc>
              <a:buClr>
                <a:srgbClr val="77BC1F"/>
              </a:buClr>
              <a:buNone/>
              <a:defRPr/>
            </a:pPr>
            <a:endParaRPr lang="en-GB" sz="1385" dirty="0">
              <a:solidFill>
                <a:srgbClr val="002E5F"/>
              </a:solidFill>
              <a:latin typeface="+mj-lt"/>
            </a:endParaRPr>
          </a:p>
          <a:p>
            <a:pPr marL="693511" lvl="4" indent="-237398">
              <a:lnSpc>
                <a:spcPct val="110000"/>
              </a:lnSpc>
              <a:buClr>
                <a:srgbClr val="77BC1F"/>
              </a:buClr>
              <a:buFont typeface="Rockwell" panose="02060603020205020403" pitchFamily="18" charset="0"/>
              <a:buChar char="&gt;"/>
              <a:defRPr/>
            </a:pPr>
            <a:endParaRPr lang="en-GB" sz="1385" dirty="0">
              <a:solidFill>
                <a:srgbClr val="002E5F"/>
              </a:solidFill>
              <a:latin typeface="+mj-lt"/>
            </a:endParaRPr>
          </a:p>
          <a:p>
            <a:pPr marL="237398" lvl="1" indent="-237398">
              <a:lnSpc>
                <a:spcPct val="110000"/>
              </a:lnSpc>
              <a:buClr>
                <a:srgbClr val="77BC1F"/>
              </a:buClr>
              <a:buFont typeface="Rockwell" panose="02060603020205020403" pitchFamily="18" charset="0"/>
              <a:buChar char="&gt;"/>
              <a:defRPr/>
            </a:pPr>
            <a:endParaRPr lang="en-GB" sz="1523" dirty="0">
              <a:solidFill>
                <a:srgbClr val="002E5F"/>
              </a:solidFill>
              <a:latin typeface="+mj-lt"/>
            </a:endParaRPr>
          </a:p>
          <a:p>
            <a:pPr marL="237398" lvl="1" indent="-237398">
              <a:lnSpc>
                <a:spcPct val="110000"/>
              </a:lnSpc>
              <a:buClr>
                <a:srgbClr val="77BC1F"/>
              </a:buClr>
              <a:buFont typeface="Rockwell" panose="02060603020205020403" pitchFamily="18" charset="0"/>
              <a:buChar char="&gt;"/>
              <a:defRPr/>
            </a:pPr>
            <a:endParaRPr lang="en-GB" sz="1523" dirty="0">
              <a:solidFill>
                <a:srgbClr val="002E5F"/>
              </a:solidFill>
              <a:latin typeface="+mj-lt"/>
            </a:endParaRPr>
          </a:p>
          <a:p>
            <a:pPr marL="237398" lvl="1" indent="-237398">
              <a:lnSpc>
                <a:spcPct val="110000"/>
              </a:lnSpc>
              <a:buClr>
                <a:srgbClr val="77BC1F"/>
              </a:buClr>
              <a:buFont typeface="Rockwell" panose="02060603020205020403" pitchFamily="18" charset="0"/>
              <a:buChar char="&gt;"/>
              <a:defRPr/>
            </a:pPr>
            <a:r>
              <a:rPr lang="en-GB" sz="1523" dirty="0" err="1">
                <a:solidFill>
                  <a:srgbClr val="002E5F"/>
                </a:solidFill>
                <a:latin typeface="+mj-lt"/>
              </a:rPr>
              <a:t>Defaqto</a:t>
            </a:r>
            <a:r>
              <a:rPr lang="en-GB" sz="1523" dirty="0">
                <a:solidFill>
                  <a:srgbClr val="002E5F"/>
                </a:solidFill>
                <a:latin typeface="+mj-lt"/>
              </a:rPr>
              <a:t>- Five Stars</a:t>
            </a:r>
          </a:p>
          <a:p>
            <a:pPr marL="237398" indent="-237398">
              <a:lnSpc>
                <a:spcPct val="110000"/>
              </a:lnSpc>
              <a:buClr>
                <a:srgbClr val="77BC1F"/>
              </a:buClr>
              <a:buFont typeface="Rockwell" panose="02060603020205020403" pitchFamily="18" charset="0"/>
              <a:buChar char="&gt;"/>
              <a:defRPr/>
            </a:pPr>
            <a:endParaRPr lang="en-GB" sz="1661" dirty="0">
              <a:solidFill>
                <a:srgbClr val="002E5F"/>
              </a:solidFill>
            </a:endParaRPr>
          </a:p>
          <a:p>
            <a:pPr marL="237398" indent="-237398">
              <a:lnSpc>
                <a:spcPct val="110000"/>
              </a:lnSpc>
              <a:buClr>
                <a:srgbClr val="77BC1F"/>
              </a:buClr>
              <a:buFont typeface="Rockwell" panose="02060603020205020403" pitchFamily="18" charset="0"/>
              <a:buChar char="&gt;"/>
              <a:defRPr/>
            </a:pPr>
            <a:endParaRPr lang="en-GB" sz="1661" dirty="0">
              <a:solidFill>
                <a:srgbClr val="002E5F"/>
              </a:solidFill>
            </a:endParaRPr>
          </a:p>
          <a:p>
            <a:pPr marL="237398" indent="-237398">
              <a:lnSpc>
                <a:spcPct val="110000"/>
              </a:lnSpc>
              <a:buClr>
                <a:srgbClr val="77BC1F"/>
              </a:buClr>
              <a:buFont typeface="Rockwell" panose="02060603020205020403" pitchFamily="18" charset="0"/>
              <a:buChar char="&gt;"/>
              <a:defRPr/>
            </a:pPr>
            <a:endParaRPr lang="en-GB" altLang="en-US" sz="1661" dirty="0">
              <a:solidFill>
                <a:srgbClr val="002E5F"/>
              </a:solidFill>
            </a:endParaRPr>
          </a:p>
          <a:p>
            <a:pPr marL="237398" indent="-237398">
              <a:lnSpc>
                <a:spcPct val="110000"/>
              </a:lnSpc>
              <a:buFont typeface="Rockwell" panose="02060603020205020403" pitchFamily="18" charset="0"/>
              <a:buChar char="&gt;"/>
              <a:defRPr/>
            </a:pPr>
            <a:endParaRPr lang="en-GB" altLang="en-US" sz="1661" dirty="0"/>
          </a:p>
          <a:p>
            <a:pPr>
              <a:lnSpc>
                <a:spcPct val="150000"/>
              </a:lnSpc>
              <a:defRPr/>
            </a:pPr>
            <a:endParaRPr lang="en-GB" altLang="en-US" sz="1661"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460" y="3984223"/>
            <a:ext cx="1020641" cy="646161"/>
          </a:xfrm>
          <a:prstGeom prst="rect">
            <a:avLst/>
          </a:prstGeom>
        </p:spPr>
      </p:pic>
      <p:pic>
        <p:nvPicPr>
          <p:cNvPr id="3" name="Picture 2"/>
          <p:cNvPicPr>
            <a:picLocks noChangeAspect="1"/>
          </p:cNvPicPr>
          <p:nvPr/>
        </p:nvPicPr>
        <p:blipFill rotWithShape="1">
          <a:blip r:embed="rId5"/>
          <a:srcRect t="16951"/>
          <a:stretch/>
        </p:blipFill>
        <p:spPr>
          <a:xfrm>
            <a:off x="6946750" y="2051348"/>
            <a:ext cx="1827862" cy="3636809"/>
          </a:xfrm>
          <a:prstGeom prst="rect">
            <a:avLst/>
          </a:prstGeom>
        </p:spPr>
      </p:pic>
    </p:spTree>
    <p:extLst>
      <p:ext uri="{BB962C8B-B14F-4D97-AF65-F5344CB8AC3E}">
        <p14:creationId xmlns:p14="http://schemas.microsoft.com/office/powerpoint/2010/main" val="5702943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jpg"/>
          <p:cNvPicPr>
            <a:picLocks noChangeAspect="1"/>
          </p:cNvPicPr>
          <p:nvPr/>
        </p:nvPicPr>
        <p:blipFill>
          <a:blip r:embed="rId3"/>
          <a:stretch>
            <a:fillRect/>
          </a:stretch>
        </p:blipFill>
        <p:spPr>
          <a:xfrm>
            <a:off x="0" y="0"/>
            <a:ext cx="9144000" cy="6858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717" y="5157196"/>
            <a:ext cx="1580429" cy="843557"/>
          </a:xfrm>
          <a:prstGeom prst="rect">
            <a:avLst/>
          </a:prstGeom>
        </p:spPr>
      </p:pic>
      <p:sp>
        <p:nvSpPr>
          <p:cNvPr id="7" name="Subtitle 2"/>
          <p:cNvSpPr txBox="1">
            <a:spLocks/>
          </p:cNvSpPr>
          <p:nvPr/>
        </p:nvSpPr>
        <p:spPr>
          <a:xfrm>
            <a:off x="441246" y="1445745"/>
            <a:ext cx="3342951" cy="1435477"/>
          </a:xfrm>
          <a:prstGeom prst="rect">
            <a:avLst/>
          </a:prstGeom>
        </p:spPr>
        <p:txBody>
          <a:bodyPr vert="horz" lIns="0" tIns="0" rIns="0" bIns="0" rtlCol="0">
            <a:normAutofit fontScale="70000" lnSpcReduction="20000"/>
          </a:bodyPr>
          <a:lstStyle>
            <a:lvl1pPr marL="0" indent="0" algn="l" defTabSz="914400" rtl="0" eaLnBrk="1" latinLnBrk="0" hangingPunct="1">
              <a:lnSpc>
                <a:spcPct val="90000"/>
              </a:lnSpc>
              <a:spcBef>
                <a:spcPts val="1200"/>
              </a:spcBef>
              <a:buFont typeface="Arial" panose="020B0604020202020204" pitchFamily="34" charset="0"/>
              <a:buNone/>
              <a:defRPr sz="2000" kern="1200">
                <a:solidFill>
                  <a:schemeClr val="accent1"/>
                </a:solidFill>
                <a:latin typeface="+mj-lt"/>
                <a:ea typeface="+mn-ea"/>
                <a:cs typeface="+mn-cs"/>
              </a:defRPr>
            </a:lvl1pPr>
            <a:lvl2pPr marL="0" indent="0" algn="l" defTabSz="914400" rtl="0" eaLnBrk="1" latinLnBrk="0" hangingPunct="1">
              <a:lnSpc>
                <a:spcPct val="90000"/>
              </a:lnSpc>
              <a:spcBef>
                <a:spcPts val="0"/>
              </a:spcBef>
              <a:buFont typeface="Arial" panose="020B0604020202020204" pitchFamily="34" charset="0"/>
              <a:buNone/>
              <a:defRPr sz="1600" kern="1200">
                <a:solidFill>
                  <a:schemeClr val="tx1"/>
                </a:solidFill>
                <a:latin typeface="+mn-lt"/>
                <a:ea typeface="+mn-ea"/>
                <a:cs typeface="+mn-cs"/>
              </a:defRPr>
            </a:lvl2pPr>
            <a:lvl3pPr marL="180975" indent="-180975" algn="l" defTabSz="914400" rtl="0" eaLnBrk="1" latinLnBrk="0" hangingPunct="1">
              <a:lnSpc>
                <a:spcPct val="90000"/>
              </a:lnSpc>
              <a:spcBef>
                <a:spcPts val="600"/>
              </a:spcBef>
              <a:buClr>
                <a:schemeClr val="accent1"/>
              </a:buClr>
              <a:buSzPct val="150000"/>
              <a:buFont typeface="Calibri" panose="020F0502020204030204" pitchFamily="34" charset="0"/>
              <a:buChar char="›"/>
              <a:defRPr sz="1600" kern="1200">
                <a:solidFill>
                  <a:schemeClr val="tx1"/>
                </a:solidFill>
                <a:latin typeface="+mn-lt"/>
                <a:ea typeface="+mn-ea"/>
                <a:cs typeface="+mn-cs"/>
              </a:defRPr>
            </a:lvl3pPr>
            <a:lvl4pPr marL="398463" indent="-228600" algn="l" defTabSz="914400" rtl="0" eaLnBrk="1" latinLnBrk="0" hangingPunct="1">
              <a:lnSpc>
                <a:spcPct val="90000"/>
              </a:lnSpc>
              <a:spcBef>
                <a:spcPts val="200"/>
              </a:spcBef>
              <a:buFont typeface="Arial" panose="020B0604020202020204" pitchFamily="34" charset="0"/>
              <a:buChar char="–"/>
              <a:tabLst/>
              <a:defRPr sz="1600" kern="1200">
                <a:solidFill>
                  <a:schemeClr val="tx1"/>
                </a:solidFill>
                <a:latin typeface="+mn-lt"/>
                <a:ea typeface="+mn-ea"/>
                <a:cs typeface="+mn-cs"/>
              </a:defRPr>
            </a:lvl4pPr>
            <a:lvl5pPr marL="658813" indent="-228600" algn="l" defTabSz="914400" rtl="0" eaLnBrk="1" latinLnBrk="0" hangingPunct="1">
              <a:lnSpc>
                <a:spcPct val="90000"/>
              </a:lnSpc>
              <a:spcBef>
                <a:spcPts val="0"/>
              </a:spcBef>
              <a:buFont typeface="Arial" panose="020B0604020202020204" pitchFamily="34" charset="0"/>
              <a:buChar char="–"/>
              <a:tabLst>
                <a:tab pos="609600" algn="l"/>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Trebuchet MS" pitchFamily="34" charset="0"/>
              <a:buNone/>
            </a:pPr>
            <a:r>
              <a:rPr lang="en-GB" sz="2400" dirty="0">
                <a:solidFill>
                  <a:srgbClr val="77BC1F"/>
                </a:solidFill>
                <a:latin typeface="Rockwell"/>
              </a:rPr>
              <a:t>Any Questions?</a:t>
            </a:r>
          </a:p>
          <a:p>
            <a:pPr>
              <a:buFont typeface="Trebuchet MS" pitchFamily="34" charset="0"/>
              <a:buNone/>
            </a:pPr>
            <a:endParaRPr lang="en-GB" sz="1050" dirty="0">
              <a:solidFill>
                <a:srgbClr val="77BC1F"/>
              </a:solidFill>
              <a:latin typeface="Rockwell"/>
            </a:endParaRPr>
          </a:p>
          <a:p>
            <a:pPr lvl="0">
              <a:defRPr/>
            </a:pPr>
            <a:r>
              <a:rPr lang="en-GB" sz="1725" dirty="0">
                <a:solidFill>
                  <a:srgbClr val="77BC1F"/>
                </a:solidFill>
                <a:latin typeface="Rockwell"/>
              </a:rPr>
              <a:t>Financial Adviser Service Awards 5* 2012, 2013, 2015, 2016 &amp; 2017</a:t>
            </a:r>
          </a:p>
          <a:p>
            <a:pPr>
              <a:defRPr/>
            </a:pPr>
            <a:r>
              <a:rPr lang="en-GB" sz="1725" dirty="0">
                <a:solidFill>
                  <a:srgbClr val="77BC1F"/>
                </a:solidFill>
              </a:rPr>
              <a:t>Defaqto 5*</a:t>
            </a:r>
          </a:p>
          <a:p>
            <a:pPr>
              <a:defRPr/>
            </a:pPr>
            <a:r>
              <a:rPr lang="en-GB" sz="1725" dirty="0">
                <a:solidFill>
                  <a:srgbClr val="77BC1F"/>
                </a:solidFill>
              </a:rPr>
              <a:t>IIC 3* Exceptional</a:t>
            </a:r>
          </a:p>
          <a:p>
            <a:pPr lvl="0">
              <a:defRPr/>
            </a:pPr>
            <a:endParaRPr lang="en-GB" sz="1388" dirty="0">
              <a:solidFill>
                <a:srgbClr val="77BC1F"/>
              </a:solidFill>
              <a:latin typeface="Rockwell"/>
            </a:endParaRPr>
          </a:p>
        </p:txBody>
      </p:sp>
      <p:sp>
        <p:nvSpPr>
          <p:cNvPr id="9" name="Rectangle 5"/>
          <p:cNvSpPr>
            <a:spLocks noChangeArrowheads="1"/>
          </p:cNvSpPr>
          <p:nvPr/>
        </p:nvSpPr>
        <p:spPr bwMode="auto">
          <a:xfrm>
            <a:off x="251520" y="2984033"/>
            <a:ext cx="5338299" cy="1569660"/>
          </a:xfrm>
          <a:prstGeom prst="rect">
            <a:avLst/>
          </a:prstGeom>
          <a:noFill/>
          <a:ln w="9525">
            <a:noFill/>
            <a:miter lim="800000"/>
            <a:headEnd/>
            <a:tailEnd/>
          </a:ln>
        </p:spPr>
        <p:txBody>
          <a:bodyPr wrap="square">
            <a:spAutoFit/>
          </a:bodyPr>
          <a:lstStyle/>
          <a:p>
            <a:pPr fontAlgn="base">
              <a:spcBef>
                <a:spcPct val="0"/>
              </a:spcBef>
              <a:spcAft>
                <a:spcPct val="0"/>
              </a:spcAft>
            </a:pPr>
            <a:r>
              <a:rPr lang="en-GB" sz="1600" b="1" dirty="0" smtClean="0">
                <a:solidFill>
                  <a:srgbClr val="FFFFFF"/>
                </a:solidFill>
                <a:latin typeface="+mj-lt"/>
                <a:cs typeface="ＭＳ Ｐゴシック"/>
              </a:rPr>
              <a:t>Stephen McPhillips</a:t>
            </a:r>
            <a:r>
              <a:rPr lang="en-GB" sz="1600" b="1" dirty="0" smtClean="0">
                <a:solidFill>
                  <a:srgbClr val="FFFFFF"/>
                </a:solidFill>
                <a:latin typeface="+mj-lt"/>
                <a:cs typeface="ＭＳ Ｐゴシック"/>
              </a:rPr>
              <a:t> </a:t>
            </a:r>
            <a:r>
              <a:rPr lang="en-GB" sz="1100" b="1" dirty="0" smtClean="0">
                <a:solidFill>
                  <a:srgbClr val="FFFFFF"/>
                </a:solidFill>
                <a:latin typeface="+mj-lt"/>
                <a:cs typeface="ＭＳ Ｐゴシック"/>
              </a:rPr>
              <a:t>BA, FPMI</a:t>
            </a:r>
            <a:endParaRPr lang="en-GB" sz="1100" b="1" dirty="0" smtClean="0">
              <a:solidFill>
                <a:srgbClr val="FFFFFF"/>
              </a:solidFill>
              <a:latin typeface="+mj-lt"/>
              <a:cs typeface="ＭＳ Ｐゴシック"/>
            </a:endParaRPr>
          </a:p>
          <a:p>
            <a:pPr fontAlgn="base">
              <a:spcBef>
                <a:spcPct val="0"/>
              </a:spcBef>
              <a:spcAft>
                <a:spcPct val="0"/>
              </a:spcAft>
            </a:pPr>
            <a:r>
              <a:rPr lang="en-GB" sz="1600" b="1" u="sng" dirty="0" smtClean="0">
                <a:solidFill>
                  <a:srgbClr val="FFFFFF"/>
                </a:solidFill>
                <a:latin typeface="+mj-lt"/>
                <a:cs typeface="ＭＳ Ｐゴシック"/>
              </a:rPr>
              <a:t>Technical Sales Director</a:t>
            </a:r>
            <a:endParaRPr lang="en-GB" sz="1600" b="1" u="sng" dirty="0" smtClean="0">
              <a:solidFill>
                <a:srgbClr val="FFFFFF"/>
              </a:solidFill>
              <a:latin typeface="+mj-lt"/>
              <a:cs typeface="ＭＳ Ｐゴシック"/>
            </a:endParaRPr>
          </a:p>
          <a:p>
            <a:pPr fontAlgn="base">
              <a:spcBef>
                <a:spcPct val="0"/>
              </a:spcBef>
              <a:spcAft>
                <a:spcPct val="0"/>
              </a:spcAft>
            </a:pPr>
            <a:r>
              <a:rPr lang="en-GB" sz="1600" b="1" u="sng" dirty="0">
                <a:solidFill>
                  <a:srgbClr val="0070C0"/>
                </a:solidFill>
                <a:latin typeface="+mj-lt"/>
                <a:cs typeface="ＭＳ Ｐゴシック"/>
              </a:rPr>
              <a:t>s</a:t>
            </a:r>
            <a:r>
              <a:rPr lang="en-GB" sz="1600" b="1" u="sng" dirty="0" smtClean="0">
                <a:solidFill>
                  <a:srgbClr val="0070C0"/>
                </a:solidFill>
                <a:latin typeface="+mj-lt"/>
                <a:cs typeface="ＭＳ Ｐゴシック"/>
              </a:rPr>
              <a:t>tephen.mcphillips</a:t>
            </a:r>
            <a:r>
              <a:rPr lang="en-GB" sz="1600" b="1" u="sng" dirty="0" smtClean="0">
                <a:solidFill>
                  <a:srgbClr val="0070C0"/>
                </a:solidFill>
                <a:latin typeface="+mj-lt"/>
                <a:cs typeface="ＭＳ Ｐゴシック"/>
              </a:rPr>
              <a:t>@dentonspensions.co.uk</a:t>
            </a:r>
            <a:endParaRPr lang="en-GB" sz="1600" b="1" u="sng" dirty="0" smtClean="0">
              <a:solidFill>
                <a:srgbClr val="0070C0"/>
              </a:solidFill>
              <a:latin typeface="+mj-lt"/>
              <a:cs typeface="ＭＳ Ｐゴシック"/>
            </a:endParaRPr>
          </a:p>
          <a:p>
            <a:pPr fontAlgn="base">
              <a:spcBef>
                <a:spcPct val="0"/>
              </a:spcBef>
              <a:spcAft>
                <a:spcPct val="0"/>
              </a:spcAft>
            </a:pPr>
            <a:r>
              <a:rPr lang="en-GB" sz="1600" u="sng" dirty="0">
                <a:solidFill>
                  <a:srgbClr val="FFFFFF"/>
                </a:solidFill>
                <a:latin typeface="+mj-lt"/>
                <a:cs typeface="ＭＳ Ｐゴシック"/>
              </a:rPr>
              <a:t/>
            </a:r>
            <a:br>
              <a:rPr lang="en-GB" sz="1600" u="sng" dirty="0">
                <a:solidFill>
                  <a:srgbClr val="FFFFFF"/>
                </a:solidFill>
                <a:latin typeface="+mj-lt"/>
                <a:cs typeface="ＭＳ Ｐゴシック"/>
              </a:rPr>
            </a:br>
            <a:endParaRPr lang="en-GB" sz="1600" u="sng" dirty="0">
              <a:solidFill>
                <a:srgbClr val="FFFFFF"/>
              </a:solidFill>
              <a:latin typeface="+mj-lt"/>
              <a:cs typeface="ＭＳ Ｐゴシック"/>
            </a:endParaRPr>
          </a:p>
          <a:p>
            <a:pPr fontAlgn="base">
              <a:spcBef>
                <a:spcPct val="0"/>
              </a:spcBef>
              <a:spcAft>
                <a:spcPct val="0"/>
              </a:spcAft>
            </a:pPr>
            <a:endParaRPr lang="en-GB" sz="1600" u="sng" dirty="0">
              <a:solidFill>
                <a:srgbClr val="FFFFFF"/>
              </a:solidFill>
              <a:latin typeface="+mj-lt"/>
              <a:cs typeface="ＭＳ Ｐゴシック"/>
            </a:endParaRPr>
          </a:p>
        </p:txBody>
      </p:sp>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3145" t="7955" r="5420" b="5681"/>
          <a:stretch/>
        </p:blipFill>
        <p:spPr>
          <a:xfrm>
            <a:off x="8022432" y="5016651"/>
            <a:ext cx="862393" cy="776931"/>
          </a:xfrm>
          <a:prstGeom prst="rect">
            <a:avLst/>
          </a:prstGeom>
        </p:spPr>
      </p:pic>
    </p:spTree>
    <p:extLst>
      <p:ext uri="{BB962C8B-B14F-4D97-AF65-F5344CB8AC3E}">
        <p14:creationId xmlns:p14="http://schemas.microsoft.com/office/powerpoint/2010/main" val="16343249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jpg"/>
          <p:cNvPicPr>
            <a:picLocks noChangeAspect="1"/>
          </p:cNvPicPr>
          <p:nvPr/>
        </p:nvPicPr>
        <p:blipFill>
          <a:blip r:embed="rId3"/>
          <a:stretch>
            <a:fillRect/>
          </a:stretch>
        </p:blipFill>
        <p:spPr>
          <a:xfrm>
            <a:off x="-1" y="-14798"/>
            <a:ext cx="9144001" cy="6872798"/>
          </a:xfrm>
          <a:prstGeom prst="rect">
            <a:avLst/>
          </a:prstGeom>
        </p:spPr>
      </p:pic>
      <p:sp>
        <p:nvSpPr>
          <p:cNvPr id="4" name="Subtitle 2"/>
          <p:cNvSpPr txBox="1">
            <a:spLocks/>
          </p:cNvSpPr>
          <p:nvPr/>
        </p:nvSpPr>
        <p:spPr>
          <a:xfrm>
            <a:off x="1210111" y="3567073"/>
            <a:ext cx="2011967" cy="53701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685800">
              <a:buNone/>
            </a:pPr>
            <a:endParaRPr lang="en-GB" sz="1500" dirty="0">
              <a:solidFill>
                <a:prstClr val="white"/>
              </a:solidFill>
              <a:latin typeface="Calibri"/>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661" y="5144558"/>
            <a:ext cx="1580429" cy="843557"/>
          </a:xfrm>
          <a:prstGeom prst="rect">
            <a:avLst/>
          </a:prstGeom>
        </p:spPr>
      </p:pic>
      <p:sp>
        <p:nvSpPr>
          <p:cNvPr id="6" name="TextBox 5"/>
          <p:cNvSpPr txBox="1"/>
          <p:nvPr/>
        </p:nvSpPr>
        <p:spPr>
          <a:xfrm>
            <a:off x="1361748" y="3348202"/>
            <a:ext cx="2624959" cy="300082"/>
          </a:xfrm>
          <a:prstGeom prst="rect">
            <a:avLst/>
          </a:prstGeom>
          <a:noFill/>
        </p:spPr>
        <p:txBody>
          <a:bodyPr wrap="square" rtlCol="0">
            <a:spAutoFit/>
          </a:bodyPr>
          <a:lstStyle/>
          <a:p>
            <a:pPr defTabSz="685800"/>
            <a:endParaRPr lang="en-GB" sz="1350" dirty="0">
              <a:solidFill>
                <a:prstClr val="black"/>
              </a:solidFill>
              <a:latin typeface="Calibri"/>
            </a:endParaRPr>
          </a:p>
        </p:txBody>
      </p:sp>
      <p:sp>
        <p:nvSpPr>
          <p:cNvPr id="8" name="Subtitle 2"/>
          <p:cNvSpPr txBox="1">
            <a:spLocks/>
          </p:cNvSpPr>
          <p:nvPr/>
        </p:nvSpPr>
        <p:spPr>
          <a:xfrm>
            <a:off x="385981" y="1628354"/>
            <a:ext cx="5831681" cy="971550"/>
          </a:xfrm>
          <a:prstGeom prst="rect">
            <a:avLst/>
          </a:prstGeom>
        </p:spPr>
        <p:txBody>
          <a:bodyPr vert="horz" lIns="0" tIns="0" rIns="0" bIns="0" rtlCol="0">
            <a:normAutofit/>
          </a:bodyPr>
          <a:lstStyle>
            <a:lvl1pPr marL="0" indent="0" algn="l" defTabSz="914400" rtl="0" eaLnBrk="1" latinLnBrk="0" hangingPunct="1">
              <a:lnSpc>
                <a:spcPct val="90000"/>
              </a:lnSpc>
              <a:spcBef>
                <a:spcPts val="1200"/>
              </a:spcBef>
              <a:buFont typeface="Arial" panose="020B0604020202020204" pitchFamily="34" charset="0"/>
              <a:buNone/>
              <a:defRPr sz="2000" kern="1200">
                <a:solidFill>
                  <a:schemeClr val="accent1"/>
                </a:solidFill>
                <a:latin typeface="+mj-lt"/>
                <a:ea typeface="+mn-ea"/>
                <a:cs typeface="+mn-cs"/>
              </a:defRPr>
            </a:lvl1pPr>
            <a:lvl2pPr marL="0" indent="0" algn="l" defTabSz="914400" rtl="0" eaLnBrk="1" latinLnBrk="0" hangingPunct="1">
              <a:lnSpc>
                <a:spcPct val="90000"/>
              </a:lnSpc>
              <a:spcBef>
                <a:spcPts val="0"/>
              </a:spcBef>
              <a:buFont typeface="Arial" panose="020B0604020202020204" pitchFamily="34" charset="0"/>
              <a:buNone/>
              <a:defRPr sz="1600" kern="1200">
                <a:solidFill>
                  <a:schemeClr val="tx1"/>
                </a:solidFill>
                <a:latin typeface="+mn-lt"/>
                <a:ea typeface="+mn-ea"/>
                <a:cs typeface="+mn-cs"/>
              </a:defRPr>
            </a:lvl2pPr>
            <a:lvl3pPr marL="180975" indent="-180975" algn="l" defTabSz="914400" rtl="0" eaLnBrk="1" latinLnBrk="0" hangingPunct="1">
              <a:lnSpc>
                <a:spcPct val="90000"/>
              </a:lnSpc>
              <a:spcBef>
                <a:spcPts val="600"/>
              </a:spcBef>
              <a:buClr>
                <a:schemeClr val="accent1"/>
              </a:buClr>
              <a:buSzPct val="150000"/>
              <a:buFont typeface="Calibri" panose="020F0502020204030204" pitchFamily="34" charset="0"/>
              <a:buChar char="›"/>
              <a:defRPr sz="1600" kern="1200">
                <a:solidFill>
                  <a:schemeClr val="tx1"/>
                </a:solidFill>
                <a:latin typeface="+mn-lt"/>
                <a:ea typeface="+mn-ea"/>
                <a:cs typeface="+mn-cs"/>
              </a:defRPr>
            </a:lvl3pPr>
            <a:lvl4pPr marL="398463" indent="-228600" algn="l" defTabSz="914400" rtl="0" eaLnBrk="1" latinLnBrk="0" hangingPunct="1">
              <a:lnSpc>
                <a:spcPct val="90000"/>
              </a:lnSpc>
              <a:spcBef>
                <a:spcPts val="200"/>
              </a:spcBef>
              <a:buFont typeface="Arial" panose="020B0604020202020204" pitchFamily="34" charset="0"/>
              <a:buChar char="–"/>
              <a:tabLst/>
              <a:defRPr sz="1600" kern="1200">
                <a:solidFill>
                  <a:schemeClr val="tx1"/>
                </a:solidFill>
                <a:latin typeface="+mn-lt"/>
                <a:ea typeface="+mn-ea"/>
                <a:cs typeface="+mn-cs"/>
              </a:defRPr>
            </a:lvl4pPr>
            <a:lvl5pPr marL="658813" indent="-228600" algn="l" defTabSz="914400" rtl="0" eaLnBrk="1" latinLnBrk="0" hangingPunct="1">
              <a:lnSpc>
                <a:spcPct val="90000"/>
              </a:lnSpc>
              <a:spcBef>
                <a:spcPts val="0"/>
              </a:spcBef>
              <a:buFont typeface="Arial" panose="020B0604020202020204" pitchFamily="34" charset="0"/>
              <a:buChar char="–"/>
              <a:tabLst>
                <a:tab pos="609600" algn="l"/>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spcBef>
                <a:spcPts val="900"/>
              </a:spcBef>
            </a:pPr>
            <a:r>
              <a:rPr lang="en-GB" sz="2400" dirty="0">
                <a:solidFill>
                  <a:srgbClr val="77BC1F"/>
                </a:solidFill>
                <a:latin typeface="Rockwell"/>
              </a:rPr>
              <a:t>Disclaimer</a:t>
            </a:r>
          </a:p>
        </p:txBody>
      </p:sp>
      <p:sp>
        <p:nvSpPr>
          <p:cNvPr id="9" name="Title 1"/>
          <p:cNvSpPr txBox="1">
            <a:spLocks/>
          </p:cNvSpPr>
          <p:nvPr/>
        </p:nvSpPr>
        <p:spPr>
          <a:xfrm>
            <a:off x="385981" y="2258956"/>
            <a:ext cx="3657050" cy="1845129"/>
          </a:xfrm>
          <a:prstGeom prst="rect">
            <a:avLst/>
          </a:prstGeom>
        </p:spPr>
        <p:txBody>
          <a:bodyPr>
            <a:normAutofit fontScale="3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685800"/>
            <a:r>
              <a:rPr lang="en-GB" sz="3300" i="1" dirty="0">
                <a:solidFill>
                  <a:prstClr val="white"/>
                </a:solidFill>
                <a:latin typeface="Rockwell"/>
                <a:cs typeface="ＭＳ Ｐゴシック"/>
              </a:rPr>
              <a:t>Although every effort has been made to ensure that information provided by the speakers and all documentation associated with the seminar is accurate and correct the information provided does not constitute any form of advice, recommendation or opinion. Dentons Pension Management Limited accept no liability for any loss or damage, howsoever caused, as a result of any reliance on any information provided. The information provided is intended for the attendees of the Seminar only.</a:t>
            </a:r>
            <a:endParaRPr lang="en-GB" sz="3300" dirty="0">
              <a:solidFill>
                <a:prstClr val="white"/>
              </a:solidFill>
              <a:latin typeface="Rockwell"/>
              <a:cs typeface="ＭＳ Ｐゴシック"/>
            </a:endParaRPr>
          </a:p>
          <a:p>
            <a:pPr algn="l" defTabSz="685800"/>
            <a:r>
              <a:rPr lang="en-GB" sz="3300" dirty="0">
                <a:solidFill>
                  <a:srgbClr val="4F81BD"/>
                </a:solidFill>
                <a:latin typeface="Rockwell"/>
              </a:rPr>
              <a:t/>
            </a:r>
            <a:br>
              <a:rPr lang="en-GB" sz="3300" dirty="0">
                <a:solidFill>
                  <a:srgbClr val="4F81BD"/>
                </a:solidFill>
                <a:latin typeface="Rockwell"/>
              </a:rPr>
            </a:br>
            <a:endParaRPr lang="en-GB" sz="3300" dirty="0">
              <a:solidFill>
                <a:srgbClr val="4F81BD"/>
              </a:solidFill>
              <a:latin typeface="Rockwell"/>
            </a:endParaRPr>
          </a:p>
        </p:txBody>
      </p:sp>
    </p:spTree>
    <p:extLst>
      <p:ext uri="{BB962C8B-B14F-4D97-AF65-F5344CB8AC3E}">
        <p14:creationId xmlns:p14="http://schemas.microsoft.com/office/powerpoint/2010/main" val="29644529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p:cNvSpPr>
          <p:nvPr>
            <p:ph type="title"/>
          </p:nvPr>
        </p:nvSpPr>
        <p:spPr>
          <a:xfrm>
            <a:off x="558610" y="812007"/>
            <a:ext cx="6386016" cy="529829"/>
          </a:xfrm>
        </p:spPr>
        <p:txBody>
          <a:bodyPr>
            <a:normAutofit/>
          </a:bodyPr>
          <a:lstStyle/>
          <a:p>
            <a:r>
              <a:rPr lang="en-GB" altLang="en-US" sz="2100" dirty="0"/>
              <a:t>An introduction to Dentons.</a:t>
            </a:r>
          </a:p>
        </p:txBody>
      </p:sp>
      <p:sp>
        <p:nvSpPr>
          <p:cNvPr id="267267" name="Rectangle 3"/>
          <p:cNvSpPr>
            <a:spLocks noGrp="1"/>
          </p:cNvSpPr>
          <p:nvPr>
            <p:ph type="body" idx="1"/>
          </p:nvPr>
        </p:nvSpPr>
        <p:spPr>
          <a:xfrm>
            <a:off x="355369" y="2048962"/>
            <a:ext cx="6193269" cy="3394472"/>
          </a:xfrm>
        </p:spPr>
        <p:txBody>
          <a:bodyPr>
            <a:normAutofit/>
          </a:bodyPr>
          <a:lstStyle/>
          <a:p>
            <a:pPr marL="257175" indent="-257175">
              <a:lnSpc>
                <a:spcPct val="110000"/>
              </a:lnSpc>
              <a:buClr>
                <a:srgbClr val="77BC1F"/>
              </a:buClr>
              <a:buFont typeface="Rockwell" panose="02060603020205020403" pitchFamily="18" charset="0"/>
              <a:buChar char="&gt;"/>
              <a:defRPr/>
            </a:pPr>
            <a:r>
              <a:rPr lang="en-GB" altLang="en-US" sz="1800" dirty="0">
                <a:solidFill>
                  <a:srgbClr val="002E5F"/>
                </a:solidFill>
              </a:rPr>
              <a:t>Bespoke SIPP and SSAS provider</a:t>
            </a:r>
          </a:p>
          <a:p>
            <a:pPr marL="257175" indent="-257175">
              <a:lnSpc>
                <a:spcPct val="110000"/>
              </a:lnSpc>
              <a:buClr>
                <a:srgbClr val="77BC1F"/>
              </a:buClr>
              <a:buFont typeface="Rockwell" panose="02060603020205020403" pitchFamily="18" charset="0"/>
              <a:buChar char="&gt;"/>
              <a:defRPr/>
            </a:pPr>
            <a:r>
              <a:rPr lang="en-GB" altLang="en-US" sz="1800" dirty="0">
                <a:solidFill>
                  <a:srgbClr val="002E5F"/>
                </a:solidFill>
              </a:rPr>
              <a:t>Established over </a:t>
            </a:r>
            <a:r>
              <a:rPr lang="en-GB" altLang="en-US" sz="1800" dirty="0" smtClean="0">
                <a:solidFill>
                  <a:srgbClr val="002E5F"/>
                </a:solidFill>
              </a:rPr>
              <a:t>40 years</a:t>
            </a:r>
            <a:endParaRPr lang="en-GB" altLang="en-US" sz="1800" dirty="0">
              <a:solidFill>
                <a:srgbClr val="002E5F"/>
              </a:solidFill>
            </a:endParaRPr>
          </a:p>
          <a:p>
            <a:pPr marL="257175" indent="-257175">
              <a:lnSpc>
                <a:spcPct val="110000"/>
              </a:lnSpc>
              <a:buClr>
                <a:srgbClr val="77BC1F"/>
              </a:buClr>
              <a:buFont typeface="Rockwell" panose="02060603020205020403" pitchFamily="18" charset="0"/>
              <a:buChar char="&gt;"/>
              <a:defRPr/>
            </a:pPr>
            <a:r>
              <a:rPr lang="en-GB" altLang="en-US" sz="1800" dirty="0">
                <a:solidFill>
                  <a:srgbClr val="002E5F"/>
                </a:solidFill>
              </a:rPr>
              <a:t>Continuity of staff</a:t>
            </a:r>
          </a:p>
          <a:p>
            <a:pPr marL="257175" indent="-257175">
              <a:lnSpc>
                <a:spcPct val="110000"/>
              </a:lnSpc>
              <a:buClr>
                <a:srgbClr val="77BC1F"/>
              </a:buClr>
              <a:buFont typeface="Rockwell" panose="02060603020205020403" pitchFamily="18" charset="0"/>
              <a:buChar char="&gt;"/>
              <a:defRPr/>
            </a:pPr>
            <a:r>
              <a:rPr lang="en-GB" altLang="en-US" sz="1800" dirty="0">
                <a:solidFill>
                  <a:srgbClr val="002E5F"/>
                </a:solidFill>
              </a:rPr>
              <a:t>Long history of profitability</a:t>
            </a:r>
          </a:p>
          <a:p>
            <a:pPr marL="257175" indent="-257175">
              <a:lnSpc>
                <a:spcPct val="110000"/>
              </a:lnSpc>
              <a:buClr>
                <a:srgbClr val="77BC1F"/>
              </a:buClr>
              <a:buFont typeface="Rockwell" panose="02060603020205020403" pitchFamily="18" charset="0"/>
              <a:buChar char="&gt;"/>
              <a:defRPr/>
            </a:pPr>
            <a:r>
              <a:rPr lang="en-GB" altLang="en-US" sz="1800" dirty="0" smtClean="0">
                <a:solidFill>
                  <a:srgbClr val="002E5F"/>
                </a:solidFill>
              </a:rPr>
              <a:t>6300 </a:t>
            </a:r>
            <a:r>
              <a:rPr lang="en-GB" altLang="en-US" sz="1800" dirty="0">
                <a:solidFill>
                  <a:srgbClr val="002E5F"/>
                </a:solidFill>
              </a:rPr>
              <a:t>SIPPs</a:t>
            </a:r>
          </a:p>
          <a:p>
            <a:pPr marL="257175" indent="-257175">
              <a:lnSpc>
                <a:spcPct val="110000"/>
              </a:lnSpc>
              <a:buClr>
                <a:srgbClr val="77BC1F"/>
              </a:buClr>
              <a:buFont typeface="Rockwell" panose="02060603020205020403" pitchFamily="18" charset="0"/>
              <a:buChar char="&gt;"/>
              <a:defRPr/>
            </a:pPr>
            <a:r>
              <a:rPr lang="en-GB" altLang="en-US" sz="1800" dirty="0" smtClean="0">
                <a:solidFill>
                  <a:srgbClr val="002E5F"/>
                </a:solidFill>
              </a:rPr>
              <a:t>786 </a:t>
            </a:r>
            <a:r>
              <a:rPr lang="en-GB" altLang="en-US" sz="1800" dirty="0">
                <a:solidFill>
                  <a:srgbClr val="002E5F"/>
                </a:solidFill>
              </a:rPr>
              <a:t>SSASs</a:t>
            </a:r>
          </a:p>
          <a:p>
            <a:pPr marL="257175" indent="-257175">
              <a:lnSpc>
                <a:spcPct val="110000"/>
              </a:lnSpc>
              <a:buClr>
                <a:srgbClr val="77BC1F"/>
              </a:buClr>
              <a:buFont typeface="Rockwell" panose="02060603020205020403" pitchFamily="18" charset="0"/>
              <a:buChar char="&gt;"/>
              <a:defRPr/>
            </a:pPr>
            <a:r>
              <a:rPr lang="en-GB" altLang="en-US" sz="1800" dirty="0">
                <a:solidFill>
                  <a:srgbClr val="002E5F"/>
                </a:solidFill>
              </a:rPr>
              <a:t>AUA £</a:t>
            </a:r>
            <a:r>
              <a:rPr lang="en-GB" altLang="en-US" sz="1800" dirty="0" smtClean="0">
                <a:solidFill>
                  <a:srgbClr val="002E5F"/>
                </a:solidFill>
              </a:rPr>
              <a:t>4.7bn </a:t>
            </a:r>
            <a:endParaRPr lang="en-GB" altLang="en-US" sz="1800" dirty="0">
              <a:solidFill>
                <a:srgbClr val="002E5F"/>
              </a:solidFill>
            </a:endParaRPr>
          </a:p>
          <a:p>
            <a:pPr marL="257175" indent="-257175">
              <a:lnSpc>
                <a:spcPct val="110000"/>
              </a:lnSpc>
              <a:buClr>
                <a:srgbClr val="77BC1F"/>
              </a:buClr>
              <a:buFont typeface="Rockwell" panose="02060603020205020403" pitchFamily="18" charset="0"/>
              <a:buChar char="&gt;"/>
              <a:defRPr/>
            </a:pPr>
            <a:r>
              <a:rPr lang="en-GB" altLang="en-US" sz="1800" dirty="0">
                <a:solidFill>
                  <a:srgbClr val="002E5F"/>
                </a:solidFill>
              </a:rPr>
              <a:t>2600 commercial properties</a:t>
            </a:r>
          </a:p>
          <a:p>
            <a:pPr>
              <a:lnSpc>
                <a:spcPct val="150000"/>
              </a:lnSpc>
              <a:defRPr/>
            </a:pPr>
            <a:endParaRPr lang="en-GB" altLang="en-US" sz="1800" dirty="0"/>
          </a:p>
        </p:txBody>
      </p:sp>
      <p:sp>
        <p:nvSpPr>
          <p:cNvPr id="2" name="AutoShape 4" descr="https://s-media-cache-ak0.pinimg.com/236x/b8/df/94/b8df9427540daf0cd294e038498e7a4d.jpg"/>
          <p:cNvSpPr>
            <a:spLocks noChangeAspect="1" noChangeArrowheads="1"/>
          </p:cNvSpPr>
          <p:nvPr/>
        </p:nvSpPr>
        <p:spPr bwMode="auto">
          <a:xfrm>
            <a:off x="983655" y="748903"/>
            <a:ext cx="24765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solidFill>
                <a:srgbClr val="000000"/>
              </a:solidFill>
              <a:latin typeface="Calibri"/>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6031" y="2533650"/>
            <a:ext cx="3517190" cy="947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5897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7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7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7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7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7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72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726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72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792" y="474073"/>
            <a:ext cx="8290015" cy="927635"/>
          </a:xfrm>
        </p:spPr>
        <p:txBody>
          <a:bodyPr>
            <a:normAutofit/>
          </a:bodyPr>
          <a:lstStyle/>
          <a:p>
            <a:r>
              <a:rPr lang="en-GB" sz="2400" dirty="0"/>
              <a:t>SSAS.</a:t>
            </a:r>
          </a:p>
        </p:txBody>
      </p:sp>
      <p:sp>
        <p:nvSpPr>
          <p:cNvPr id="3" name="Content Placeholder 2"/>
          <p:cNvSpPr>
            <a:spLocks noGrp="1"/>
          </p:cNvSpPr>
          <p:nvPr>
            <p:ph idx="1"/>
          </p:nvPr>
        </p:nvSpPr>
        <p:spPr>
          <a:xfrm>
            <a:off x="513162" y="2308562"/>
            <a:ext cx="8290015" cy="2932255"/>
          </a:xfrm>
        </p:spPr>
        <p:txBody>
          <a:bodyPr>
            <a:normAutofit/>
          </a:bodyPr>
          <a:lstStyle/>
          <a:p>
            <a:pPr algn="ctr"/>
            <a:endParaRPr lang="en-GB" sz="2700" dirty="0"/>
          </a:p>
        </p:txBody>
      </p:sp>
      <p:sp>
        <p:nvSpPr>
          <p:cNvPr id="4" name="Slide Number Placeholder 3"/>
          <p:cNvSpPr>
            <a:spLocks noGrp="1"/>
          </p:cNvSpPr>
          <p:nvPr>
            <p:ph type="sldNum" sz="quarter" idx="12"/>
          </p:nvPr>
        </p:nvSpPr>
        <p:spPr/>
        <p:txBody>
          <a:bodyPr/>
          <a:lstStyle/>
          <a:p>
            <a:pPr defTabSz="685800">
              <a:defRPr/>
            </a:pPr>
            <a:fld id="{BEB65A31-066E-4280-B7AD-9F6D47AD752B}" type="slidenum">
              <a:rPr lang="en-GB">
                <a:solidFill>
                  <a:srgbClr val="002E5F"/>
                </a:solidFill>
                <a:latin typeface="Calibri"/>
              </a:rPr>
              <a:pPr defTabSz="685800">
                <a:defRPr/>
              </a:pPr>
              <a:t>4</a:t>
            </a:fld>
            <a:endParaRPr lang="en-GB" dirty="0">
              <a:solidFill>
                <a:srgbClr val="002E5F"/>
              </a:solidFill>
              <a:latin typeface="Calibri"/>
            </a:endParaRPr>
          </a:p>
        </p:txBody>
      </p:sp>
      <p:sp>
        <p:nvSpPr>
          <p:cNvPr id="5" name="Rounded Rectangle 4"/>
          <p:cNvSpPr/>
          <p:nvPr/>
        </p:nvSpPr>
        <p:spPr>
          <a:xfrm>
            <a:off x="3483619" y="2313583"/>
            <a:ext cx="2354783" cy="3095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dirty="0">
                <a:solidFill>
                  <a:prstClr val="white"/>
                </a:solidFill>
                <a:latin typeface="Rockwell"/>
              </a:rPr>
              <a:t>Structure</a:t>
            </a:r>
          </a:p>
        </p:txBody>
      </p:sp>
    </p:spTree>
    <p:extLst>
      <p:ext uri="{BB962C8B-B14F-4D97-AF65-F5344CB8AC3E}">
        <p14:creationId xmlns:p14="http://schemas.microsoft.com/office/powerpoint/2010/main" val="40596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p:cNvSpPr/>
          <p:nvPr/>
        </p:nvSpPr>
        <p:spPr>
          <a:xfrm>
            <a:off x="1221853" y="2723668"/>
            <a:ext cx="6198243" cy="1961909"/>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 name="Title 1"/>
          <p:cNvSpPr>
            <a:spLocks noGrp="1"/>
          </p:cNvSpPr>
          <p:nvPr>
            <p:ph type="title"/>
          </p:nvPr>
        </p:nvSpPr>
        <p:spPr>
          <a:xfrm>
            <a:off x="578613" y="718905"/>
            <a:ext cx="8290015" cy="695726"/>
          </a:xfrm>
        </p:spPr>
        <p:txBody>
          <a:bodyPr>
            <a:normAutofit/>
          </a:bodyPr>
          <a:lstStyle/>
          <a:p>
            <a:r>
              <a:rPr lang="en-GB" sz="2400" dirty="0"/>
              <a:t>SIPP.</a:t>
            </a:r>
          </a:p>
        </p:txBody>
      </p:sp>
      <p:sp>
        <p:nvSpPr>
          <p:cNvPr id="4" name="Slide Number Placeholder 3"/>
          <p:cNvSpPr>
            <a:spLocks noGrp="1"/>
          </p:cNvSpPr>
          <p:nvPr>
            <p:ph type="sldNum" sz="quarter" idx="12"/>
          </p:nvPr>
        </p:nvSpPr>
        <p:spPr/>
        <p:txBody>
          <a:bodyPr/>
          <a:lstStyle/>
          <a:p>
            <a:fld id="{BEB65A31-066E-4280-B7AD-9F6D47AD752B}" type="slidenum">
              <a:rPr lang="en-GB" smtClean="0"/>
              <a:t>5</a:t>
            </a:fld>
            <a:endParaRPr lang="en-GB" dirty="0"/>
          </a:p>
        </p:txBody>
      </p:sp>
      <p:sp>
        <p:nvSpPr>
          <p:cNvPr id="5" name="Rectangle 4"/>
          <p:cNvSpPr/>
          <p:nvPr/>
        </p:nvSpPr>
        <p:spPr>
          <a:xfrm>
            <a:off x="553352" y="2142040"/>
            <a:ext cx="1788289" cy="65975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solidFill>
                  <a:schemeClr val="bg1"/>
                </a:solidFill>
                <a:latin typeface="+mj-lt"/>
              </a:rPr>
              <a:t>Member Trustee</a:t>
            </a:r>
          </a:p>
        </p:txBody>
      </p:sp>
      <p:sp>
        <p:nvSpPr>
          <p:cNvPr id="7" name="Rectangle 6"/>
          <p:cNvSpPr/>
          <p:nvPr/>
        </p:nvSpPr>
        <p:spPr>
          <a:xfrm>
            <a:off x="6300309" y="4685576"/>
            <a:ext cx="1788289" cy="65975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latin typeface="+mj-lt"/>
              </a:rPr>
              <a:t>Dentons Pension Management Ltd</a:t>
            </a:r>
          </a:p>
        </p:txBody>
      </p:sp>
      <p:sp>
        <p:nvSpPr>
          <p:cNvPr id="9" name="Rectangle 8"/>
          <p:cNvSpPr/>
          <p:nvPr/>
        </p:nvSpPr>
        <p:spPr>
          <a:xfrm>
            <a:off x="6300308" y="2142040"/>
            <a:ext cx="1788289" cy="65975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latin typeface="+mj-lt"/>
              </a:rPr>
              <a:t>Denton &amp; Co Trustees Ltd</a:t>
            </a:r>
          </a:p>
        </p:txBody>
      </p:sp>
      <p:sp>
        <p:nvSpPr>
          <p:cNvPr id="11" name="Rectangle 10"/>
          <p:cNvSpPr/>
          <p:nvPr/>
        </p:nvSpPr>
        <p:spPr>
          <a:xfrm>
            <a:off x="3650819" y="2895015"/>
            <a:ext cx="1273400" cy="469798"/>
          </a:xfrm>
          <a:prstGeom prst="rect">
            <a:avLst/>
          </a:prstGeom>
          <a:solidFill>
            <a:srgbClr val="77BC1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schemeClr val="bg1"/>
                </a:solidFill>
                <a:latin typeface="+mj-lt"/>
              </a:rPr>
              <a:t>Bank Account</a:t>
            </a:r>
          </a:p>
        </p:txBody>
      </p:sp>
      <p:sp>
        <p:nvSpPr>
          <p:cNvPr id="13" name="Rectangle 12"/>
          <p:cNvSpPr/>
          <p:nvPr/>
        </p:nvSpPr>
        <p:spPr>
          <a:xfrm>
            <a:off x="5252779" y="3655626"/>
            <a:ext cx="1273400" cy="469798"/>
          </a:xfrm>
          <a:prstGeom prst="rect">
            <a:avLst/>
          </a:prstGeom>
          <a:solidFill>
            <a:srgbClr val="77BC1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latin typeface="+mj-lt"/>
              </a:rPr>
              <a:t>ASSET 3</a:t>
            </a:r>
          </a:p>
        </p:txBody>
      </p:sp>
      <p:sp>
        <p:nvSpPr>
          <p:cNvPr id="15" name="Rectangle 14"/>
          <p:cNvSpPr/>
          <p:nvPr/>
        </p:nvSpPr>
        <p:spPr>
          <a:xfrm>
            <a:off x="2115770" y="3655627"/>
            <a:ext cx="1273400" cy="469798"/>
          </a:xfrm>
          <a:prstGeom prst="rect">
            <a:avLst/>
          </a:prstGeom>
          <a:solidFill>
            <a:srgbClr val="77BC1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latin typeface="+mj-lt"/>
              </a:rPr>
              <a:t>ASSET 1</a:t>
            </a:r>
          </a:p>
        </p:txBody>
      </p:sp>
      <p:sp>
        <p:nvSpPr>
          <p:cNvPr id="17" name="Rectangle 16"/>
          <p:cNvSpPr/>
          <p:nvPr/>
        </p:nvSpPr>
        <p:spPr>
          <a:xfrm>
            <a:off x="3684274" y="3655627"/>
            <a:ext cx="1273400" cy="469798"/>
          </a:xfrm>
          <a:prstGeom prst="rect">
            <a:avLst/>
          </a:prstGeom>
          <a:solidFill>
            <a:srgbClr val="77BC1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latin typeface="+mj-lt"/>
              </a:rPr>
              <a:t>ASSET 2</a:t>
            </a:r>
          </a:p>
        </p:txBody>
      </p:sp>
      <p:sp>
        <p:nvSpPr>
          <p:cNvPr id="19" name="Rectangle 18"/>
          <p:cNvSpPr/>
          <p:nvPr/>
        </p:nvSpPr>
        <p:spPr>
          <a:xfrm>
            <a:off x="553352" y="4685576"/>
            <a:ext cx="1788289" cy="65975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solidFill>
                  <a:schemeClr val="bg1"/>
                </a:solidFill>
                <a:latin typeface="+mj-lt"/>
              </a:rPr>
              <a:t>Financial Adviser</a:t>
            </a:r>
          </a:p>
        </p:txBody>
      </p:sp>
    </p:spTree>
    <p:extLst>
      <p:ext uri="{BB962C8B-B14F-4D97-AF65-F5344CB8AC3E}">
        <p14:creationId xmlns:p14="http://schemas.microsoft.com/office/powerpoint/2010/main" val="27809595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p:cNvSpPr>
          <p:nvPr>
            <p:ph type="title"/>
          </p:nvPr>
        </p:nvSpPr>
        <p:spPr>
          <a:xfrm>
            <a:off x="467544" y="893228"/>
            <a:ext cx="7199813" cy="529829"/>
          </a:xfrm>
        </p:spPr>
        <p:txBody>
          <a:bodyPr>
            <a:normAutofit/>
          </a:bodyPr>
          <a:lstStyle/>
          <a:p>
            <a:r>
              <a:rPr lang="en-GB" altLang="en-US" sz="2400" dirty="0"/>
              <a:t>SSAS.</a:t>
            </a:r>
          </a:p>
        </p:txBody>
      </p:sp>
      <p:sp>
        <p:nvSpPr>
          <p:cNvPr id="2" name="AutoShape 4" descr="https://s-media-cache-ak0.pinimg.com/236x/b8/df/94/b8df9427540daf0cd294e038498e7a4d.jpg"/>
          <p:cNvSpPr>
            <a:spLocks noChangeAspect="1" noChangeArrowheads="1"/>
          </p:cNvSpPr>
          <p:nvPr/>
        </p:nvSpPr>
        <p:spPr bwMode="auto">
          <a:xfrm>
            <a:off x="983655" y="748903"/>
            <a:ext cx="24765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GB" sz="1350" dirty="0">
              <a:solidFill>
                <a:prstClr val="black"/>
              </a:solidFill>
              <a:latin typeface="Calibri"/>
            </a:endParaRPr>
          </a:p>
        </p:txBody>
      </p:sp>
      <p:sp>
        <p:nvSpPr>
          <p:cNvPr id="12" name="Rectangle 11"/>
          <p:cNvSpPr/>
          <p:nvPr/>
        </p:nvSpPr>
        <p:spPr>
          <a:xfrm>
            <a:off x="6719309" y="3891658"/>
            <a:ext cx="1597107" cy="91952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350" dirty="0">
                <a:solidFill>
                  <a:prstClr val="black"/>
                </a:solidFill>
                <a:latin typeface="Rockwell"/>
              </a:rPr>
              <a:t>Dentons Pension Management Ltd</a:t>
            </a:r>
          </a:p>
        </p:txBody>
      </p:sp>
      <p:sp>
        <p:nvSpPr>
          <p:cNvPr id="31" name="Rectangle 30"/>
          <p:cNvSpPr/>
          <p:nvPr/>
        </p:nvSpPr>
        <p:spPr>
          <a:xfrm>
            <a:off x="3758595" y="2207857"/>
            <a:ext cx="1247389" cy="316682"/>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350" dirty="0">
                <a:solidFill>
                  <a:prstClr val="black"/>
                </a:solidFill>
                <a:latin typeface="Rockwell"/>
              </a:rPr>
              <a:t>Employer</a:t>
            </a:r>
          </a:p>
        </p:txBody>
      </p:sp>
      <p:sp>
        <p:nvSpPr>
          <p:cNvPr id="4" name="Oval 3"/>
          <p:cNvSpPr/>
          <p:nvPr/>
        </p:nvSpPr>
        <p:spPr>
          <a:xfrm>
            <a:off x="2575496" y="2711891"/>
            <a:ext cx="3589251" cy="1890423"/>
          </a:xfrm>
          <a:prstGeom prst="ellipse">
            <a:avLst/>
          </a:prstGeom>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dirty="0">
              <a:solidFill>
                <a:prstClr val="white"/>
              </a:solidFill>
              <a:latin typeface="Calibri"/>
            </a:endParaRPr>
          </a:p>
        </p:txBody>
      </p:sp>
      <p:sp>
        <p:nvSpPr>
          <p:cNvPr id="33" name="Rectangle 32"/>
          <p:cNvSpPr/>
          <p:nvPr/>
        </p:nvSpPr>
        <p:spPr>
          <a:xfrm>
            <a:off x="3806444" y="3042837"/>
            <a:ext cx="1247389" cy="25106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050" dirty="0">
                <a:solidFill>
                  <a:prstClr val="black"/>
                </a:solidFill>
                <a:latin typeface="Rockwell"/>
              </a:rPr>
              <a:t>BANK ACCOUNT</a:t>
            </a:r>
          </a:p>
        </p:txBody>
      </p:sp>
      <p:sp>
        <p:nvSpPr>
          <p:cNvPr id="37" name="Rectangle 36"/>
          <p:cNvSpPr/>
          <p:nvPr/>
        </p:nvSpPr>
        <p:spPr>
          <a:xfrm>
            <a:off x="2752897" y="3727913"/>
            <a:ext cx="931043" cy="25106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200" dirty="0">
                <a:solidFill>
                  <a:prstClr val="black"/>
                </a:solidFill>
                <a:latin typeface="Rockwell"/>
                <a:cs typeface="Aparajita" panose="020B0604020202020204" pitchFamily="34" charset="0"/>
              </a:rPr>
              <a:t>ASSET 1</a:t>
            </a:r>
          </a:p>
        </p:txBody>
      </p:sp>
      <p:sp>
        <p:nvSpPr>
          <p:cNvPr id="38" name="Rectangle 37"/>
          <p:cNvSpPr/>
          <p:nvPr/>
        </p:nvSpPr>
        <p:spPr>
          <a:xfrm>
            <a:off x="3916768" y="3727913"/>
            <a:ext cx="931043" cy="25106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200" dirty="0">
                <a:solidFill>
                  <a:prstClr val="black"/>
                </a:solidFill>
                <a:latin typeface="Rockwell"/>
              </a:rPr>
              <a:t>ASSET 2</a:t>
            </a:r>
          </a:p>
        </p:txBody>
      </p:sp>
      <p:sp>
        <p:nvSpPr>
          <p:cNvPr id="39" name="Rectangle 38"/>
          <p:cNvSpPr/>
          <p:nvPr/>
        </p:nvSpPr>
        <p:spPr>
          <a:xfrm>
            <a:off x="5080640" y="3727913"/>
            <a:ext cx="931043" cy="25106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200" dirty="0">
                <a:solidFill>
                  <a:prstClr val="black"/>
                </a:solidFill>
                <a:latin typeface="Rockwell"/>
              </a:rPr>
              <a:t>ASSET 3</a:t>
            </a:r>
          </a:p>
        </p:txBody>
      </p:sp>
      <p:sp>
        <p:nvSpPr>
          <p:cNvPr id="40" name="Rectangle 39"/>
          <p:cNvSpPr/>
          <p:nvPr/>
        </p:nvSpPr>
        <p:spPr>
          <a:xfrm>
            <a:off x="1168400" y="2382903"/>
            <a:ext cx="1247389" cy="417424"/>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350" dirty="0">
                <a:solidFill>
                  <a:prstClr val="black"/>
                </a:solidFill>
                <a:latin typeface="Rockwell"/>
              </a:rPr>
              <a:t>Member Trustee 1</a:t>
            </a:r>
          </a:p>
        </p:txBody>
      </p:sp>
      <p:sp>
        <p:nvSpPr>
          <p:cNvPr id="41" name="Rectangle 40"/>
          <p:cNvSpPr/>
          <p:nvPr/>
        </p:nvSpPr>
        <p:spPr>
          <a:xfrm>
            <a:off x="1168399" y="3283897"/>
            <a:ext cx="1247389" cy="417424"/>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350" dirty="0">
                <a:solidFill>
                  <a:prstClr val="black"/>
                </a:solidFill>
                <a:latin typeface="Rockwell"/>
              </a:rPr>
              <a:t>Member Trustee 2</a:t>
            </a:r>
          </a:p>
        </p:txBody>
      </p:sp>
      <p:sp>
        <p:nvSpPr>
          <p:cNvPr id="42" name="Rectangle 41"/>
          <p:cNvSpPr/>
          <p:nvPr/>
        </p:nvSpPr>
        <p:spPr>
          <a:xfrm>
            <a:off x="2857627" y="5083657"/>
            <a:ext cx="1652624" cy="345728"/>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350" dirty="0">
                <a:solidFill>
                  <a:prstClr val="black"/>
                </a:solidFill>
                <a:latin typeface="Rockwell"/>
              </a:rPr>
              <a:t>Accountant</a:t>
            </a:r>
          </a:p>
        </p:txBody>
      </p:sp>
      <p:sp>
        <p:nvSpPr>
          <p:cNvPr id="43" name="Rectangle 42"/>
          <p:cNvSpPr/>
          <p:nvPr/>
        </p:nvSpPr>
        <p:spPr>
          <a:xfrm>
            <a:off x="6719309" y="2366198"/>
            <a:ext cx="1459491" cy="58231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350" dirty="0">
                <a:solidFill>
                  <a:prstClr val="black"/>
                </a:solidFill>
                <a:latin typeface="Rockwell"/>
              </a:rPr>
              <a:t>Denton &amp; Co Trustees Ltd</a:t>
            </a:r>
          </a:p>
        </p:txBody>
      </p:sp>
      <p:sp>
        <p:nvSpPr>
          <p:cNvPr id="15" name="Rectangle 14"/>
          <p:cNvSpPr/>
          <p:nvPr/>
        </p:nvSpPr>
        <p:spPr>
          <a:xfrm>
            <a:off x="1168400" y="4184891"/>
            <a:ext cx="1247389" cy="417424"/>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350" dirty="0">
                <a:solidFill>
                  <a:prstClr val="black"/>
                </a:solidFill>
                <a:latin typeface="Rockwell"/>
              </a:rPr>
              <a:t>Member Trustee 3</a:t>
            </a:r>
          </a:p>
        </p:txBody>
      </p:sp>
      <p:sp>
        <p:nvSpPr>
          <p:cNvPr id="16" name="Rectangle 15"/>
          <p:cNvSpPr/>
          <p:nvPr/>
        </p:nvSpPr>
        <p:spPr>
          <a:xfrm>
            <a:off x="4768306" y="5083657"/>
            <a:ext cx="1652624" cy="345728"/>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350" dirty="0">
                <a:solidFill>
                  <a:prstClr val="black"/>
                </a:solidFill>
                <a:latin typeface="Rockwell"/>
              </a:rPr>
              <a:t>Financial Adviser</a:t>
            </a:r>
          </a:p>
        </p:txBody>
      </p:sp>
    </p:spTree>
    <p:extLst>
      <p:ext uri="{BB962C8B-B14F-4D97-AF65-F5344CB8AC3E}">
        <p14:creationId xmlns:p14="http://schemas.microsoft.com/office/powerpoint/2010/main" val="1674039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176" y="475743"/>
            <a:ext cx="8290015" cy="927635"/>
          </a:xfrm>
        </p:spPr>
        <p:txBody>
          <a:bodyPr>
            <a:normAutofit/>
          </a:bodyPr>
          <a:lstStyle/>
          <a:p>
            <a:r>
              <a:rPr lang="en-GB" sz="2400" dirty="0"/>
              <a:t>SSAS.</a:t>
            </a:r>
          </a:p>
        </p:txBody>
      </p:sp>
      <p:sp>
        <p:nvSpPr>
          <p:cNvPr id="3" name="Content Placeholder 2"/>
          <p:cNvSpPr>
            <a:spLocks noGrp="1"/>
          </p:cNvSpPr>
          <p:nvPr>
            <p:ph idx="1"/>
          </p:nvPr>
        </p:nvSpPr>
        <p:spPr>
          <a:xfrm>
            <a:off x="513162" y="2308562"/>
            <a:ext cx="8290015" cy="2932255"/>
          </a:xfrm>
        </p:spPr>
        <p:txBody>
          <a:bodyPr>
            <a:normAutofit/>
          </a:bodyPr>
          <a:lstStyle/>
          <a:p>
            <a:pPr algn="ctr"/>
            <a:endParaRPr lang="en-GB" sz="2700" dirty="0"/>
          </a:p>
        </p:txBody>
      </p:sp>
      <p:sp>
        <p:nvSpPr>
          <p:cNvPr id="4" name="Slide Number Placeholder 3"/>
          <p:cNvSpPr>
            <a:spLocks noGrp="1"/>
          </p:cNvSpPr>
          <p:nvPr>
            <p:ph type="sldNum" sz="quarter" idx="12"/>
          </p:nvPr>
        </p:nvSpPr>
        <p:spPr/>
        <p:txBody>
          <a:bodyPr/>
          <a:lstStyle/>
          <a:p>
            <a:pPr defTabSz="685800"/>
            <a:fld id="{BEB65A31-066E-4280-B7AD-9F6D47AD752B}" type="slidenum">
              <a:rPr lang="en-GB">
                <a:solidFill>
                  <a:srgbClr val="002E5F"/>
                </a:solidFill>
                <a:latin typeface="Calibri"/>
              </a:rPr>
              <a:pPr defTabSz="685800"/>
              <a:t>7</a:t>
            </a:fld>
            <a:endParaRPr lang="en-GB" dirty="0">
              <a:solidFill>
                <a:srgbClr val="002E5F"/>
              </a:solidFill>
              <a:latin typeface="Calibri"/>
            </a:endParaRPr>
          </a:p>
        </p:txBody>
      </p:sp>
      <p:sp>
        <p:nvSpPr>
          <p:cNvPr id="5" name="Rounded Rectangle 4"/>
          <p:cNvSpPr/>
          <p:nvPr/>
        </p:nvSpPr>
        <p:spPr>
          <a:xfrm>
            <a:off x="3483619" y="2313583"/>
            <a:ext cx="2354783" cy="3095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dirty="0">
                <a:solidFill>
                  <a:prstClr val="white"/>
                </a:solidFill>
                <a:latin typeface="Rockwell"/>
              </a:rPr>
              <a:t>Structure</a:t>
            </a:r>
          </a:p>
        </p:txBody>
      </p:sp>
      <p:sp>
        <p:nvSpPr>
          <p:cNvPr id="6" name="Rounded Rectangle 5"/>
          <p:cNvSpPr/>
          <p:nvPr/>
        </p:nvSpPr>
        <p:spPr>
          <a:xfrm>
            <a:off x="3483618" y="2744263"/>
            <a:ext cx="2354782" cy="3095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dirty="0">
                <a:solidFill>
                  <a:prstClr val="white"/>
                </a:solidFill>
                <a:latin typeface="Rockwell"/>
              </a:rPr>
              <a:t>Regulation</a:t>
            </a:r>
          </a:p>
        </p:txBody>
      </p:sp>
      <p:sp>
        <p:nvSpPr>
          <p:cNvPr id="7" name="Rounded Rectangle 6"/>
          <p:cNvSpPr/>
          <p:nvPr/>
        </p:nvSpPr>
        <p:spPr>
          <a:xfrm>
            <a:off x="3483618" y="3171886"/>
            <a:ext cx="2354782" cy="3095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dirty="0">
                <a:solidFill>
                  <a:prstClr val="white"/>
                </a:solidFill>
                <a:latin typeface="Rockwell"/>
              </a:rPr>
              <a:t>Investment</a:t>
            </a:r>
          </a:p>
        </p:txBody>
      </p:sp>
    </p:spTree>
    <p:extLst>
      <p:ext uri="{BB962C8B-B14F-4D97-AF65-F5344CB8AC3E}">
        <p14:creationId xmlns:p14="http://schemas.microsoft.com/office/powerpoint/2010/main" val="2362417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176" y="476672"/>
            <a:ext cx="8290015" cy="927635"/>
          </a:xfrm>
        </p:spPr>
        <p:txBody>
          <a:bodyPr>
            <a:normAutofit/>
          </a:bodyPr>
          <a:lstStyle/>
          <a:p>
            <a:r>
              <a:rPr lang="en-GB" sz="2400" dirty="0"/>
              <a:t>SSAS Investment.</a:t>
            </a:r>
          </a:p>
        </p:txBody>
      </p:sp>
      <p:sp>
        <p:nvSpPr>
          <p:cNvPr id="3" name="Content Placeholder 2"/>
          <p:cNvSpPr>
            <a:spLocks noGrp="1"/>
          </p:cNvSpPr>
          <p:nvPr>
            <p:ph idx="1"/>
          </p:nvPr>
        </p:nvSpPr>
        <p:spPr>
          <a:xfrm>
            <a:off x="354022" y="2104991"/>
            <a:ext cx="8290015" cy="3222640"/>
          </a:xfrm>
        </p:spPr>
        <p:txBody>
          <a:bodyPr>
            <a:normAutofit/>
          </a:bodyPr>
          <a:lstStyle/>
          <a:p>
            <a:pPr marL="257175" indent="-257175">
              <a:buClr>
                <a:srgbClr val="92D050"/>
              </a:buClr>
              <a:buFont typeface="Rockwell" panose="02060603020205020403" pitchFamily="18" charset="0"/>
              <a:buChar char="&gt;"/>
            </a:pPr>
            <a:r>
              <a:rPr lang="en-GB" altLang="en-US" sz="1800" dirty="0">
                <a:solidFill>
                  <a:srgbClr val="002060"/>
                </a:solidFill>
              </a:rPr>
              <a:t>Loan back criteria: </a:t>
            </a:r>
            <a:r>
              <a:rPr lang="en-GB" altLang="en-US" sz="1800" b="1" dirty="0"/>
              <a:t>The magic five</a:t>
            </a:r>
          </a:p>
          <a:p>
            <a:pPr>
              <a:buClr>
                <a:srgbClr val="92D050"/>
              </a:buClr>
            </a:pPr>
            <a:endParaRPr lang="en-GB" altLang="en-US" sz="1800" b="1" dirty="0"/>
          </a:p>
          <a:p>
            <a:pPr marL="392906" lvl="2" indent="-257175">
              <a:buClr>
                <a:srgbClr val="92D050"/>
              </a:buClr>
              <a:buFont typeface="Rockwell" panose="02060603020205020403" pitchFamily="18" charset="0"/>
              <a:buChar char="&gt;"/>
            </a:pPr>
            <a:r>
              <a:rPr lang="en-GB" altLang="en-US" sz="1650" dirty="0">
                <a:solidFill>
                  <a:srgbClr val="002060"/>
                </a:solidFill>
                <a:latin typeface="+mj-lt"/>
              </a:rPr>
              <a:t>Maximum amount: 			</a:t>
            </a:r>
            <a:r>
              <a:rPr lang="en-GB" altLang="en-US" sz="1650" i="1" dirty="0">
                <a:solidFill>
                  <a:srgbClr val="002060"/>
                </a:solidFill>
                <a:latin typeface="+mj-lt"/>
              </a:rPr>
              <a:t>50% of net scheme assets</a:t>
            </a:r>
          </a:p>
          <a:p>
            <a:pPr marL="392906" lvl="2" indent="-257175">
              <a:buClr>
                <a:srgbClr val="92D050"/>
              </a:buClr>
              <a:buFont typeface="Rockwell" panose="02060603020205020403" pitchFamily="18" charset="0"/>
              <a:buChar char="&gt;"/>
            </a:pPr>
            <a:r>
              <a:rPr lang="en-GB" altLang="en-US" sz="1650" dirty="0">
                <a:solidFill>
                  <a:srgbClr val="002060"/>
                </a:solidFill>
                <a:latin typeface="+mj-lt"/>
              </a:rPr>
              <a:t>Repayments:  				</a:t>
            </a:r>
            <a:r>
              <a:rPr lang="en-GB" altLang="en-US" sz="1650" i="1" dirty="0">
                <a:solidFill>
                  <a:srgbClr val="002060"/>
                </a:solidFill>
                <a:latin typeface="+mj-lt"/>
              </a:rPr>
              <a:t>Capital &amp; interest</a:t>
            </a:r>
          </a:p>
          <a:p>
            <a:pPr marL="392906" lvl="2" indent="-257175">
              <a:buClr>
                <a:srgbClr val="92D050"/>
              </a:buClr>
              <a:buFont typeface="Rockwell" panose="02060603020205020403" pitchFamily="18" charset="0"/>
              <a:buChar char="&gt;"/>
            </a:pPr>
            <a:r>
              <a:rPr lang="en-GB" altLang="en-US" sz="1650" dirty="0">
                <a:solidFill>
                  <a:srgbClr val="002060"/>
                </a:solidFill>
                <a:latin typeface="+mj-lt"/>
              </a:rPr>
              <a:t>Loan term: 				</a:t>
            </a:r>
            <a:r>
              <a:rPr lang="en-GB" altLang="en-US" sz="1650" i="1" dirty="0">
                <a:solidFill>
                  <a:srgbClr val="002060"/>
                </a:solidFill>
                <a:latin typeface="+mj-lt"/>
              </a:rPr>
              <a:t>5 years</a:t>
            </a:r>
          </a:p>
          <a:p>
            <a:pPr marL="392906" lvl="2" indent="-257175">
              <a:buClr>
                <a:srgbClr val="92D050"/>
              </a:buClr>
              <a:buFont typeface="Rockwell" panose="02060603020205020403" pitchFamily="18" charset="0"/>
              <a:buChar char="&gt;"/>
            </a:pPr>
            <a:r>
              <a:rPr lang="en-GB" altLang="en-US" sz="1650" dirty="0">
                <a:solidFill>
                  <a:srgbClr val="002060"/>
                </a:solidFill>
                <a:latin typeface="+mj-lt"/>
              </a:rPr>
              <a:t>Interest rates: 				</a:t>
            </a:r>
            <a:r>
              <a:rPr lang="en-GB" altLang="en-US" sz="1650" i="1" dirty="0">
                <a:solidFill>
                  <a:srgbClr val="002060"/>
                </a:solidFill>
                <a:latin typeface="+mj-lt"/>
              </a:rPr>
              <a:t>1% above “base” and commercia</a:t>
            </a:r>
            <a:r>
              <a:rPr lang="en-GB" altLang="en-US" sz="1650" dirty="0">
                <a:solidFill>
                  <a:srgbClr val="002060"/>
                </a:solidFill>
                <a:latin typeface="+mj-lt"/>
              </a:rPr>
              <a:t>l</a:t>
            </a:r>
          </a:p>
          <a:p>
            <a:pPr marL="392906" lvl="2" indent="-257175">
              <a:buClr>
                <a:srgbClr val="92D050"/>
              </a:buClr>
              <a:buFont typeface="Rockwell" panose="02060603020205020403" pitchFamily="18" charset="0"/>
              <a:buChar char="&gt;"/>
            </a:pPr>
            <a:r>
              <a:rPr lang="en-GB" altLang="en-US" sz="1650" dirty="0">
                <a:solidFill>
                  <a:srgbClr val="002060"/>
                </a:solidFill>
                <a:latin typeface="+mj-lt"/>
              </a:rPr>
              <a:t>Security: 					</a:t>
            </a:r>
            <a:r>
              <a:rPr lang="en-GB" altLang="en-US" sz="1650" i="1" dirty="0">
                <a:solidFill>
                  <a:srgbClr val="002060"/>
                </a:solidFill>
                <a:latin typeface="+mj-lt"/>
              </a:rPr>
              <a:t>First charge</a:t>
            </a:r>
          </a:p>
          <a:p>
            <a:pPr marL="392906" lvl="2" indent="-257175">
              <a:buClr>
                <a:srgbClr val="92D050"/>
              </a:buClr>
              <a:buFont typeface="Rockwell" panose="02060603020205020403" pitchFamily="18" charset="0"/>
              <a:buChar char="&gt;"/>
            </a:pPr>
            <a:endParaRPr lang="en-GB" altLang="en-US" sz="1500" dirty="0">
              <a:solidFill>
                <a:srgbClr val="002060"/>
              </a:solidFill>
              <a:latin typeface="+mj-lt"/>
            </a:endParaRPr>
          </a:p>
          <a:p>
            <a:pPr marL="257175" lvl="1" indent="-257175">
              <a:buClr>
                <a:srgbClr val="92D050"/>
              </a:buClr>
              <a:buFont typeface="Rockwell" panose="02060603020205020403" pitchFamily="18" charset="0"/>
              <a:buChar char="&gt;"/>
            </a:pPr>
            <a:r>
              <a:rPr lang="en-GB" altLang="en-US" sz="1800" dirty="0">
                <a:solidFill>
                  <a:srgbClr val="002060"/>
                </a:solidFill>
                <a:latin typeface="+mj-lt"/>
              </a:rPr>
              <a:t>Sponsoring Employer shares</a:t>
            </a:r>
          </a:p>
          <a:p>
            <a:pPr lvl="1">
              <a:buClr>
                <a:srgbClr val="92D050"/>
              </a:buClr>
            </a:pPr>
            <a:endParaRPr lang="en-GB" altLang="en-US" sz="1800" dirty="0">
              <a:solidFill>
                <a:srgbClr val="002060"/>
              </a:solidFill>
              <a:latin typeface="+mj-lt"/>
            </a:endParaRPr>
          </a:p>
          <a:p>
            <a:pPr marL="392906" lvl="2" indent="-257175">
              <a:buClr>
                <a:srgbClr val="92D050"/>
              </a:buClr>
              <a:buFont typeface="Rockwell" panose="02060603020205020403" pitchFamily="18" charset="0"/>
              <a:buChar char="&gt;"/>
            </a:pPr>
            <a:r>
              <a:rPr lang="en-GB" altLang="en-US" sz="1650" dirty="0">
                <a:solidFill>
                  <a:srgbClr val="002060"/>
                </a:solidFill>
                <a:latin typeface="+mj-lt"/>
              </a:rPr>
              <a:t>Taxable property rules: 			</a:t>
            </a:r>
            <a:r>
              <a:rPr lang="en-GB" altLang="en-US" sz="1650" i="1" dirty="0">
                <a:solidFill>
                  <a:srgbClr val="002060"/>
                </a:solidFill>
                <a:latin typeface="+mj-lt"/>
              </a:rPr>
              <a:t>Owning and controlling a trading entity</a:t>
            </a:r>
          </a:p>
          <a:p>
            <a:pPr marL="257175" lvl="1" indent="-257175">
              <a:buClr>
                <a:srgbClr val="92D050"/>
              </a:buClr>
              <a:buFont typeface="Rockwell" panose="02060603020205020403" pitchFamily="18" charset="0"/>
              <a:buChar char="&gt;"/>
            </a:pPr>
            <a:endParaRPr lang="en-GB" altLang="en-US" sz="1500" dirty="0">
              <a:latin typeface="+mj-lt"/>
            </a:endParaRPr>
          </a:p>
        </p:txBody>
      </p:sp>
      <p:sp>
        <p:nvSpPr>
          <p:cNvPr id="4" name="Slide Number Placeholder 3"/>
          <p:cNvSpPr>
            <a:spLocks noGrp="1"/>
          </p:cNvSpPr>
          <p:nvPr>
            <p:ph type="sldNum" sz="quarter" idx="12"/>
          </p:nvPr>
        </p:nvSpPr>
        <p:spPr/>
        <p:txBody>
          <a:bodyPr/>
          <a:lstStyle/>
          <a:p>
            <a:pPr defTabSz="685800"/>
            <a:fld id="{BEB65A31-066E-4280-B7AD-9F6D47AD752B}" type="slidenum">
              <a:rPr lang="en-GB">
                <a:solidFill>
                  <a:srgbClr val="002E5F"/>
                </a:solidFill>
                <a:latin typeface="Calibri"/>
              </a:rPr>
              <a:pPr defTabSz="685800"/>
              <a:t>8</a:t>
            </a:fld>
            <a:endParaRPr lang="en-GB" dirty="0">
              <a:solidFill>
                <a:srgbClr val="002E5F"/>
              </a:solidFill>
              <a:latin typeface="Calibri"/>
            </a:endParaRPr>
          </a:p>
        </p:txBody>
      </p:sp>
    </p:spTree>
    <p:extLst>
      <p:ext uri="{BB962C8B-B14F-4D97-AF65-F5344CB8AC3E}">
        <p14:creationId xmlns:p14="http://schemas.microsoft.com/office/powerpoint/2010/main" val="2019945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358412" y="5486631"/>
            <a:ext cx="249231" cy="127856"/>
          </a:xfrm>
        </p:spPr>
        <p:txBody>
          <a:bodyPr/>
          <a:lstStyle/>
          <a:p>
            <a:pPr defTabSz="685800">
              <a:defRPr/>
            </a:pPr>
            <a:fld id="{BEB65A31-066E-4280-B7AD-9F6D47AD752B}" type="slidenum">
              <a:rPr lang="en-GB" sz="831">
                <a:solidFill>
                  <a:srgbClr val="002E5F"/>
                </a:solidFill>
                <a:latin typeface="Calibri"/>
              </a:rPr>
              <a:pPr defTabSz="685800">
                <a:defRPr/>
              </a:pPr>
              <a:t>9</a:t>
            </a:fld>
            <a:endParaRPr lang="en-GB" sz="831">
              <a:solidFill>
                <a:srgbClr val="002E5F"/>
              </a:solidFill>
              <a:latin typeface="Calibri"/>
            </a:endParaRPr>
          </a:p>
        </p:txBody>
      </p:sp>
      <p:sp>
        <p:nvSpPr>
          <p:cNvPr id="3" name="TextBox 2"/>
          <p:cNvSpPr txBox="1"/>
          <p:nvPr/>
        </p:nvSpPr>
        <p:spPr>
          <a:xfrm>
            <a:off x="354023" y="980728"/>
            <a:ext cx="7147193" cy="461665"/>
          </a:xfrm>
          <a:prstGeom prst="rect">
            <a:avLst/>
          </a:prstGeom>
          <a:noFill/>
        </p:spPr>
        <p:txBody>
          <a:bodyPr wrap="square" rtlCol="0">
            <a:spAutoFit/>
          </a:bodyPr>
          <a:lstStyle/>
          <a:p>
            <a:pPr defTabSz="685800">
              <a:defRPr/>
            </a:pPr>
            <a:r>
              <a:rPr lang="en-GB" sz="2400" dirty="0">
                <a:solidFill>
                  <a:prstClr val="white"/>
                </a:solidFill>
                <a:latin typeface="Rockwell"/>
              </a:rPr>
              <a:t>Loan Security Options.</a:t>
            </a:r>
          </a:p>
        </p:txBody>
      </p:sp>
      <p:sp>
        <p:nvSpPr>
          <p:cNvPr id="4" name="Rectangle 3"/>
          <p:cNvSpPr txBox="1">
            <a:spLocks/>
          </p:cNvSpPr>
          <p:nvPr/>
        </p:nvSpPr>
        <p:spPr>
          <a:xfrm>
            <a:off x="354023" y="2211006"/>
            <a:ext cx="8290014" cy="2925980"/>
          </a:xfrm>
          <a:prstGeom prst="rect">
            <a:avLst/>
          </a:prstGeom>
        </p:spPr>
        <p:txBody>
          <a:bodyPr/>
          <a:lstStyle>
            <a:lvl1pPr marL="0" indent="0" algn="l" defTabSz="844083" rtl="0" eaLnBrk="1" latinLnBrk="0" hangingPunct="1">
              <a:lnSpc>
                <a:spcPct val="90000"/>
              </a:lnSpc>
              <a:spcBef>
                <a:spcPts val="1108"/>
              </a:spcBef>
              <a:buFont typeface="Arial" panose="020B0604020202020204" pitchFamily="34" charset="0"/>
              <a:buNone/>
              <a:defRPr sz="1846" kern="1200">
                <a:solidFill>
                  <a:schemeClr val="accent1"/>
                </a:solidFill>
                <a:latin typeface="+mj-lt"/>
                <a:ea typeface="+mn-ea"/>
                <a:cs typeface="+mn-cs"/>
              </a:defRPr>
            </a:lvl1pPr>
            <a:lvl2pPr marL="0" indent="0" algn="l" defTabSz="844083" rtl="0" eaLnBrk="1" latinLnBrk="0" hangingPunct="1">
              <a:lnSpc>
                <a:spcPct val="90000"/>
              </a:lnSpc>
              <a:spcBef>
                <a:spcPts val="0"/>
              </a:spcBef>
              <a:buFont typeface="Arial" panose="020B0604020202020204" pitchFamily="34" charset="0"/>
              <a:buNone/>
              <a:defRPr sz="1477" kern="1200">
                <a:solidFill>
                  <a:schemeClr val="tx1"/>
                </a:solidFill>
                <a:latin typeface="+mn-lt"/>
                <a:ea typeface="+mn-ea"/>
                <a:cs typeface="+mn-cs"/>
              </a:defRPr>
            </a:lvl2pPr>
            <a:lvl3pPr marL="167058" indent="-167058" algn="l" defTabSz="844083" rtl="0" eaLnBrk="1" latinLnBrk="0" hangingPunct="1">
              <a:lnSpc>
                <a:spcPct val="90000"/>
              </a:lnSpc>
              <a:spcBef>
                <a:spcPts val="554"/>
              </a:spcBef>
              <a:buClr>
                <a:schemeClr val="accent1"/>
              </a:buClr>
              <a:buSzPct val="150000"/>
              <a:buFont typeface="Calibri" panose="020F0502020204030204" pitchFamily="34" charset="0"/>
              <a:buChar char="›"/>
              <a:defRPr sz="1477" kern="1200">
                <a:solidFill>
                  <a:schemeClr val="tx1"/>
                </a:solidFill>
                <a:latin typeface="+mn-lt"/>
                <a:ea typeface="+mn-ea"/>
                <a:cs typeface="+mn-cs"/>
              </a:defRPr>
            </a:lvl3pPr>
            <a:lvl4pPr marL="367821" indent="-211021" algn="l" defTabSz="844083" rtl="0" eaLnBrk="1" latinLnBrk="0" hangingPunct="1">
              <a:lnSpc>
                <a:spcPct val="90000"/>
              </a:lnSpc>
              <a:spcBef>
                <a:spcPts val="185"/>
              </a:spcBef>
              <a:buFont typeface="Arial" panose="020B0604020202020204" pitchFamily="34" charset="0"/>
              <a:buChar char="–"/>
              <a:tabLst/>
              <a:defRPr sz="1477" kern="1200">
                <a:solidFill>
                  <a:schemeClr val="tx1"/>
                </a:solidFill>
                <a:latin typeface="+mn-lt"/>
                <a:ea typeface="+mn-ea"/>
                <a:cs typeface="+mn-cs"/>
              </a:defRPr>
            </a:lvl4pPr>
            <a:lvl5pPr marL="608150" indent="-211021" algn="l" defTabSz="844083" rtl="0" eaLnBrk="1" latinLnBrk="0" hangingPunct="1">
              <a:lnSpc>
                <a:spcPct val="90000"/>
              </a:lnSpc>
              <a:spcBef>
                <a:spcPts val="0"/>
              </a:spcBef>
              <a:buFont typeface="Arial" panose="020B0604020202020204" pitchFamily="34" charset="0"/>
              <a:buChar char="–"/>
              <a:tabLst>
                <a:tab pos="562722" algn="l"/>
              </a:tabLst>
              <a:defRPr sz="1477" kern="1200">
                <a:solidFill>
                  <a:schemeClr val="tx1"/>
                </a:solidFill>
                <a:latin typeface="+mn-lt"/>
                <a:ea typeface="+mn-ea"/>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a:lstStyle>
          <a:p>
            <a:pPr marL="257175" indent="-257175" defTabSz="633062">
              <a:lnSpc>
                <a:spcPct val="150000"/>
              </a:lnSpc>
              <a:spcBef>
                <a:spcPts val="831"/>
              </a:spcBef>
              <a:buClr>
                <a:srgbClr val="92D050"/>
              </a:buClr>
              <a:buFont typeface="Rockwell" panose="02060603020205020403" pitchFamily="18" charset="0"/>
              <a:buChar char="&gt;"/>
              <a:defRPr/>
            </a:pPr>
            <a:r>
              <a:rPr lang="en-GB" altLang="en-US" sz="1650" dirty="0">
                <a:solidFill>
                  <a:srgbClr val="002060"/>
                </a:solidFill>
                <a:latin typeface="Rockwell"/>
              </a:rPr>
              <a:t>Commercial Property</a:t>
            </a:r>
          </a:p>
          <a:p>
            <a:pPr marL="257175" indent="-257175" defTabSz="633062">
              <a:lnSpc>
                <a:spcPct val="150000"/>
              </a:lnSpc>
              <a:spcBef>
                <a:spcPts val="831"/>
              </a:spcBef>
              <a:buClr>
                <a:srgbClr val="92D050"/>
              </a:buClr>
              <a:buFont typeface="Rockwell" panose="02060603020205020403" pitchFamily="18" charset="0"/>
              <a:buChar char="&gt;"/>
              <a:defRPr/>
            </a:pPr>
            <a:r>
              <a:rPr lang="en-GB" altLang="en-US" sz="1650" dirty="0">
                <a:solidFill>
                  <a:srgbClr val="002060"/>
                </a:solidFill>
                <a:latin typeface="Rockwell"/>
              </a:rPr>
              <a:t>Residential </a:t>
            </a:r>
            <a:r>
              <a:rPr lang="en-GB" altLang="en-US" sz="1650" dirty="0" smtClean="0">
                <a:solidFill>
                  <a:srgbClr val="002060"/>
                </a:solidFill>
                <a:latin typeface="Rockwell"/>
              </a:rPr>
              <a:t>Property*</a:t>
            </a:r>
            <a:endParaRPr lang="en-GB" altLang="en-US" sz="1650" dirty="0">
              <a:solidFill>
                <a:srgbClr val="002060"/>
              </a:solidFill>
              <a:latin typeface="Rockwell"/>
            </a:endParaRPr>
          </a:p>
          <a:p>
            <a:pPr marL="257175" indent="-257175" defTabSz="633062">
              <a:lnSpc>
                <a:spcPct val="150000"/>
              </a:lnSpc>
              <a:spcBef>
                <a:spcPts val="831"/>
              </a:spcBef>
              <a:buClr>
                <a:srgbClr val="92D050"/>
              </a:buClr>
              <a:buFont typeface="Rockwell" panose="02060603020205020403" pitchFamily="18" charset="0"/>
              <a:buChar char="&gt;"/>
              <a:defRPr/>
            </a:pPr>
            <a:r>
              <a:rPr lang="en-GB" altLang="en-US" sz="1650" dirty="0">
                <a:solidFill>
                  <a:srgbClr val="002060"/>
                </a:solidFill>
                <a:latin typeface="Rockwell"/>
              </a:rPr>
              <a:t>Plant and </a:t>
            </a:r>
            <a:r>
              <a:rPr lang="en-GB" altLang="en-US" sz="1650" dirty="0" smtClean="0">
                <a:solidFill>
                  <a:srgbClr val="002060"/>
                </a:solidFill>
                <a:latin typeface="Rockwell"/>
              </a:rPr>
              <a:t>machinery*</a:t>
            </a:r>
            <a:endParaRPr lang="en-GB" altLang="en-US" sz="1650" dirty="0">
              <a:solidFill>
                <a:srgbClr val="002060"/>
              </a:solidFill>
              <a:latin typeface="Rockwell"/>
            </a:endParaRPr>
          </a:p>
          <a:p>
            <a:pPr marL="257175" indent="-257175" defTabSz="633062">
              <a:lnSpc>
                <a:spcPct val="150000"/>
              </a:lnSpc>
              <a:spcBef>
                <a:spcPts val="831"/>
              </a:spcBef>
              <a:buClr>
                <a:srgbClr val="92D050"/>
              </a:buClr>
              <a:buFont typeface="Rockwell" panose="02060603020205020403" pitchFamily="18" charset="0"/>
              <a:buChar char="&gt;"/>
              <a:defRPr/>
            </a:pPr>
            <a:r>
              <a:rPr lang="en-GB" altLang="en-US" sz="1650" dirty="0">
                <a:solidFill>
                  <a:srgbClr val="002060"/>
                </a:solidFill>
                <a:latin typeface="Rockwell"/>
              </a:rPr>
              <a:t>Book </a:t>
            </a:r>
            <a:r>
              <a:rPr lang="en-GB" altLang="en-US" sz="1650" dirty="0" smtClean="0">
                <a:solidFill>
                  <a:srgbClr val="002060"/>
                </a:solidFill>
                <a:latin typeface="Rockwell"/>
              </a:rPr>
              <a:t>Debt*</a:t>
            </a:r>
            <a:endParaRPr lang="en-GB" altLang="en-US" sz="1650" dirty="0">
              <a:solidFill>
                <a:srgbClr val="002060"/>
              </a:solidFill>
              <a:latin typeface="Rockwell"/>
            </a:endParaRPr>
          </a:p>
          <a:p>
            <a:pPr marL="257175" indent="-257175" defTabSz="633062">
              <a:lnSpc>
                <a:spcPct val="150000"/>
              </a:lnSpc>
              <a:spcBef>
                <a:spcPts val="831"/>
              </a:spcBef>
              <a:buClr>
                <a:srgbClr val="92D050"/>
              </a:buClr>
              <a:buFont typeface="Rockwell" panose="02060603020205020403" pitchFamily="18" charset="0"/>
              <a:buChar char="&gt;"/>
              <a:defRPr/>
            </a:pPr>
            <a:r>
              <a:rPr lang="en-GB" altLang="en-US" sz="1650" dirty="0">
                <a:solidFill>
                  <a:srgbClr val="002060"/>
                </a:solidFill>
                <a:latin typeface="Rockwell"/>
              </a:rPr>
              <a:t>Company </a:t>
            </a:r>
            <a:r>
              <a:rPr lang="en-GB" altLang="en-US" sz="1650" dirty="0" smtClean="0">
                <a:solidFill>
                  <a:srgbClr val="002060"/>
                </a:solidFill>
                <a:latin typeface="Rockwell"/>
              </a:rPr>
              <a:t>Shares*</a:t>
            </a:r>
            <a:endParaRPr lang="en-GB" altLang="en-US" sz="1650" dirty="0">
              <a:solidFill>
                <a:srgbClr val="002060"/>
              </a:solidFill>
              <a:latin typeface="Rockwell"/>
            </a:endParaRPr>
          </a:p>
          <a:p>
            <a:pPr defTabSz="633062">
              <a:lnSpc>
                <a:spcPct val="150000"/>
              </a:lnSpc>
              <a:spcBef>
                <a:spcPts val="831"/>
              </a:spcBef>
              <a:defRPr/>
            </a:pPr>
            <a:endParaRPr lang="en-GB" altLang="en-US" sz="1800" dirty="0">
              <a:solidFill>
                <a:srgbClr val="77BC1F"/>
              </a:solidFill>
              <a:latin typeface="Rockwell"/>
            </a:endParaRPr>
          </a:p>
          <a:p>
            <a:pPr defTabSz="633062">
              <a:spcBef>
                <a:spcPts val="831"/>
              </a:spcBef>
              <a:defRPr/>
            </a:pPr>
            <a:endParaRPr lang="en-GB" altLang="en-US" sz="1385" dirty="0">
              <a:solidFill>
                <a:srgbClr val="77BC1F"/>
              </a:solidFill>
              <a:latin typeface="Rockwell"/>
            </a:endParaRPr>
          </a:p>
        </p:txBody>
      </p:sp>
    </p:spTree>
    <p:extLst>
      <p:ext uri="{BB962C8B-B14F-4D97-AF65-F5344CB8AC3E}">
        <p14:creationId xmlns:p14="http://schemas.microsoft.com/office/powerpoint/2010/main" val="2480841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27_Office Theme">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nton Group">
  <a:themeElements>
    <a:clrScheme name="Dentons">
      <a:dk1>
        <a:sysClr val="windowText" lastClr="000000"/>
      </a:dk1>
      <a:lt1>
        <a:sysClr val="window" lastClr="FFFFFF"/>
      </a:lt1>
      <a:dk2>
        <a:srgbClr val="44546A"/>
      </a:dk2>
      <a:lt2>
        <a:srgbClr val="E7E6E6"/>
      </a:lt2>
      <a:accent1>
        <a:srgbClr val="77BC1F"/>
      </a:accent1>
      <a:accent2>
        <a:srgbClr val="FFCD1C"/>
      </a:accent2>
      <a:accent3>
        <a:srgbClr val="E42313"/>
      </a:accent3>
      <a:accent4>
        <a:srgbClr val="002E5F"/>
      </a:accent4>
      <a:accent5>
        <a:srgbClr val="009CDE"/>
      </a:accent5>
      <a:accent6>
        <a:srgbClr val="007672"/>
      </a:accent6>
      <a:hlink>
        <a:srgbClr val="0563C1"/>
      </a:hlink>
      <a:folHlink>
        <a:srgbClr val="954F72"/>
      </a:folHlink>
    </a:clrScheme>
    <a:fontScheme name="Dentons">
      <a:majorFont>
        <a:latin typeface="Rockwell"/>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6769</TotalTime>
  <Words>1256</Words>
  <Application>Microsoft Office PowerPoint</Application>
  <PresentationFormat>On-screen Show (4:3)</PresentationFormat>
  <Paragraphs>293</Paragraphs>
  <Slides>24</Slides>
  <Notes>24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24</vt:i4>
      </vt:variant>
    </vt:vector>
  </HeadingPairs>
  <TitlesOfParts>
    <vt:vector size="32" baseType="lpstr">
      <vt:lpstr>ＭＳ Ｐゴシック</vt:lpstr>
      <vt:lpstr>Aparajita</vt:lpstr>
      <vt:lpstr>Arial</vt:lpstr>
      <vt:lpstr>Calibri</vt:lpstr>
      <vt:lpstr>Rockwell</vt:lpstr>
      <vt:lpstr>Trebuchet MS</vt:lpstr>
      <vt:lpstr>27_Office Theme</vt:lpstr>
      <vt:lpstr>1_Denton Group</vt:lpstr>
      <vt:lpstr>PowerPoint Presentation</vt:lpstr>
      <vt:lpstr>Agenda.</vt:lpstr>
      <vt:lpstr>An introduction to Dentons.</vt:lpstr>
      <vt:lpstr>SSAS.</vt:lpstr>
      <vt:lpstr>SIPP.</vt:lpstr>
      <vt:lpstr>SSAS.</vt:lpstr>
      <vt:lpstr>SSAS.</vt:lpstr>
      <vt:lpstr>SSAS Investment.</vt:lpstr>
      <vt:lpstr>PowerPoint Presentation</vt:lpstr>
      <vt:lpstr>SSAS. </vt:lpstr>
      <vt:lpstr>PowerPoint Presentation</vt:lpstr>
      <vt:lpstr>PowerPoint Presentation</vt:lpstr>
      <vt:lpstr>PowerPoint Presentation</vt:lpstr>
      <vt:lpstr>Asset transfer: SIPP. </vt:lpstr>
      <vt:lpstr>Commercial Property.</vt:lpstr>
      <vt:lpstr>SIPP and SSAS: Acceptable properties?</vt:lpstr>
      <vt:lpstr>SIPP and SSAS: Acceptable properties?</vt:lpstr>
      <vt:lpstr>Property Purchase – A Case Study.</vt:lpstr>
      <vt:lpstr>Property Purchase – A Case Study.</vt:lpstr>
      <vt:lpstr>Property Purchase – A Case Study.</vt:lpstr>
      <vt:lpstr>Property Purchase – A Case Study.</vt:lpstr>
      <vt:lpstr>Our awards.</vt:lpstr>
      <vt:lpstr>PowerPoint Presentation</vt:lpstr>
      <vt:lpstr>PowerPoint Presentation</vt:lpstr>
    </vt:vector>
  </TitlesOfParts>
  <Company>Dentons Pension Management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Zoe Maxwell</dc:creator>
  <cp:lastModifiedBy>Stephen McPhillips</cp:lastModifiedBy>
  <cp:revision>236</cp:revision>
  <cp:lastPrinted>2018-11-28T13:36:21Z</cp:lastPrinted>
  <dcterms:created xsi:type="dcterms:W3CDTF">2015-02-25T15:38:23Z</dcterms:created>
  <dcterms:modified xsi:type="dcterms:W3CDTF">2019-01-18T17:18:18Z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