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quickStyle2.xml" ContentType="application/vnd.openxmlformats-officedocument.drawingml.diagramStyle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colors2.xml" ContentType="application/vnd.openxmlformats-officedocument.drawingml.diagramCol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1" r:id="rId6"/>
    <p:sldId id="260" r:id="rId7"/>
    <p:sldId id="268" r:id="rId8"/>
    <p:sldId id="262" r:id="rId9"/>
    <p:sldId id="263" r:id="rId10"/>
    <p:sldId id="264" r:id="rId11"/>
    <p:sldId id="265" r:id="rId12"/>
    <p:sldId id="267" r:id="rId13"/>
    <p:sldId id="357" r:id="rId14"/>
    <p:sldId id="269" r:id="rId15"/>
    <p:sldId id="272" r:id="rId16"/>
    <p:sldId id="266" r:id="rId17"/>
    <p:sldId id="271" r:id="rId18"/>
    <p:sldId id="408" r:id="rId19"/>
    <p:sldId id="289" r:id="rId20"/>
    <p:sldId id="270" r:id="rId21"/>
    <p:sldId id="415" r:id="rId22"/>
    <p:sldId id="425" r:id="rId23"/>
    <p:sldId id="427" r:id="rId24"/>
    <p:sldId id="294" r:id="rId25"/>
    <p:sldId id="426" r:id="rId26"/>
    <p:sldId id="416" r:id="rId27"/>
    <p:sldId id="410" r:id="rId28"/>
    <p:sldId id="409" r:id="rId29"/>
    <p:sldId id="411" r:id="rId30"/>
    <p:sldId id="412" r:id="rId31"/>
    <p:sldId id="413" r:id="rId32"/>
    <p:sldId id="428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84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4.svg"/><Relationship Id="rId2" Type="http://schemas.openxmlformats.org/officeDocument/2006/relationships/image" Target="../media/image39.svg"/><Relationship Id="rId1" Type="http://schemas.openxmlformats.org/officeDocument/2006/relationships/image" Target="../media/image2.png"/><Relationship Id="rId6" Type="http://schemas.openxmlformats.org/officeDocument/2006/relationships/image" Target="../media/image4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43.svg"/><Relationship Id="rId4" Type="http://schemas.openxmlformats.org/officeDocument/2006/relationships/image" Target="../media/image40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4.svg"/><Relationship Id="rId2" Type="http://schemas.openxmlformats.org/officeDocument/2006/relationships/image" Target="../media/image39.svg"/><Relationship Id="rId1" Type="http://schemas.openxmlformats.org/officeDocument/2006/relationships/image" Target="../media/image2.png"/><Relationship Id="rId6" Type="http://schemas.openxmlformats.org/officeDocument/2006/relationships/image" Target="../media/image4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43.svg"/><Relationship Id="rId4" Type="http://schemas.openxmlformats.org/officeDocument/2006/relationships/image" Target="../media/image40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9B43C2-0977-4F66-B6E6-D807520B565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DDA1460-6704-4DDA-B61E-C81D10F7AFC5}">
      <dgm:prSet/>
      <dgm:spPr/>
      <dgm:t>
        <a:bodyPr/>
        <a:lstStyle/>
        <a:p>
          <a:r>
            <a:rPr lang="en-US"/>
            <a:t>Why these types of short speeches are so effective now</a:t>
          </a:r>
        </a:p>
      </dgm:t>
    </dgm:pt>
    <dgm:pt modelId="{7B6086D7-546C-481B-80AB-31F6444DC9E8}" type="parTrans" cxnId="{D4C41082-F4D4-457C-93C9-4A7465A1C535}">
      <dgm:prSet/>
      <dgm:spPr/>
      <dgm:t>
        <a:bodyPr/>
        <a:lstStyle/>
        <a:p>
          <a:endParaRPr lang="en-US"/>
        </a:p>
      </dgm:t>
    </dgm:pt>
    <dgm:pt modelId="{56CC22F8-53A7-4776-983A-71AE047CDB81}" type="sibTrans" cxnId="{D4C41082-F4D4-457C-93C9-4A7465A1C535}">
      <dgm:prSet/>
      <dgm:spPr/>
      <dgm:t>
        <a:bodyPr/>
        <a:lstStyle/>
        <a:p>
          <a:endParaRPr lang="en-US"/>
        </a:p>
      </dgm:t>
    </dgm:pt>
    <dgm:pt modelId="{AB149B51-6A9E-44EB-8FBB-C251EC89119B}">
      <dgm:prSet/>
      <dgm:spPr/>
      <dgm:t>
        <a:bodyPr/>
        <a:lstStyle/>
        <a:p>
          <a:r>
            <a:rPr lang="en-US"/>
            <a:t>What is the purpose of your speech; for you and your audience?</a:t>
          </a:r>
        </a:p>
      </dgm:t>
    </dgm:pt>
    <dgm:pt modelId="{70BEC1AD-00C3-4CCF-87C5-236F26915B33}" type="parTrans" cxnId="{7A49FAC0-59EF-4EFB-816E-3FA9B324022F}">
      <dgm:prSet/>
      <dgm:spPr/>
      <dgm:t>
        <a:bodyPr/>
        <a:lstStyle/>
        <a:p>
          <a:endParaRPr lang="en-US"/>
        </a:p>
      </dgm:t>
    </dgm:pt>
    <dgm:pt modelId="{D9F98ED0-1616-45E2-9AAC-680EE5A6EDA6}" type="sibTrans" cxnId="{7A49FAC0-59EF-4EFB-816E-3FA9B324022F}">
      <dgm:prSet/>
      <dgm:spPr/>
      <dgm:t>
        <a:bodyPr/>
        <a:lstStyle/>
        <a:p>
          <a:endParaRPr lang="en-US"/>
        </a:p>
      </dgm:t>
    </dgm:pt>
    <dgm:pt modelId="{33A24E18-DEE8-406A-BC30-D659C70F9E12}">
      <dgm:prSet/>
      <dgm:spPr/>
      <dgm:t>
        <a:bodyPr/>
        <a:lstStyle/>
        <a:p>
          <a:r>
            <a:rPr lang="en-US"/>
            <a:t>Discover how to structure a speech or presentation so it is impactful and memorable</a:t>
          </a:r>
        </a:p>
      </dgm:t>
    </dgm:pt>
    <dgm:pt modelId="{29A814B6-FEE4-4666-ABF1-482E211C2B4F}" type="parTrans" cxnId="{80857DAA-303D-4ED0-B48D-CDABB379407D}">
      <dgm:prSet/>
      <dgm:spPr/>
      <dgm:t>
        <a:bodyPr/>
        <a:lstStyle/>
        <a:p>
          <a:endParaRPr lang="en-US"/>
        </a:p>
      </dgm:t>
    </dgm:pt>
    <dgm:pt modelId="{FE29132B-E536-4A1D-A161-8BB7C7ACFACA}" type="sibTrans" cxnId="{80857DAA-303D-4ED0-B48D-CDABB379407D}">
      <dgm:prSet/>
      <dgm:spPr/>
      <dgm:t>
        <a:bodyPr/>
        <a:lstStyle/>
        <a:p>
          <a:endParaRPr lang="en-US"/>
        </a:p>
      </dgm:t>
    </dgm:pt>
    <dgm:pt modelId="{326864D5-CC0A-4544-9831-F67E15DD68F2}">
      <dgm:prSet/>
      <dgm:spPr/>
      <dgm:t>
        <a:bodyPr/>
        <a:lstStyle/>
        <a:p>
          <a:r>
            <a:rPr lang="en-US"/>
            <a:t>The use of stories – and how to use them, to engage and be memorable</a:t>
          </a:r>
        </a:p>
      </dgm:t>
    </dgm:pt>
    <dgm:pt modelId="{C2708EC5-3DD6-4CB7-9D32-1BE1AA06B2B3}" type="parTrans" cxnId="{3F840957-23B7-4362-B45B-EB48C4DE5FDA}">
      <dgm:prSet/>
      <dgm:spPr/>
      <dgm:t>
        <a:bodyPr/>
        <a:lstStyle/>
        <a:p>
          <a:endParaRPr lang="en-US"/>
        </a:p>
      </dgm:t>
    </dgm:pt>
    <dgm:pt modelId="{DC5CE263-673A-4A7B-B03A-DEC3E5B27EF8}" type="sibTrans" cxnId="{3F840957-23B7-4362-B45B-EB48C4DE5FDA}">
      <dgm:prSet/>
      <dgm:spPr/>
      <dgm:t>
        <a:bodyPr/>
        <a:lstStyle/>
        <a:p>
          <a:endParaRPr lang="en-US"/>
        </a:p>
      </dgm:t>
    </dgm:pt>
    <dgm:pt modelId="{F89310BD-AB00-40CB-8723-45B1D7F78847}">
      <dgm:prSet/>
      <dgm:spPr/>
      <dgm:t>
        <a:bodyPr/>
        <a:lstStyle/>
        <a:p>
          <a:r>
            <a:rPr lang="en-US"/>
            <a:t>How to deliver the “Golden Nuggets”</a:t>
          </a:r>
        </a:p>
      </dgm:t>
    </dgm:pt>
    <dgm:pt modelId="{12675C27-3432-4574-9876-805FE5284810}" type="parTrans" cxnId="{873BE85A-67E6-4255-BAB2-B141EA392CE0}">
      <dgm:prSet/>
      <dgm:spPr/>
      <dgm:t>
        <a:bodyPr/>
        <a:lstStyle/>
        <a:p>
          <a:endParaRPr lang="en-US"/>
        </a:p>
      </dgm:t>
    </dgm:pt>
    <dgm:pt modelId="{4ED40DA5-456B-42E4-882C-BFE46C8D5436}" type="sibTrans" cxnId="{873BE85A-67E6-4255-BAB2-B141EA392CE0}">
      <dgm:prSet/>
      <dgm:spPr/>
      <dgm:t>
        <a:bodyPr/>
        <a:lstStyle/>
        <a:p>
          <a:endParaRPr lang="en-US"/>
        </a:p>
      </dgm:t>
    </dgm:pt>
    <dgm:pt modelId="{99F262E7-4E47-4C16-8A54-B56F3C96228D}">
      <dgm:prSet/>
      <dgm:spPr/>
      <dgm:t>
        <a:bodyPr/>
        <a:lstStyle/>
        <a:p>
          <a:r>
            <a:rPr lang="en-US"/>
            <a:t>How to prepare for a speech so it is natural – like a conversation, including practicing</a:t>
          </a:r>
        </a:p>
      </dgm:t>
    </dgm:pt>
    <dgm:pt modelId="{FEA9345C-5BB0-4D83-8C6E-907161B54F3F}" type="parTrans" cxnId="{86412349-FF15-4F5B-9A31-FE4146E46F01}">
      <dgm:prSet/>
      <dgm:spPr/>
      <dgm:t>
        <a:bodyPr/>
        <a:lstStyle/>
        <a:p>
          <a:endParaRPr lang="en-US"/>
        </a:p>
      </dgm:t>
    </dgm:pt>
    <dgm:pt modelId="{E6299F0A-02D9-4111-A8DD-72ED4CA3A454}" type="sibTrans" cxnId="{86412349-FF15-4F5B-9A31-FE4146E46F01}">
      <dgm:prSet/>
      <dgm:spPr/>
      <dgm:t>
        <a:bodyPr/>
        <a:lstStyle/>
        <a:p>
          <a:endParaRPr lang="en-US"/>
        </a:p>
      </dgm:t>
    </dgm:pt>
    <dgm:pt modelId="{375DF0F6-DD0A-4560-997A-001E47B2CC76}" type="pres">
      <dgm:prSet presAssocID="{EB9B43C2-0977-4F66-B6E6-D807520B5651}" presName="root" presStyleCnt="0">
        <dgm:presLayoutVars>
          <dgm:dir/>
          <dgm:resizeHandles val="exact"/>
        </dgm:presLayoutVars>
      </dgm:prSet>
      <dgm:spPr/>
    </dgm:pt>
    <dgm:pt modelId="{9E8467A5-A5EA-4933-B31F-2D77C42178A0}" type="pres">
      <dgm:prSet presAssocID="{2DDA1460-6704-4DDA-B61E-C81D10F7AFC5}" presName="compNode" presStyleCnt="0"/>
      <dgm:spPr/>
    </dgm:pt>
    <dgm:pt modelId="{9E90E679-82BE-4B13-9D85-F4DF7B3F2EF7}" type="pres">
      <dgm:prSet presAssocID="{2DDA1460-6704-4DDA-B61E-C81D10F7AFC5}" presName="bgRect" presStyleLbl="bgShp" presStyleIdx="0" presStyleCnt="6"/>
      <dgm:spPr/>
    </dgm:pt>
    <dgm:pt modelId="{7D880376-0360-4840-AF7E-89A01C6128CA}" type="pres">
      <dgm:prSet presAssocID="{2DDA1460-6704-4DDA-B61E-C81D10F7AFC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36ED1F66-B5F5-4629-AB31-DF8BBDA0B6EE}" type="pres">
      <dgm:prSet presAssocID="{2DDA1460-6704-4DDA-B61E-C81D10F7AFC5}" presName="spaceRect" presStyleCnt="0"/>
      <dgm:spPr/>
    </dgm:pt>
    <dgm:pt modelId="{3841DC76-1B83-422C-98F1-BF8A187207E2}" type="pres">
      <dgm:prSet presAssocID="{2DDA1460-6704-4DDA-B61E-C81D10F7AFC5}" presName="parTx" presStyleLbl="revTx" presStyleIdx="0" presStyleCnt="6">
        <dgm:presLayoutVars>
          <dgm:chMax val="0"/>
          <dgm:chPref val="0"/>
        </dgm:presLayoutVars>
      </dgm:prSet>
      <dgm:spPr/>
    </dgm:pt>
    <dgm:pt modelId="{D3C4F7E5-C4E6-47A5-900B-4C5B7A3A24AE}" type="pres">
      <dgm:prSet presAssocID="{56CC22F8-53A7-4776-983A-71AE047CDB81}" presName="sibTrans" presStyleCnt="0"/>
      <dgm:spPr/>
    </dgm:pt>
    <dgm:pt modelId="{6CC760DD-76DA-4070-84EF-0253CF68F2B8}" type="pres">
      <dgm:prSet presAssocID="{AB149B51-6A9E-44EB-8FBB-C251EC89119B}" presName="compNode" presStyleCnt="0"/>
      <dgm:spPr/>
    </dgm:pt>
    <dgm:pt modelId="{53A392CA-B26B-42FC-800C-5C0F65AEC01E}" type="pres">
      <dgm:prSet presAssocID="{AB149B51-6A9E-44EB-8FBB-C251EC89119B}" presName="bgRect" presStyleLbl="bgShp" presStyleIdx="1" presStyleCnt="6"/>
      <dgm:spPr/>
    </dgm:pt>
    <dgm:pt modelId="{300E646F-E3E8-4271-89F3-A6AE5F34832D}" type="pres">
      <dgm:prSet presAssocID="{AB149B51-6A9E-44EB-8FBB-C251EC89119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E083AD0A-1BFF-4158-BAC7-D7844394DB66}" type="pres">
      <dgm:prSet presAssocID="{AB149B51-6A9E-44EB-8FBB-C251EC89119B}" presName="spaceRect" presStyleCnt="0"/>
      <dgm:spPr/>
    </dgm:pt>
    <dgm:pt modelId="{9B55EAF8-C90E-4AE2-A98A-620F22DBDF71}" type="pres">
      <dgm:prSet presAssocID="{AB149B51-6A9E-44EB-8FBB-C251EC89119B}" presName="parTx" presStyleLbl="revTx" presStyleIdx="1" presStyleCnt="6">
        <dgm:presLayoutVars>
          <dgm:chMax val="0"/>
          <dgm:chPref val="0"/>
        </dgm:presLayoutVars>
      </dgm:prSet>
      <dgm:spPr/>
    </dgm:pt>
    <dgm:pt modelId="{F9125A65-7B03-4085-AA92-64B490F9314B}" type="pres">
      <dgm:prSet presAssocID="{D9F98ED0-1616-45E2-9AAC-680EE5A6EDA6}" presName="sibTrans" presStyleCnt="0"/>
      <dgm:spPr/>
    </dgm:pt>
    <dgm:pt modelId="{1A22FCBD-F202-4608-A9D5-1C845582D75A}" type="pres">
      <dgm:prSet presAssocID="{33A24E18-DEE8-406A-BC30-D659C70F9E12}" presName="compNode" presStyleCnt="0"/>
      <dgm:spPr/>
    </dgm:pt>
    <dgm:pt modelId="{1E60F571-F16E-4E4B-8974-DD215A7C7CEF}" type="pres">
      <dgm:prSet presAssocID="{33A24E18-DEE8-406A-BC30-D659C70F9E12}" presName="bgRect" presStyleLbl="bgShp" presStyleIdx="2" presStyleCnt="6"/>
      <dgm:spPr/>
    </dgm:pt>
    <dgm:pt modelId="{5592B025-7E78-4F66-B527-A12339A75820}" type="pres">
      <dgm:prSet presAssocID="{33A24E18-DEE8-406A-BC30-D659C70F9E1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12E552BC-D14D-4500-818B-8D859B55E0F1}" type="pres">
      <dgm:prSet presAssocID="{33A24E18-DEE8-406A-BC30-D659C70F9E12}" presName="spaceRect" presStyleCnt="0"/>
      <dgm:spPr/>
    </dgm:pt>
    <dgm:pt modelId="{7566FB00-C72E-42A4-B778-5EB98F52B819}" type="pres">
      <dgm:prSet presAssocID="{33A24E18-DEE8-406A-BC30-D659C70F9E12}" presName="parTx" presStyleLbl="revTx" presStyleIdx="2" presStyleCnt="6">
        <dgm:presLayoutVars>
          <dgm:chMax val="0"/>
          <dgm:chPref val="0"/>
        </dgm:presLayoutVars>
      </dgm:prSet>
      <dgm:spPr/>
    </dgm:pt>
    <dgm:pt modelId="{8D874112-812F-4FBB-844D-922D30336DC4}" type="pres">
      <dgm:prSet presAssocID="{FE29132B-E536-4A1D-A161-8BB7C7ACFACA}" presName="sibTrans" presStyleCnt="0"/>
      <dgm:spPr/>
    </dgm:pt>
    <dgm:pt modelId="{ABF5BDE2-71E6-44B0-A772-C6C6BA1E284A}" type="pres">
      <dgm:prSet presAssocID="{326864D5-CC0A-4544-9831-F67E15DD68F2}" presName="compNode" presStyleCnt="0"/>
      <dgm:spPr/>
    </dgm:pt>
    <dgm:pt modelId="{47F2F9C3-E62A-4C44-AE8C-514A7098F2F1}" type="pres">
      <dgm:prSet presAssocID="{326864D5-CC0A-4544-9831-F67E15DD68F2}" presName="bgRect" presStyleLbl="bgShp" presStyleIdx="3" presStyleCnt="6"/>
      <dgm:spPr/>
    </dgm:pt>
    <dgm:pt modelId="{19C1B19F-0EA9-4523-9DD0-DC1EB9171B78}" type="pres">
      <dgm:prSet presAssocID="{326864D5-CC0A-4544-9831-F67E15DD68F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925F2475-826B-4389-9D56-69D5D5DD308D}" type="pres">
      <dgm:prSet presAssocID="{326864D5-CC0A-4544-9831-F67E15DD68F2}" presName="spaceRect" presStyleCnt="0"/>
      <dgm:spPr/>
    </dgm:pt>
    <dgm:pt modelId="{E4AD9928-38AF-4A56-A744-B77BCF4DFF24}" type="pres">
      <dgm:prSet presAssocID="{326864D5-CC0A-4544-9831-F67E15DD68F2}" presName="parTx" presStyleLbl="revTx" presStyleIdx="3" presStyleCnt="6">
        <dgm:presLayoutVars>
          <dgm:chMax val="0"/>
          <dgm:chPref val="0"/>
        </dgm:presLayoutVars>
      </dgm:prSet>
      <dgm:spPr/>
    </dgm:pt>
    <dgm:pt modelId="{FE4790FA-515C-4CE1-BB74-7CBF10B0C72C}" type="pres">
      <dgm:prSet presAssocID="{DC5CE263-673A-4A7B-B03A-DEC3E5B27EF8}" presName="sibTrans" presStyleCnt="0"/>
      <dgm:spPr/>
    </dgm:pt>
    <dgm:pt modelId="{1996ECA5-7821-4A09-BD9A-22F2916A0541}" type="pres">
      <dgm:prSet presAssocID="{F89310BD-AB00-40CB-8723-45B1D7F78847}" presName="compNode" presStyleCnt="0"/>
      <dgm:spPr/>
    </dgm:pt>
    <dgm:pt modelId="{8AE5ECAC-4964-439B-BAF6-3A04EBB956C3}" type="pres">
      <dgm:prSet presAssocID="{F89310BD-AB00-40CB-8723-45B1D7F78847}" presName="bgRect" presStyleLbl="bgShp" presStyleIdx="4" presStyleCnt="6"/>
      <dgm:spPr/>
    </dgm:pt>
    <dgm:pt modelId="{BC71A99B-2534-4EE5-80AE-14D96B232722}" type="pres">
      <dgm:prSet presAssocID="{F89310BD-AB00-40CB-8723-45B1D7F7884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5A08241-8130-418E-B3E8-943B06B44F7F}" type="pres">
      <dgm:prSet presAssocID="{F89310BD-AB00-40CB-8723-45B1D7F78847}" presName="spaceRect" presStyleCnt="0"/>
      <dgm:spPr/>
    </dgm:pt>
    <dgm:pt modelId="{13C3A0F5-05C6-438F-A349-01337273D4BB}" type="pres">
      <dgm:prSet presAssocID="{F89310BD-AB00-40CB-8723-45B1D7F78847}" presName="parTx" presStyleLbl="revTx" presStyleIdx="4" presStyleCnt="6">
        <dgm:presLayoutVars>
          <dgm:chMax val="0"/>
          <dgm:chPref val="0"/>
        </dgm:presLayoutVars>
      </dgm:prSet>
      <dgm:spPr/>
    </dgm:pt>
    <dgm:pt modelId="{B23F7688-1CF8-4540-A611-946732DED6BA}" type="pres">
      <dgm:prSet presAssocID="{4ED40DA5-456B-42E4-882C-BFE46C8D5436}" presName="sibTrans" presStyleCnt="0"/>
      <dgm:spPr/>
    </dgm:pt>
    <dgm:pt modelId="{09ADE570-CFA1-47DC-BC1D-17A5DE30880B}" type="pres">
      <dgm:prSet presAssocID="{99F262E7-4E47-4C16-8A54-B56F3C96228D}" presName="compNode" presStyleCnt="0"/>
      <dgm:spPr/>
    </dgm:pt>
    <dgm:pt modelId="{0A9D472D-C972-4E47-8301-D29539EF52F1}" type="pres">
      <dgm:prSet presAssocID="{99F262E7-4E47-4C16-8A54-B56F3C96228D}" presName="bgRect" presStyleLbl="bgShp" presStyleIdx="5" presStyleCnt="6"/>
      <dgm:spPr/>
    </dgm:pt>
    <dgm:pt modelId="{B7ABCD7F-0DA5-4769-B265-4F0D672F31F9}" type="pres">
      <dgm:prSet presAssocID="{99F262E7-4E47-4C16-8A54-B56F3C96228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DE57394-DC92-4E3B-9701-C043B8C0B048}" type="pres">
      <dgm:prSet presAssocID="{99F262E7-4E47-4C16-8A54-B56F3C96228D}" presName="spaceRect" presStyleCnt="0"/>
      <dgm:spPr/>
    </dgm:pt>
    <dgm:pt modelId="{69577E75-3C6B-45EB-BCAA-6AC7791315B1}" type="pres">
      <dgm:prSet presAssocID="{99F262E7-4E47-4C16-8A54-B56F3C96228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24C74213-77C1-47D4-BF8B-D8BDEC3A4204}" type="presOf" srcId="{33A24E18-DEE8-406A-BC30-D659C70F9E12}" destId="{7566FB00-C72E-42A4-B778-5EB98F52B819}" srcOrd="0" destOrd="0" presId="urn:microsoft.com/office/officeart/2018/2/layout/IconVerticalSolidList"/>
    <dgm:cxn modelId="{0071F731-DFAE-4AEB-93AF-9908F01EA088}" type="presOf" srcId="{F89310BD-AB00-40CB-8723-45B1D7F78847}" destId="{13C3A0F5-05C6-438F-A349-01337273D4BB}" srcOrd="0" destOrd="0" presId="urn:microsoft.com/office/officeart/2018/2/layout/IconVerticalSolidList"/>
    <dgm:cxn modelId="{94FD8D36-6AA6-4D94-A130-E44A5B372DA3}" type="presOf" srcId="{99F262E7-4E47-4C16-8A54-B56F3C96228D}" destId="{69577E75-3C6B-45EB-BCAA-6AC7791315B1}" srcOrd="0" destOrd="0" presId="urn:microsoft.com/office/officeart/2018/2/layout/IconVerticalSolidList"/>
    <dgm:cxn modelId="{91E00F44-4D1C-4EEE-878F-FDAB1E3C6A59}" type="presOf" srcId="{326864D5-CC0A-4544-9831-F67E15DD68F2}" destId="{E4AD9928-38AF-4A56-A744-B77BCF4DFF24}" srcOrd="0" destOrd="0" presId="urn:microsoft.com/office/officeart/2018/2/layout/IconVerticalSolidList"/>
    <dgm:cxn modelId="{86412349-FF15-4F5B-9A31-FE4146E46F01}" srcId="{EB9B43C2-0977-4F66-B6E6-D807520B5651}" destId="{99F262E7-4E47-4C16-8A54-B56F3C96228D}" srcOrd="5" destOrd="0" parTransId="{FEA9345C-5BB0-4D83-8C6E-907161B54F3F}" sibTransId="{E6299F0A-02D9-4111-A8DD-72ED4CA3A454}"/>
    <dgm:cxn modelId="{3F840957-23B7-4362-B45B-EB48C4DE5FDA}" srcId="{EB9B43C2-0977-4F66-B6E6-D807520B5651}" destId="{326864D5-CC0A-4544-9831-F67E15DD68F2}" srcOrd="3" destOrd="0" parTransId="{C2708EC5-3DD6-4CB7-9D32-1BE1AA06B2B3}" sibTransId="{DC5CE263-673A-4A7B-B03A-DEC3E5B27EF8}"/>
    <dgm:cxn modelId="{873BE85A-67E6-4255-BAB2-B141EA392CE0}" srcId="{EB9B43C2-0977-4F66-B6E6-D807520B5651}" destId="{F89310BD-AB00-40CB-8723-45B1D7F78847}" srcOrd="4" destOrd="0" parTransId="{12675C27-3432-4574-9876-805FE5284810}" sibTransId="{4ED40DA5-456B-42E4-882C-BFE46C8D5436}"/>
    <dgm:cxn modelId="{77686C7F-1F31-4362-BD5F-DD9CAE6ACB9F}" type="presOf" srcId="{AB149B51-6A9E-44EB-8FBB-C251EC89119B}" destId="{9B55EAF8-C90E-4AE2-A98A-620F22DBDF71}" srcOrd="0" destOrd="0" presId="urn:microsoft.com/office/officeart/2018/2/layout/IconVerticalSolidList"/>
    <dgm:cxn modelId="{D4C41082-F4D4-457C-93C9-4A7465A1C535}" srcId="{EB9B43C2-0977-4F66-B6E6-D807520B5651}" destId="{2DDA1460-6704-4DDA-B61E-C81D10F7AFC5}" srcOrd="0" destOrd="0" parTransId="{7B6086D7-546C-481B-80AB-31F6444DC9E8}" sibTransId="{56CC22F8-53A7-4776-983A-71AE047CDB81}"/>
    <dgm:cxn modelId="{CDB43C86-9075-4F69-AE44-A14EA54C1353}" type="presOf" srcId="{EB9B43C2-0977-4F66-B6E6-D807520B5651}" destId="{375DF0F6-DD0A-4560-997A-001E47B2CC76}" srcOrd="0" destOrd="0" presId="urn:microsoft.com/office/officeart/2018/2/layout/IconVerticalSolidList"/>
    <dgm:cxn modelId="{80857DAA-303D-4ED0-B48D-CDABB379407D}" srcId="{EB9B43C2-0977-4F66-B6E6-D807520B5651}" destId="{33A24E18-DEE8-406A-BC30-D659C70F9E12}" srcOrd="2" destOrd="0" parTransId="{29A814B6-FEE4-4666-ABF1-482E211C2B4F}" sibTransId="{FE29132B-E536-4A1D-A161-8BB7C7ACFACA}"/>
    <dgm:cxn modelId="{7A49FAC0-59EF-4EFB-816E-3FA9B324022F}" srcId="{EB9B43C2-0977-4F66-B6E6-D807520B5651}" destId="{AB149B51-6A9E-44EB-8FBB-C251EC89119B}" srcOrd="1" destOrd="0" parTransId="{70BEC1AD-00C3-4CCF-87C5-236F26915B33}" sibTransId="{D9F98ED0-1616-45E2-9AAC-680EE5A6EDA6}"/>
    <dgm:cxn modelId="{183085F9-B22E-4BEF-A674-099383A0C180}" type="presOf" srcId="{2DDA1460-6704-4DDA-B61E-C81D10F7AFC5}" destId="{3841DC76-1B83-422C-98F1-BF8A187207E2}" srcOrd="0" destOrd="0" presId="urn:microsoft.com/office/officeart/2018/2/layout/IconVerticalSolidList"/>
    <dgm:cxn modelId="{AF567861-9128-4DF1-B0BB-1F88F899DAE7}" type="presParOf" srcId="{375DF0F6-DD0A-4560-997A-001E47B2CC76}" destId="{9E8467A5-A5EA-4933-B31F-2D77C42178A0}" srcOrd="0" destOrd="0" presId="urn:microsoft.com/office/officeart/2018/2/layout/IconVerticalSolidList"/>
    <dgm:cxn modelId="{156E144C-0358-4CE4-B384-2A71E84A8D70}" type="presParOf" srcId="{9E8467A5-A5EA-4933-B31F-2D77C42178A0}" destId="{9E90E679-82BE-4B13-9D85-F4DF7B3F2EF7}" srcOrd="0" destOrd="0" presId="urn:microsoft.com/office/officeart/2018/2/layout/IconVerticalSolidList"/>
    <dgm:cxn modelId="{398348A3-E385-4751-9203-A9A72AC78D96}" type="presParOf" srcId="{9E8467A5-A5EA-4933-B31F-2D77C42178A0}" destId="{7D880376-0360-4840-AF7E-89A01C6128CA}" srcOrd="1" destOrd="0" presId="urn:microsoft.com/office/officeart/2018/2/layout/IconVerticalSolidList"/>
    <dgm:cxn modelId="{2502CB10-9A25-45C5-AB44-3B8C9087CCFF}" type="presParOf" srcId="{9E8467A5-A5EA-4933-B31F-2D77C42178A0}" destId="{36ED1F66-B5F5-4629-AB31-DF8BBDA0B6EE}" srcOrd="2" destOrd="0" presId="urn:microsoft.com/office/officeart/2018/2/layout/IconVerticalSolidList"/>
    <dgm:cxn modelId="{E2F0FBA5-3524-4CB7-A086-F493EC49360E}" type="presParOf" srcId="{9E8467A5-A5EA-4933-B31F-2D77C42178A0}" destId="{3841DC76-1B83-422C-98F1-BF8A187207E2}" srcOrd="3" destOrd="0" presId="urn:microsoft.com/office/officeart/2018/2/layout/IconVerticalSolidList"/>
    <dgm:cxn modelId="{C5FBD60A-317B-425F-B68C-57C332329B3B}" type="presParOf" srcId="{375DF0F6-DD0A-4560-997A-001E47B2CC76}" destId="{D3C4F7E5-C4E6-47A5-900B-4C5B7A3A24AE}" srcOrd="1" destOrd="0" presId="urn:microsoft.com/office/officeart/2018/2/layout/IconVerticalSolidList"/>
    <dgm:cxn modelId="{B0F2D61F-40A8-4257-AB25-C02699AC6250}" type="presParOf" srcId="{375DF0F6-DD0A-4560-997A-001E47B2CC76}" destId="{6CC760DD-76DA-4070-84EF-0253CF68F2B8}" srcOrd="2" destOrd="0" presId="urn:microsoft.com/office/officeart/2018/2/layout/IconVerticalSolidList"/>
    <dgm:cxn modelId="{2AE80E61-E0BF-45A8-A45C-8B62232A20B8}" type="presParOf" srcId="{6CC760DD-76DA-4070-84EF-0253CF68F2B8}" destId="{53A392CA-B26B-42FC-800C-5C0F65AEC01E}" srcOrd="0" destOrd="0" presId="urn:microsoft.com/office/officeart/2018/2/layout/IconVerticalSolidList"/>
    <dgm:cxn modelId="{D0107E1D-58BC-478B-B57F-0B86A531187D}" type="presParOf" srcId="{6CC760DD-76DA-4070-84EF-0253CF68F2B8}" destId="{300E646F-E3E8-4271-89F3-A6AE5F34832D}" srcOrd="1" destOrd="0" presId="urn:microsoft.com/office/officeart/2018/2/layout/IconVerticalSolidList"/>
    <dgm:cxn modelId="{55BC0F75-AA3A-4F93-B8BB-27854492576D}" type="presParOf" srcId="{6CC760DD-76DA-4070-84EF-0253CF68F2B8}" destId="{E083AD0A-1BFF-4158-BAC7-D7844394DB66}" srcOrd="2" destOrd="0" presId="urn:microsoft.com/office/officeart/2018/2/layout/IconVerticalSolidList"/>
    <dgm:cxn modelId="{F840393C-5FE0-4E11-9A68-EE0E665F7803}" type="presParOf" srcId="{6CC760DD-76DA-4070-84EF-0253CF68F2B8}" destId="{9B55EAF8-C90E-4AE2-A98A-620F22DBDF71}" srcOrd="3" destOrd="0" presId="urn:microsoft.com/office/officeart/2018/2/layout/IconVerticalSolidList"/>
    <dgm:cxn modelId="{802478ED-5A2B-4D81-A4A0-CFC6CBE2FE90}" type="presParOf" srcId="{375DF0F6-DD0A-4560-997A-001E47B2CC76}" destId="{F9125A65-7B03-4085-AA92-64B490F9314B}" srcOrd="3" destOrd="0" presId="urn:microsoft.com/office/officeart/2018/2/layout/IconVerticalSolidList"/>
    <dgm:cxn modelId="{530927DF-8898-4874-8A82-0C2F281DB09D}" type="presParOf" srcId="{375DF0F6-DD0A-4560-997A-001E47B2CC76}" destId="{1A22FCBD-F202-4608-A9D5-1C845582D75A}" srcOrd="4" destOrd="0" presId="urn:microsoft.com/office/officeart/2018/2/layout/IconVerticalSolidList"/>
    <dgm:cxn modelId="{88A0437F-2E2E-4281-A67C-654DBFEEA32D}" type="presParOf" srcId="{1A22FCBD-F202-4608-A9D5-1C845582D75A}" destId="{1E60F571-F16E-4E4B-8974-DD215A7C7CEF}" srcOrd="0" destOrd="0" presId="urn:microsoft.com/office/officeart/2018/2/layout/IconVerticalSolidList"/>
    <dgm:cxn modelId="{97FE1869-147D-42E2-9DAB-E60D63789AAE}" type="presParOf" srcId="{1A22FCBD-F202-4608-A9D5-1C845582D75A}" destId="{5592B025-7E78-4F66-B527-A12339A75820}" srcOrd="1" destOrd="0" presId="urn:microsoft.com/office/officeart/2018/2/layout/IconVerticalSolidList"/>
    <dgm:cxn modelId="{7929941E-E4A6-40DD-BAD7-D1F1FC759A91}" type="presParOf" srcId="{1A22FCBD-F202-4608-A9D5-1C845582D75A}" destId="{12E552BC-D14D-4500-818B-8D859B55E0F1}" srcOrd="2" destOrd="0" presId="urn:microsoft.com/office/officeart/2018/2/layout/IconVerticalSolidList"/>
    <dgm:cxn modelId="{C6FF64C9-64C9-48CF-AC4E-5CB5A8CDA2C3}" type="presParOf" srcId="{1A22FCBD-F202-4608-A9D5-1C845582D75A}" destId="{7566FB00-C72E-42A4-B778-5EB98F52B819}" srcOrd="3" destOrd="0" presId="urn:microsoft.com/office/officeart/2018/2/layout/IconVerticalSolidList"/>
    <dgm:cxn modelId="{01BC9D17-F989-44F3-8113-68A92B50ADBA}" type="presParOf" srcId="{375DF0F6-DD0A-4560-997A-001E47B2CC76}" destId="{8D874112-812F-4FBB-844D-922D30336DC4}" srcOrd="5" destOrd="0" presId="urn:microsoft.com/office/officeart/2018/2/layout/IconVerticalSolidList"/>
    <dgm:cxn modelId="{9B1C6F88-0027-4111-A078-6D2C699E5803}" type="presParOf" srcId="{375DF0F6-DD0A-4560-997A-001E47B2CC76}" destId="{ABF5BDE2-71E6-44B0-A772-C6C6BA1E284A}" srcOrd="6" destOrd="0" presId="urn:microsoft.com/office/officeart/2018/2/layout/IconVerticalSolidList"/>
    <dgm:cxn modelId="{E295AE0D-D9C9-4887-AFC0-1FB066F6B3C1}" type="presParOf" srcId="{ABF5BDE2-71E6-44B0-A772-C6C6BA1E284A}" destId="{47F2F9C3-E62A-4C44-AE8C-514A7098F2F1}" srcOrd="0" destOrd="0" presId="urn:microsoft.com/office/officeart/2018/2/layout/IconVerticalSolidList"/>
    <dgm:cxn modelId="{7B36E512-7194-4033-8E49-1AE61FCF914C}" type="presParOf" srcId="{ABF5BDE2-71E6-44B0-A772-C6C6BA1E284A}" destId="{19C1B19F-0EA9-4523-9DD0-DC1EB9171B78}" srcOrd="1" destOrd="0" presId="urn:microsoft.com/office/officeart/2018/2/layout/IconVerticalSolidList"/>
    <dgm:cxn modelId="{B2C2D474-24A2-484D-B4DC-A74D5B790025}" type="presParOf" srcId="{ABF5BDE2-71E6-44B0-A772-C6C6BA1E284A}" destId="{925F2475-826B-4389-9D56-69D5D5DD308D}" srcOrd="2" destOrd="0" presId="urn:microsoft.com/office/officeart/2018/2/layout/IconVerticalSolidList"/>
    <dgm:cxn modelId="{0EDE9CC4-386A-4A22-9700-A136553429A9}" type="presParOf" srcId="{ABF5BDE2-71E6-44B0-A772-C6C6BA1E284A}" destId="{E4AD9928-38AF-4A56-A744-B77BCF4DFF24}" srcOrd="3" destOrd="0" presId="urn:microsoft.com/office/officeart/2018/2/layout/IconVerticalSolidList"/>
    <dgm:cxn modelId="{6A6FC539-3542-4AA5-96CB-B6290D118306}" type="presParOf" srcId="{375DF0F6-DD0A-4560-997A-001E47B2CC76}" destId="{FE4790FA-515C-4CE1-BB74-7CBF10B0C72C}" srcOrd="7" destOrd="0" presId="urn:microsoft.com/office/officeart/2018/2/layout/IconVerticalSolidList"/>
    <dgm:cxn modelId="{2D0C3055-6A3D-4B81-9E22-0AA42DF6810F}" type="presParOf" srcId="{375DF0F6-DD0A-4560-997A-001E47B2CC76}" destId="{1996ECA5-7821-4A09-BD9A-22F2916A0541}" srcOrd="8" destOrd="0" presId="urn:microsoft.com/office/officeart/2018/2/layout/IconVerticalSolidList"/>
    <dgm:cxn modelId="{EFEB1D36-0EF3-4E64-89A3-1DFE53E76B1D}" type="presParOf" srcId="{1996ECA5-7821-4A09-BD9A-22F2916A0541}" destId="{8AE5ECAC-4964-439B-BAF6-3A04EBB956C3}" srcOrd="0" destOrd="0" presId="urn:microsoft.com/office/officeart/2018/2/layout/IconVerticalSolidList"/>
    <dgm:cxn modelId="{D362DA73-90AC-4E19-A2E7-8ACEEACE5F95}" type="presParOf" srcId="{1996ECA5-7821-4A09-BD9A-22F2916A0541}" destId="{BC71A99B-2534-4EE5-80AE-14D96B232722}" srcOrd="1" destOrd="0" presId="urn:microsoft.com/office/officeart/2018/2/layout/IconVerticalSolidList"/>
    <dgm:cxn modelId="{6E8F7CF9-8F86-49C6-A6A1-A83EEAA27F66}" type="presParOf" srcId="{1996ECA5-7821-4A09-BD9A-22F2916A0541}" destId="{E5A08241-8130-418E-B3E8-943B06B44F7F}" srcOrd="2" destOrd="0" presId="urn:microsoft.com/office/officeart/2018/2/layout/IconVerticalSolidList"/>
    <dgm:cxn modelId="{ADB2B9B2-B4D0-4D2E-95A1-58C4299FBAA1}" type="presParOf" srcId="{1996ECA5-7821-4A09-BD9A-22F2916A0541}" destId="{13C3A0F5-05C6-438F-A349-01337273D4BB}" srcOrd="3" destOrd="0" presId="urn:microsoft.com/office/officeart/2018/2/layout/IconVerticalSolidList"/>
    <dgm:cxn modelId="{ACBE3240-A840-4DD4-B574-EBD62971CEE8}" type="presParOf" srcId="{375DF0F6-DD0A-4560-997A-001E47B2CC76}" destId="{B23F7688-1CF8-4540-A611-946732DED6BA}" srcOrd="9" destOrd="0" presId="urn:microsoft.com/office/officeart/2018/2/layout/IconVerticalSolidList"/>
    <dgm:cxn modelId="{2FC9B8A5-FA17-4E6F-BAFC-32A4F127F55C}" type="presParOf" srcId="{375DF0F6-DD0A-4560-997A-001E47B2CC76}" destId="{09ADE570-CFA1-47DC-BC1D-17A5DE30880B}" srcOrd="10" destOrd="0" presId="urn:microsoft.com/office/officeart/2018/2/layout/IconVerticalSolidList"/>
    <dgm:cxn modelId="{F4D2C613-015B-4AB9-AD14-79C63DB6F5B7}" type="presParOf" srcId="{09ADE570-CFA1-47DC-BC1D-17A5DE30880B}" destId="{0A9D472D-C972-4E47-8301-D29539EF52F1}" srcOrd="0" destOrd="0" presId="urn:microsoft.com/office/officeart/2018/2/layout/IconVerticalSolidList"/>
    <dgm:cxn modelId="{22544498-12E8-40B7-9149-EB4410B31869}" type="presParOf" srcId="{09ADE570-CFA1-47DC-BC1D-17A5DE30880B}" destId="{B7ABCD7F-0DA5-4769-B265-4F0D672F31F9}" srcOrd="1" destOrd="0" presId="urn:microsoft.com/office/officeart/2018/2/layout/IconVerticalSolidList"/>
    <dgm:cxn modelId="{835AEAB5-0B26-424A-852E-48968BBC13B2}" type="presParOf" srcId="{09ADE570-CFA1-47DC-BC1D-17A5DE30880B}" destId="{7DE57394-DC92-4E3B-9701-C043B8C0B048}" srcOrd="2" destOrd="0" presId="urn:microsoft.com/office/officeart/2018/2/layout/IconVerticalSolidList"/>
    <dgm:cxn modelId="{14BB2F15-54B0-4E80-9F0C-862DC5E15A0C}" type="presParOf" srcId="{09ADE570-CFA1-47DC-BC1D-17A5DE30880B}" destId="{69577E75-3C6B-45EB-BCAA-6AC7791315B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19289F-8F6C-4957-BFAF-4AEACEC53D0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CD1067-CACF-4CC0-9981-889D1842C1B5}">
      <dgm:prSet/>
      <dgm:spPr/>
      <dgm:t>
        <a:bodyPr/>
        <a:lstStyle/>
        <a:p>
          <a:r>
            <a:rPr lang="en-GB" dirty="0"/>
            <a:t>Simple. The message needs to be straight forward. </a:t>
          </a:r>
          <a:endParaRPr lang="en-US" dirty="0"/>
        </a:p>
      </dgm:t>
    </dgm:pt>
    <dgm:pt modelId="{45F9ACA1-C401-465C-A174-B811913CEDD3}" type="parTrans" cxnId="{D2C49CB0-4B19-4E55-9BAD-4389D066F4CE}">
      <dgm:prSet/>
      <dgm:spPr/>
      <dgm:t>
        <a:bodyPr/>
        <a:lstStyle/>
        <a:p>
          <a:endParaRPr lang="en-US"/>
        </a:p>
      </dgm:t>
    </dgm:pt>
    <dgm:pt modelId="{0FD26EA3-5F0B-42CA-80F0-CB2DA2C781A3}" type="sibTrans" cxnId="{D2C49CB0-4B19-4E55-9BAD-4389D066F4CE}">
      <dgm:prSet/>
      <dgm:spPr/>
      <dgm:t>
        <a:bodyPr/>
        <a:lstStyle/>
        <a:p>
          <a:endParaRPr lang="en-US"/>
        </a:p>
      </dgm:t>
    </dgm:pt>
    <dgm:pt modelId="{F7BA838B-33F5-4907-9764-D27E3CA4ED55}">
      <dgm:prSet/>
      <dgm:spPr/>
      <dgm:t>
        <a:bodyPr/>
        <a:lstStyle/>
        <a:p>
          <a:r>
            <a:rPr lang="en-GB" dirty="0"/>
            <a:t>Clear. Focused, concise, on message (BRIEF SPEAKING)</a:t>
          </a:r>
          <a:endParaRPr lang="en-US" dirty="0"/>
        </a:p>
      </dgm:t>
    </dgm:pt>
    <dgm:pt modelId="{230250FB-A397-4347-ABB1-59525AD6AFF0}" type="parTrans" cxnId="{53BE0730-421A-4A0E-85F8-499F0F9ABB7E}">
      <dgm:prSet/>
      <dgm:spPr/>
      <dgm:t>
        <a:bodyPr/>
        <a:lstStyle/>
        <a:p>
          <a:endParaRPr lang="en-US"/>
        </a:p>
      </dgm:t>
    </dgm:pt>
    <dgm:pt modelId="{87046E7A-51C8-4AF0-988E-483612983FA2}" type="sibTrans" cxnId="{53BE0730-421A-4A0E-85F8-499F0F9ABB7E}">
      <dgm:prSet/>
      <dgm:spPr/>
      <dgm:t>
        <a:bodyPr/>
        <a:lstStyle/>
        <a:p>
          <a:endParaRPr lang="en-US"/>
        </a:p>
      </dgm:t>
    </dgm:pt>
    <dgm:pt modelId="{E8FB4619-BCD5-499B-BAB4-883A14CC3EDF}">
      <dgm:prSet/>
      <dgm:spPr/>
      <dgm:t>
        <a:bodyPr/>
        <a:lstStyle/>
        <a:p>
          <a:r>
            <a:rPr lang="en-GB" dirty="0"/>
            <a:t>Original. Challenging thoughts</a:t>
          </a:r>
          <a:endParaRPr lang="en-US" dirty="0"/>
        </a:p>
      </dgm:t>
    </dgm:pt>
    <dgm:pt modelId="{FDBC93B8-CB77-45BB-9BB1-584D3EB91016}" type="parTrans" cxnId="{937029FA-4558-4167-A235-527939AF3D2A}">
      <dgm:prSet/>
      <dgm:spPr/>
      <dgm:t>
        <a:bodyPr/>
        <a:lstStyle/>
        <a:p>
          <a:endParaRPr lang="en-US"/>
        </a:p>
      </dgm:t>
    </dgm:pt>
    <dgm:pt modelId="{6943A556-97DF-4A03-B495-BBD36EB5050E}" type="sibTrans" cxnId="{937029FA-4558-4167-A235-527939AF3D2A}">
      <dgm:prSet/>
      <dgm:spPr/>
      <dgm:t>
        <a:bodyPr/>
        <a:lstStyle/>
        <a:p>
          <a:endParaRPr lang="en-US"/>
        </a:p>
      </dgm:t>
    </dgm:pt>
    <dgm:pt modelId="{D71A6F4B-CDED-4BF7-98C5-0C73A5D3BDC0}">
      <dgm:prSet/>
      <dgm:spPr/>
      <dgm:t>
        <a:bodyPr/>
        <a:lstStyle/>
        <a:p>
          <a:r>
            <a:rPr lang="en-GB" dirty="0"/>
            <a:t>Relevant. 'Ideas worth spreading' - either going viral, being referred to or even quoted</a:t>
          </a:r>
          <a:endParaRPr lang="en-US" dirty="0"/>
        </a:p>
      </dgm:t>
    </dgm:pt>
    <dgm:pt modelId="{F51A949A-083B-452A-B8D6-3AA38182EAC2}" type="parTrans" cxnId="{3FBEB70E-8230-4D16-B6A8-CB6C77220F15}">
      <dgm:prSet/>
      <dgm:spPr/>
      <dgm:t>
        <a:bodyPr/>
        <a:lstStyle/>
        <a:p>
          <a:endParaRPr lang="en-US"/>
        </a:p>
      </dgm:t>
    </dgm:pt>
    <dgm:pt modelId="{85DE5DDE-0C3E-4CDF-8C8E-401EDD70D135}" type="sibTrans" cxnId="{3FBEB70E-8230-4D16-B6A8-CB6C77220F15}">
      <dgm:prSet/>
      <dgm:spPr/>
      <dgm:t>
        <a:bodyPr/>
        <a:lstStyle/>
        <a:p>
          <a:endParaRPr lang="en-US"/>
        </a:p>
      </dgm:t>
    </dgm:pt>
    <dgm:pt modelId="{FA3841D0-F15B-448E-BC9B-AAE7D923FF7D}">
      <dgm:prSet/>
      <dgm:spPr/>
      <dgm:t>
        <a:bodyPr/>
        <a:lstStyle/>
        <a:p>
          <a:r>
            <a:rPr lang="en-GB"/>
            <a:t>Entertaining</a:t>
          </a:r>
          <a:endParaRPr lang="en-US"/>
        </a:p>
      </dgm:t>
    </dgm:pt>
    <dgm:pt modelId="{50CE61E0-BC40-44A1-8AB9-CB5A4130DD06}" type="parTrans" cxnId="{AED609BF-D938-4F6B-B39E-957FAC84A7A3}">
      <dgm:prSet/>
      <dgm:spPr/>
      <dgm:t>
        <a:bodyPr/>
        <a:lstStyle/>
        <a:p>
          <a:endParaRPr lang="en-US"/>
        </a:p>
      </dgm:t>
    </dgm:pt>
    <dgm:pt modelId="{172D040C-8A47-4531-9D68-27221A72E6A7}" type="sibTrans" cxnId="{AED609BF-D938-4F6B-B39E-957FAC84A7A3}">
      <dgm:prSet/>
      <dgm:spPr/>
      <dgm:t>
        <a:bodyPr/>
        <a:lstStyle/>
        <a:p>
          <a:endParaRPr lang="en-US"/>
        </a:p>
      </dgm:t>
    </dgm:pt>
    <dgm:pt modelId="{07668004-456A-8343-B754-471ADAC769E9}" type="pres">
      <dgm:prSet presAssocID="{1119289F-8F6C-4957-BFAF-4AEACEC53D09}" presName="Name0" presStyleCnt="0">
        <dgm:presLayoutVars>
          <dgm:dir/>
          <dgm:resizeHandles val="exact"/>
        </dgm:presLayoutVars>
      </dgm:prSet>
      <dgm:spPr/>
    </dgm:pt>
    <dgm:pt modelId="{0005FAAD-58A1-3546-85EC-8471AE703276}" type="pres">
      <dgm:prSet presAssocID="{93CD1067-CACF-4CC0-9981-889D1842C1B5}" presName="node" presStyleLbl="node1" presStyleIdx="0" presStyleCnt="5">
        <dgm:presLayoutVars>
          <dgm:bulletEnabled val="1"/>
        </dgm:presLayoutVars>
      </dgm:prSet>
      <dgm:spPr/>
    </dgm:pt>
    <dgm:pt modelId="{7DA17606-6AC9-2049-B279-55425A1E7D88}" type="pres">
      <dgm:prSet presAssocID="{0FD26EA3-5F0B-42CA-80F0-CB2DA2C781A3}" presName="sibTrans" presStyleLbl="sibTrans1D1" presStyleIdx="0" presStyleCnt="4"/>
      <dgm:spPr/>
    </dgm:pt>
    <dgm:pt modelId="{16D0230C-2B0E-AD49-BDE2-4C5568238188}" type="pres">
      <dgm:prSet presAssocID="{0FD26EA3-5F0B-42CA-80F0-CB2DA2C781A3}" presName="connectorText" presStyleLbl="sibTrans1D1" presStyleIdx="0" presStyleCnt="4"/>
      <dgm:spPr/>
    </dgm:pt>
    <dgm:pt modelId="{65BCB9A4-0986-744D-B60B-1760D0E8BB8B}" type="pres">
      <dgm:prSet presAssocID="{F7BA838B-33F5-4907-9764-D27E3CA4ED55}" presName="node" presStyleLbl="node1" presStyleIdx="1" presStyleCnt="5">
        <dgm:presLayoutVars>
          <dgm:bulletEnabled val="1"/>
        </dgm:presLayoutVars>
      </dgm:prSet>
      <dgm:spPr/>
    </dgm:pt>
    <dgm:pt modelId="{EA30A09C-246B-1A45-B132-DA62E5FD9565}" type="pres">
      <dgm:prSet presAssocID="{87046E7A-51C8-4AF0-988E-483612983FA2}" presName="sibTrans" presStyleLbl="sibTrans1D1" presStyleIdx="1" presStyleCnt="4"/>
      <dgm:spPr/>
    </dgm:pt>
    <dgm:pt modelId="{8844089C-B245-6C41-97B0-60A40305CE3E}" type="pres">
      <dgm:prSet presAssocID="{87046E7A-51C8-4AF0-988E-483612983FA2}" presName="connectorText" presStyleLbl="sibTrans1D1" presStyleIdx="1" presStyleCnt="4"/>
      <dgm:spPr/>
    </dgm:pt>
    <dgm:pt modelId="{C4136566-181C-0D43-8165-8EB426FFAB33}" type="pres">
      <dgm:prSet presAssocID="{E8FB4619-BCD5-499B-BAB4-883A14CC3EDF}" presName="node" presStyleLbl="node1" presStyleIdx="2" presStyleCnt="5">
        <dgm:presLayoutVars>
          <dgm:bulletEnabled val="1"/>
        </dgm:presLayoutVars>
      </dgm:prSet>
      <dgm:spPr/>
    </dgm:pt>
    <dgm:pt modelId="{7D095AD7-9F8C-A541-A763-460C89B55AD7}" type="pres">
      <dgm:prSet presAssocID="{6943A556-97DF-4A03-B495-BBD36EB5050E}" presName="sibTrans" presStyleLbl="sibTrans1D1" presStyleIdx="2" presStyleCnt="4"/>
      <dgm:spPr/>
    </dgm:pt>
    <dgm:pt modelId="{3EAC98E9-06C6-8341-AF56-11739584D3A2}" type="pres">
      <dgm:prSet presAssocID="{6943A556-97DF-4A03-B495-BBD36EB5050E}" presName="connectorText" presStyleLbl="sibTrans1D1" presStyleIdx="2" presStyleCnt="4"/>
      <dgm:spPr/>
    </dgm:pt>
    <dgm:pt modelId="{A34C0AE8-571D-E34B-ABD3-60C576451A0D}" type="pres">
      <dgm:prSet presAssocID="{D71A6F4B-CDED-4BF7-98C5-0C73A5D3BDC0}" presName="node" presStyleLbl="node1" presStyleIdx="3" presStyleCnt="5">
        <dgm:presLayoutVars>
          <dgm:bulletEnabled val="1"/>
        </dgm:presLayoutVars>
      </dgm:prSet>
      <dgm:spPr/>
    </dgm:pt>
    <dgm:pt modelId="{D0F9D1EF-EFF9-B74E-89EF-8CE3CFF375E3}" type="pres">
      <dgm:prSet presAssocID="{85DE5DDE-0C3E-4CDF-8C8E-401EDD70D135}" presName="sibTrans" presStyleLbl="sibTrans1D1" presStyleIdx="3" presStyleCnt="4"/>
      <dgm:spPr/>
    </dgm:pt>
    <dgm:pt modelId="{0F8E59E1-5870-464C-8114-A8F10D423145}" type="pres">
      <dgm:prSet presAssocID="{85DE5DDE-0C3E-4CDF-8C8E-401EDD70D135}" presName="connectorText" presStyleLbl="sibTrans1D1" presStyleIdx="3" presStyleCnt="4"/>
      <dgm:spPr/>
    </dgm:pt>
    <dgm:pt modelId="{645B1CB2-44A0-ED45-886F-3C232EC8AAF0}" type="pres">
      <dgm:prSet presAssocID="{FA3841D0-F15B-448E-BC9B-AAE7D923FF7D}" presName="node" presStyleLbl="node1" presStyleIdx="4" presStyleCnt="5">
        <dgm:presLayoutVars>
          <dgm:bulletEnabled val="1"/>
        </dgm:presLayoutVars>
      </dgm:prSet>
      <dgm:spPr/>
    </dgm:pt>
  </dgm:ptLst>
  <dgm:cxnLst>
    <dgm:cxn modelId="{F6F8C200-D4D0-5C42-AB60-8EA8ED6ABA56}" type="presOf" srcId="{6943A556-97DF-4A03-B495-BBD36EB5050E}" destId="{7D095AD7-9F8C-A541-A763-460C89B55AD7}" srcOrd="0" destOrd="0" presId="urn:microsoft.com/office/officeart/2016/7/layout/RepeatingBendingProcessNew"/>
    <dgm:cxn modelId="{D2A81801-37BA-9249-AD93-099E5A0AA415}" type="presOf" srcId="{0FD26EA3-5F0B-42CA-80F0-CB2DA2C781A3}" destId="{16D0230C-2B0E-AD49-BDE2-4C5568238188}" srcOrd="1" destOrd="0" presId="urn:microsoft.com/office/officeart/2016/7/layout/RepeatingBendingProcessNew"/>
    <dgm:cxn modelId="{3FBEB70E-8230-4D16-B6A8-CB6C77220F15}" srcId="{1119289F-8F6C-4957-BFAF-4AEACEC53D09}" destId="{D71A6F4B-CDED-4BF7-98C5-0C73A5D3BDC0}" srcOrd="3" destOrd="0" parTransId="{F51A949A-083B-452A-B8D6-3AA38182EAC2}" sibTransId="{85DE5DDE-0C3E-4CDF-8C8E-401EDD70D135}"/>
    <dgm:cxn modelId="{039F2513-501C-124F-BC5E-30CF2BBDBCAE}" type="presOf" srcId="{93CD1067-CACF-4CC0-9981-889D1842C1B5}" destId="{0005FAAD-58A1-3546-85EC-8471AE703276}" srcOrd="0" destOrd="0" presId="urn:microsoft.com/office/officeart/2016/7/layout/RepeatingBendingProcessNew"/>
    <dgm:cxn modelId="{C31AC314-DE8B-7E40-AC5F-85C7BF9BD18F}" type="presOf" srcId="{D71A6F4B-CDED-4BF7-98C5-0C73A5D3BDC0}" destId="{A34C0AE8-571D-E34B-ABD3-60C576451A0D}" srcOrd="0" destOrd="0" presId="urn:microsoft.com/office/officeart/2016/7/layout/RepeatingBendingProcessNew"/>
    <dgm:cxn modelId="{53BE0730-421A-4A0E-85F8-499F0F9ABB7E}" srcId="{1119289F-8F6C-4957-BFAF-4AEACEC53D09}" destId="{F7BA838B-33F5-4907-9764-D27E3CA4ED55}" srcOrd="1" destOrd="0" parTransId="{230250FB-A397-4347-ABB1-59525AD6AFF0}" sibTransId="{87046E7A-51C8-4AF0-988E-483612983FA2}"/>
    <dgm:cxn modelId="{52C3EC34-FD3A-9446-95C2-7A09B1F973DE}" type="presOf" srcId="{FA3841D0-F15B-448E-BC9B-AAE7D923FF7D}" destId="{645B1CB2-44A0-ED45-886F-3C232EC8AAF0}" srcOrd="0" destOrd="0" presId="urn:microsoft.com/office/officeart/2016/7/layout/RepeatingBendingProcessNew"/>
    <dgm:cxn modelId="{68D1BF48-CF5A-5344-A44B-0CCD1EE10FB9}" type="presOf" srcId="{F7BA838B-33F5-4907-9764-D27E3CA4ED55}" destId="{65BCB9A4-0986-744D-B60B-1760D0E8BB8B}" srcOrd="0" destOrd="0" presId="urn:microsoft.com/office/officeart/2016/7/layout/RepeatingBendingProcessNew"/>
    <dgm:cxn modelId="{5A1A6D51-CAFD-1445-A9D3-44D64465267E}" type="presOf" srcId="{1119289F-8F6C-4957-BFAF-4AEACEC53D09}" destId="{07668004-456A-8343-B754-471ADAC769E9}" srcOrd="0" destOrd="0" presId="urn:microsoft.com/office/officeart/2016/7/layout/RepeatingBendingProcessNew"/>
    <dgm:cxn modelId="{B0A8E75E-E77D-8B4D-A8AD-16B9C65DD132}" type="presOf" srcId="{0FD26EA3-5F0B-42CA-80F0-CB2DA2C781A3}" destId="{7DA17606-6AC9-2049-B279-55425A1E7D88}" srcOrd="0" destOrd="0" presId="urn:microsoft.com/office/officeart/2016/7/layout/RepeatingBendingProcessNew"/>
    <dgm:cxn modelId="{519A7172-A9C7-5A41-BB11-86DA8F3AA378}" type="presOf" srcId="{87046E7A-51C8-4AF0-988E-483612983FA2}" destId="{8844089C-B245-6C41-97B0-60A40305CE3E}" srcOrd="1" destOrd="0" presId="urn:microsoft.com/office/officeart/2016/7/layout/RepeatingBendingProcessNew"/>
    <dgm:cxn modelId="{A904B476-AAB3-CD42-A591-E7C566DCE8D5}" type="presOf" srcId="{85DE5DDE-0C3E-4CDF-8C8E-401EDD70D135}" destId="{0F8E59E1-5870-464C-8114-A8F10D423145}" srcOrd="1" destOrd="0" presId="urn:microsoft.com/office/officeart/2016/7/layout/RepeatingBendingProcessNew"/>
    <dgm:cxn modelId="{2389097E-97C1-9643-A03E-2B7C7A302D38}" type="presOf" srcId="{E8FB4619-BCD5-499B-BAB4-883A14CC3EDF}" destId="{C4136566-181C-0D43-8165-8EB426FFAB33}" srcOrd="0" destOrd="0" presId="urn:microsoft.com/office/officeart/2016/7/layout/RepeatingBendingProcessNew"/>
    <dgm:cxn modelId="{88D8DA87-21BE-0C4E-BCB6-06B36F620522}" type="presOf" srcId="{87046E7A-51C8-4AF0-988E-483612983FA2}" destId="{EA30A09C-246B-1A45-B132-DA62E5FD9565}" srcOrd="0" destOrd="0" presId="urn:microsoft.com/office/officeart/2016/7/layout/RepeatingBendingProcessNew"/>
    <dgm:cxn modelId="{5A15619C-4641-5E4A-8FD5-39D2F4714CD2}" type="presOf" srcId="{85DE5DDE-0C3E-4CDF-8C8E-401EDD70D135}" destId="{D0F9D1EF-EFF9-B74E-89EF-8CE3CFF375E3}" srcOrd="0" destOrd="0" presId="urn:microsoft.com/office/officeart/2016/7/layout/RepeatingBendingProcessNew"/>
    <dgm:cxn modelId="{D2C49CB0-4B19-4E55-9BAD-4389D066F4CE}" srcId="{1119289F-8F6C-4957-BFAF-4AEACEC53D09}" destId="{93CD1067-CACF-4CC0-9981-889D1842C1B5}" srcOrd="0" destOrd="0" parTransId="{45F9ACA1-C401-465C-A174-B811913CEDD3}" sibTransId="{0FD26EA3-5F0B-42CA-80F0-CB2DA2C781A3}"/>
    <dgm:cxn modelId="{9771DAB2-1894-7941-BF3F-CB48A5284BFC}" type="presOf" srcId="{6943A556-97DF-4A03-B495-BBD36EB5050E}" destId="{3EAC98E9-06C6-8341-AF56-11739584D3A2}" srcOrd="1" destOrd="0" presId="urn:microsoft.com/office/officeart/2016/7/layout/RepeatingBendingProcessNew"/>
    <dgm:cxn modelId="{AED609BF-D938-4F6B-B39E-957FAC84A7A3}" srcId="{1119289F-8F6C-4957-BFAF-4AEACEC53D09}" destId="{FA3841D0-F15B-448E-BC9B-AAE7D923FF7D}" srcOrd="4" destOrd="0" parTransId="{50CE61E0-BC40-44A1-8AB9-CB5A4130DD06}" sibTransId="{172D040C-8A47-4531-9D68-27221A72E6A7}"/>
    <dgm:cxn modelId="{937029FA-4558-4167-A235-527939AF3D2A}" srcId="{1119289F-8F6C-4957-BFAF-4AEACEC53D09}" destId="{E8FB4619-BCD5-499B-BAB4-883A14CC3EDF}" srcOrd="2" destOrd="0" parTransId="{FDBC93B8-CB77-45BB-9BB1-584D3EB91016}" sibTransId="{6943A556-97DF-4A03-B495-BBD36EB5050E}"/>
    <dgm:cxn modelId="{6531E093-315B-DF41-BF87-E0AF0BDAD3DC}" type="presParOf" srcId="{07668004-456A-8343-B754-471ADAC769E9}" destId="{0005FAAD-58A1-3546-85EC-8471AE703276}" srcOrd="0" destOrd="0" presId="urn:microsoft.com/office/officeart/2016/7/layout/RepeatingBendingProcessNew"/>
    <dgm:cxn modelId="{40699056-51E3-8E4D-902B-F57FCAEF489A}" type="presParOf" srcId="{07668004-456A-8343-B754-471ADAC769E9}" destId="{7DA17606-6AC9-2049-B279-55425A1E7D88}" srcOrd="1" destOrd="0" presId="urn:microsoft.com/office/officeart/2016/7/layout/RepeatingBendingProcessNew"/>
    <dgm:cxn modelId="{F8D83028-2E03-E54C-B18D-0C0A5583158F}" type="presParOf" srcId="{7DA17606-6AC9-2049-B279-55425A1E7D88}" destId="{16D0230C-2B0E-AD49-BDE2-4C5568238188}" srcOrd="0" destOrd="0" presId="urn:microsoft.com/office/officeart/2016/7/layout/RepeatingBendingProcessNew"/>
    <dgm:cxn modelId="{592BA126-B559-2840-9521-83276ECE9679}" type="presParOf" srcId="{07668004-456A-8343-B754-471ADAC769E9}" destId="{65BCB9A4-0986-744D-B60B-1760D0E8BB8B}" srcOrd="2" destOrd="0" presId="urn:microsoft.com/office/officeart/2016/7/layout/RepeatingBendingProcessNew"/>
    <dgm:cxn modelId="{E6EF02FF-81C5-6F43-9D94-191C343E3EC7}" type="presParOf" srcId="{07668004-456A-8343-B754-471ADAC769E9}" destId="{EA30A09C-246B-1A45-B132-DA62E5FD9565}" srcOrd="3" destOrd="0" presId="urn:microsoft.com/office/officeart/2016/7/layout/RepeatingBendingProcessNew"/>
    <dgm:cxn modelId="{FE0B6457-8EC1-D84C-8F96-221CC0D22CF3}" type="presParOf" srcId="{EA30A09C-246B-1A45-B132-DA62E5FD9565}" destId="{8844089C-B245-6C41-97B0-60A40305CE3E}" srcOrd="0" destOrd="0" presId="urn:microsoft.com/office/officeart/2016/7/layout/RepeatingBendingProcessNew"/>
    <dgm:cxn modelId="{08B918CE-4FBD-EC45-A381-6E64093EFF36}" type="presParOf" srcId="{07668004-456A-8343-B754-471ADAC769E9}" destId="{C4136566-181C-0D43-8165-8EB426FFAB33}" srcOrd="4" destOrd="0" presId="urn:microsoft.com/office/officeart/2016/7/layout/RepeatingBendingProcessNew"/>
    <dgm:cxn modelId="{EF32B414-B948-4242-A2EB-5168294809A8}" type="presParOf" srcId="{07668004-456A-8343-B754-471ADAC769E9}" destId="{7D095AD7-9F8C-A541-A763-460C89B55AD7}" srcOrd="5" destOrd="0" presId="urn:microsoft.com/office/officeart/2016/7/layout/RepeatingBendingProcessNew"/>
    <dgm:cxn modelId="{7F3A245F-3385-554D-B19F-DBF93BFEAC03}" type="presParOf" srcId="{7D095AD7-9F8C-A541-A763-460C89B55AD7}" destId="{3EAC98E9-06C6-8341-AF56-11739584D3A2}" srcOrd="0" destOrd="0" presId="urn:microsoft.com/office/officeart/2016/7/layout/RepeatingBendingProcessNew"/>
    <dgm:cxn modelId="{C89E25AC-F1D5-544E-A91A-EE84EF4EB697}" type="presParOf" srcId="{07668004-456A-8343-B754-471ADAC769E9}" destId="{A34C0AE8-571D-E34B-ABD3-60C576451A0D}" srcOrd="6" destOrd="0" presId="urn:microsoft.com/office/officeart/2016/7/layout/RepeatingBendingProcessNew"/>
    <dgm:cxn modelId="{A5D70FDA-D07B-C644-972D-289DFC157E09}" type="presParOf" srcId="{07668004-456A-8343-B754-471ADAC769E9}" destId="{D0F9D1EF-EFF9-B74E-89EF-8CE3CFF375E3}" srcOrd="7" destOrd="0" presId="urn:microsoft.com/office/officeart/2016/7/layout/RepeatingBendingProcessNew"/>
    <dgm:cxn modelId="{036F6C20-3411-0740-A198-B4134D1BFBC8}" type="presParOf" srcId="{D0F9D1EF-EFF9-B74E-89EF-8CE3CFF375E3}" destId="{0F8E59E1-5870-464C-8114-A8F10D423145}" srcOrd="0" destOrd="0" presId="urn:microsoft.com/office/officeart/2016/7/layout/RepeatingBendingProcessNew"/>
    <dgm:cxn modelId="{C2823961-C3B2-D844-A504-EC11EA60150A}" type="presParOf" srcId="{07668004-456A-8343-B754-471ADAC769E9}" destId="{645B1CB2-44A0-ED45-886F-3C232EC8AAF0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0994DE-89B2-4FE2-ACA4-87C411BF548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BB6E993-F022-473F-A41F-A109A65CDBCF}">
      <dgm:prSet/>
      <dgm:spPr/>
      <dgm:t>
        <a:bodyPr/>
        <a:lstStyle/>
        <a:p>
          <a:r>
            <a:rPr lang="en-US"/>
            <a:t>What can I talk about?</a:t>
          </a:r>
        </a:p>
      </dgm:t>
    </dgm:pt>
    <dgm:pt modelId="{EF6D5341-CE00-4007-8EDB-99C6ECF9A58A}" type="parTrans" cxnId="{1FD4E7B2-FC9F-4E73-843B-0FB3B81EE769}">
      <dgm:prSet/>
      <dgm:spPr/>
      <dgm:t>
        <a:bodyPr/>
        <a:lstStyle/>
        <a:p>
          <a:endParaRPr lang="en-US"/>
        </a:p>
      </dgm:t>
    </dgm:pt>
    <dgm:pt modelId="{3755F118-DB4B-4E1E-9698-DD062371733A}" type="sibTrans" cxnId="{1FD4E7B2-FC9F-4E73-843B-0FB3B81EE769}">
      <dgm:prSet/>
      <dgm:spPr/>
      <dgm:t>
        <a:bodyPr/>
        <a:lstStyle/>
        <a:p>
          <a:endParaRPr lang="en-US"/>
        </a:p>
      </dgm:t>
    </dgm:pt>
    <dgm:pt modelId="{0948FC98-021C-4B8F-9A37-0BA1DFA3F129}">
      <dgm:prSet/>
      <dgm:spPr/>
      <dgm:t>
        <a:bodyPr/>
        <a:lstStyle/>
        <a:p>
          <a:r>
            <a:rPr lang="en-US"/>
            <a:t>Techniques to make the talk engaging</a:t>
          </a:r>
        </a:p>
      </dgm:t>
    </dgm:pt>
    <dgm:pt modelId="{3E3F83D7-7B75-4492-A6B3-E75AE8B24A26}" type="parTrans" cxnId="{C106C6FF-A6E5-41AE-B799-3C6CAD4AA7E3}">
      <dgm:prSet/>
      <dgm:spPr/>
      <dgm:t>
        <a:bodyPr/>
        <a:lstStyle/>
        <a:p>
          <a:endParaRPr lang="en-US"/>
        </a:p>
      </dgm:t>
    </dgm:pt>
    <dgm:pt modelId="{F346EDB8-B625-47F8-84D9-94372B682686}" type="sibTrans" cxnId="{C106C6FF-A6E5-41AE-B799-3C6CAD4AA7E3}">
      <dgm:prSet/>
      <dgm:spPr/>
      <dgm:t>
        <a:bodyPr/>
        <a:lstStyle/>
        <a:p>
          <a:endParaRPr lang="en-US"/>
        </a:p>
      </dgm:t>
    </dgm:pt>
    <dgm:pt modelId="{4B1F46CB-3840-47B2-B56C-165E52CF3FEE}">
      <dgm:prSet/>
      <dgm:spPr/>
      <dgm:t>
        <a:bodyPr/>
        <a:lstStyle/>
        <a:p>
          <a:r>
            <a:rPr lang="en-US"/>
            <a:t>Preparation: including rehearsing</a:t>
          </a:r>
        </a:p>
      </dgm:t>
    </dgm:pt>
    <dgm:pt modelId="{D2F77BB3-6629-414D-B173-84120602330A}" type="parTrans" cxnId="{1B8B8F53-9691-4AAC-A645-9F6B9B8E8027}">
      <dgm:prSet/>
      <dgm:spPr/>
      <dgm:t>
        <a:bodyPr/>
        <a:lstStyle/>
        <a:p>
          <a:endParaRPr lang="en-US"/>
        </a:p>
      </dgm:t>
    </dgm:pt>
    <dgm:pt modelId="{57AE4C1E-E261-4619-B0BB-B835C1980090}" type="sibTrans" cxnId="{1B8B8F53-9691-4AAC-A645-9F6B9B8E8027}">
      <dgm:prSet/>
      <dgm:spPr/>
      <dgm:t>
        <a:bodyPr/>
        <a:lstStyle/>
        <a:p>
          <a:endParaRPr lang="en-US"/>
        </a:p>
      </dgm:t>
    </dgm:pt>
    <dgm:pt modelId="{5CD56088-57FB-4A77-9BA1-2FCA921F7CC7}">
      <dgm:prSet/>
      <dgm:spPr/>
      <dgm:t>
        <a:bodyPr/>
        <a:lstStyle/>
        <a:p>
          <a:r>
            <a:rPr lang="en-US"/>
            <a:t>The performance on stage</a:t>
          </a:r>
        </a:p>
      </dgm:t>
    </dgm:pt>
    <dgm:pt modelId="{B3CA4353-E26D-4F6A-9B7F-50A6839945FE}" type="parTrans" cxnId="{F95E635F-6D88-48C6-A90A-58B04FBA68ED}">
      <dgm:prSet/>
      <dgm:spPr/>
      <dgm:t>
        <a:bodyPr/>
        <a:lstStyle/>
        <a:p>
          <a:endParaRPr lang="en-US"/>
        </a:p>
      </dgm:t>
    </dgm:pt>
    <dgm:pt modelId="{A6F29F2D-9BF8-4F65-A416-F0AC6B3365B7}" type="sibTrans" cxnId="{F95E635F-6D88-48C6-A90A-58B04FBA68ED}">
      <dgm:prSet/>
      <dgm:spPr/>
      <dgm:t>
        <a:bodyPr/>
        <a:lstStyle/>
        <a:p>
          <a:endParaRPr lang="en-US"/>
        </a:p>
      </dgm:t>
    </dgm:pt>
    <dgm:pt modelId="{5DB2D4CA-AA82-49B3-B505-E3A887265D28}">
      <dgm:prSet/>
      <dgm:spPr/>
      <dgm:t>
        <a:bodyPr/>
        <a:lstStyle/>
        <a:p>
          <a:r>
            <a:rPr lang="en-US"/>
            <a:t>The lasting legacy of your talk</a:t>
          </a:r>
        </a:p>
      </dgm:t>
    </dgm:pt>
    <dgm:pt modelId="{E1498924-D168-4C73-90A1-B9D457BC80E0}" type="parTrans" cxnId="{B928C607-A027-42B5-B1B9-2EC7D55B89B6}">
      <dgm:prSet/>
      <dgm:spPr/>
      <dgm:t>
        <a:bodyPr/>
        <a:lstStyle/>
        <a:p>
          <a:endParaRPr lang="en-US"/>
        </a:p>
      </dgm:t>
    </dgm:pt>
    <dgm:pt modelId="{850923A7-DBC6-4CCA-8D26-0C480316CB35}" type="sibTrans" cxnId="{B928C607-A027-42B5-B1B9-2EC7D55B89B6}">
      <dgm:prSet/>
      <dgm:spPr/>
      <dgm:t>
        <a:bodyPr/>
        <a:lstStyle/>
        <a:p>
          <a:endParaRPr lang="en-US"/>
        </a:p>
      </dgm:t>
    </dgm:pt>
    <dgm:pt modelId="{EF63526E-7C51-AD43-AD67-4DD242071FAA}" type="pres">
      <dgm:prSet presAssocID="{410994DE-89B2-4FE2-ACA4-87C411BF548F}" presName="linear" presStyleCnt="0">
        <dgm:presLayoutVars>
          <dgm:animLvl val="lvl"/>
          <dgm:resizeHandles val="exact"/>
        </dgm:presLayoutVars>
      </dgm:prSet>
      <dgm:spPr/>
    </dgm:pt>
    <dgm:pt modelId="{78F40808-AA17-6F44-837A-C2DCCA965BFB}" type="pres">
      <dgm:prSet presAssocID="{5BB6E993-F022-473F-A41F-A109A65CDBC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928DE34-4A70-2343-BAE9-337F759ABFE4}" type="pres">
      <dgm:prSet presAssocID="{3755F118-DB4B-4E1E-9698-DD062371733A}" presName="spacer" presStyleCnt="0"/>
      <dgm:spPr/>
    </dgm:pt>
    <dgm:pt modelId="{276E4838-06BB-6F4A-9D91-BE7C39A7B3CC}" type="pres">
      <dgm:prSet presAssocID="{0948FC98-021C-4B8F-9A37-0BA1DFA3F1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B281EA7-BFF1-2842-A8D7-B1E6B87CA53C}" type="pres">
      <dgm:prSet presAssocID="{F346EDB8-B625-47F8-84D9-94372B682686}" presName="spacer" presStyleCnt="0"/>
      <dgm:spPr/>
    </dgm:pt>
    <dgm:pt modelId="{6E59DE25-716B-FE40-9369-49D34143D08E}" type="pres">
      <dgm:prSet presAssocID="{4B1F46CB-3840-47B2-B56C-165E52CF3FE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4FCBBF4-C659-9044-BB0B-0037CFCB5CFD}" type="pres">
      <dgm:prSet presAssocID="{57AE4C1E-E261-4619-B0BB-B835C1980090}" presName="spacer" presStyleCnt="0"/>
      <dgm:spPr/>
    </dgm:pt>
    <dgm:pt modelId="{74D151BB-6D34-594E-B95E-717EC340EFD4}" type="pres">
      <dgm:prSet presAssocID="{5CD56088-57FB-4A77-9BA1-2FCA921F7CC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9E32921-2A33-3445-B5F8-12DEE9D2A640}" type="pres">
      <dgm:prSet presAssocID="{A6F29F2D-9BF8-4F65-A416-F0AC6B3365B7}" presName="spacer" presStyleCnt="0"/>
      <dgm:spPr/>
    </dgm:pt>
    <dgm:pt modelId="{E50940B5-75E9-484C-9601-E6BB6BAADBFD}" type="pres">
      <dgm:prSet presAssocID="{5DB2D4CA-AA82-49B3-B505-E3A887265D2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928C607-A027-42B5-B1B9-2EC7D55B89B6}" srcId="{410994DE-89B2-4FE2-ACA4-87C411BF548F}" destId="{5DB2D4CA-AA82-49B3-B505-E3A887265D28}" srcOrd="4" destOrd="0" parTransId="{E1498924-D168-4C73-90A1-B9D457BC80E0}" sibTransId="{850923A7-DBC6-4CCA-8D26-0C480316CB35}"/>
    <dgm:cxn modelId="{DB4ADE10-2442-9E4C-94A3-2800E41C0691}" type="presOf" srcId="{4B1F46CB-3840-47B2-B56C-165E52CF3FEE}" destId="{6E59DE25-716B-FE40-9369-49D34143D08E}" srcOrd="0" destOrd="0" presId="urn:microsoft.com/office/officeart/2005/8/layout/vList2"/>
    <dgm:cxn modelId="{1B8B8F53-9691-4AAC-A645-9F6B9B8E8027}" srcId="{410994DE-89B2-4FE2-ACA4-87C411BF548F}" destId="{4B1F46CB-3840-47B2-B56C-165E52CF3FEE}" srcOrd="2" destOrd="0" parTransId="{D2F77BB3-6629-414D-B173-84120602330A}" sibTransId="{57AE4C1E-E261-4619-B0BB-B835C1980090}"/>
    <dgm:cxn modelId="{F95E635F-6D88-48C6-A90A-58B04FBA68ED}" srcId="{410994DE-89B2-4FE2-ACA4-87C411BF548F}" destId="{5CD56088-57FB-4A77-9BA1-2FCA921F7CC7}" srcOrd="3" destOrd="0" parTransId="{B3CA4353-E26D-4F6A-9B7F-50A6839945FE}" sibTransId="{A6F29F2D-9BF8-4F65-A416-F0AC6B3365B7}"/>
    <dgm:cxn modelId="{CC83C374-41D3-FA40-BC94-D3B4F66514F6}" type="presOf" srcId="{5CD56088-57FB-4A77-9BA1-2FCA921F7CC7}" destId="{74D151BB-6D34-594E-B95E-717EC340EFD4}" srcOrd="0" destOrd="0" presId="urn:microsoft.com/office/officeart/2005/8/layout/vList2"/>
    <dgm:cxn modelId="{46CB6F77-A059-E14E-91E3-80425C1F536B}" type="presOf" srcId="{5DB2D4CA-AA82-49B3-B505-E3A887265D28}" destId="{E50940B5-75E9-484C-9601-E6BB6BAADBFD}" srcOrd="0" destOrd="0" presId="urn:microsoft.com/office/officeart/2005/8/layout/vList2"/>
    <dgm:cxn modelId="{C49180A1-41FC-554E-9FC8-F1333D0014F0}" type="presOf" srcId="{410994DE-89B2-4FE2-ACA4-87C411BF548F}" destId="{EF63526E-7C51-AD43-AD67-4DD242071FAA}" srcOrd="0" destOrd="0" presId="urn:microsoft.com/office/officeart/2005/8/layout/vList2"/>
    <dgm:cxn modelId="{1FD4E7B2-FC9F-4E73-843B-0FB3B81EE769}" srcId="{410994DE-89B2-4FE2-ACA4-87C411BF548F}" destId="{5BB6E993-F022-473F-A41F-A109A65CDBCF}" srcOrd="0" destOrd="0" parTransId="{EF6D5341-CE00-4007-8EDB-99C6ECF9A58A}" sibTransId="{3755F118-DB4B-4E1E-9698-DD062371733A}"/>
    <dgm:cxn modelId="{88423ED2-BAC0-E74C-9DD1-C560334CC69B}" type="presOf" srcId="{5BB6E993-F022-473F-A41F-A109A65CDBCF}" destId="{78F40808-AA17-6F44-837A-C2DCCA965BFB}" srcOrd="0" destOrd="0" presId="urn:microsoft.com/office/officeart/2005/8/layout/vList2"/>
    <dgm:cxn modelId="{82C889F1-4CD4-D249-90CE-E32C37D0E233}" type="presOf" srcId="{0948FC98-021C-4B8F-9A37-0BA1DFA3F129}" destId="{276E4838-06BB-6F4A-9D91-BE7C39A7B3CC}" srcOrd="0" destOrd="0" presId="urn:microsoft.com/office/officeart/2005/8/layout/vList2"/>
    <dgm:cxn modelId="{C106C6FF-A6E5-41AE-B799-3C6CAD4AA7E3}" srcId="{410994DE-89B2-4FE2-ACA4-87C411BF548F}" destId="{0948FC98-021C-4B8F-9A37-0BA1DFA3F129}" srcOrd="1" destOrd="0" parTransId="{3E3F83D7-7B75-4492-A6B3-E75AE8B24A26}" sibTransId="{F346EDB8-B625-47F8-84D9-94372B682686}"/>
    <dgm:cxn modelId="{1278E0A0-F5AB-D944-89FA-466406488298}" type="presParOf" srcId="{EF63526E-7C51-AD43-AD67-4DD242071FAA}" destId="{78F40808-AA17-6F44-837A-C2DCCA965BFB}" srcOrd="0" destOrd="0" presId="urn:microsoft.com/office/officeart/2005/8/layout/vList2"/>
    <dgm:cxn modelId="{AC0459B5-AA5A-E343-9276-FA76878946F3}" type="presParOf" srcId="{EF63526E-7C51-AD43-AD67-4DD242071FAA}" destId="{6928DE34-4A70-2343-BAE9-337F759ABFE4}" srcOrd="1" destOrd="0" presId="urn:microsoft.com/office/officeart/2005/8/layout/vList2"/>
    <dgm:cxn modelId="{0F5EE90C-BCEA-7B47-849D-E4D0F340BAEA}" type="presParOf" srcId="{EF63526E-7C51-AD43-AD67-4DD242071FAA}" destId="{276E4838-06BB-6F4A-9D91-BE7C39A7B3CC}" srcOrd="2" destOrd="0" presId="urn:microsoft.com/office/officeart/2005/8/layout/vList2"/>
    <dgm:cxn modelId="{1E58EEE3-938A-EC42-9E0E-7E7C004D51D3}" type="presParOf" srcId="{EF63526E-7C51-AD43-AD67-4DD242071FAA}" destId="{0B281EA7-BFF1-2842-A8D7-B1E6B87CA53C}" srcOrd="3" destOrd="0" presId="urn:microsoft.com/office/officeart/2005/8/layout/vList2"/>
    <dgm:cxn modelId="{B1680CEB-00F3-964B-8ADA-AA3EFDE80478}" type="presParOf" srcId="{EF63526E-7C51-AD43-AD67-4DD242071FAA}" destId="{6E59DE25-716B-FE40-9369-49D34143D08E}" srcOrd="4" destOrd="0" presId="urn:microsoft.com/office/officeart/2005/8/layout/vList2"/>
    <dgm:cxn modelId="{90E7D704-B67C-564D-AF82-E3D81D6093E2}" type="presParOf" srcId="{EF63526E-7C51-AD43-AD67-4DD242071FAA}" destId="{B4FCBBF4-C659-9044-BB0B-0037CFCB5CFD}" srcOrd="5" destOrd="0" presId="urn:microsoft.com/office/officeart/2005/8/layout/vList2"/>
    <dgm:cxn modelId="{98F987D9-3695-AF46-BC06-07C8A10434DE}" type="presParOf" srcId="{EF63526E-7C51-AD43-AD67-4DD242071FAA}" destId="{74D151BB-6D34-594E-B95E-717EC340EFD4}" srcOrd="6" destOrd="0" presId="urn:microsoft.com/office/officeart/2005/8/layout/vList2"/>
    <dgm:cxn modelId="{0307D407-74CD-C545-83F4-704984FF50EE}" type="presParOf" srcId="{EF63526E-7C51-AD43-AD67-4DD242071FAA}" destId="{79E32921-2A33-3445-B5F8-12DEE9D2A640}" srcOrd="7" destOrd="0" presId="urn:microsoft.com/office/officeart/2005/8/layout/vList2"/>
    <dgm:cxn modelId="{5FB6FE5C-DDA7-2146-A5C9-F3FC59AFAACD}" type="presParOf" srcId="{EF63526E-7C51-AD43-AD67-4DD242071FAA}" destId="{E50940B5-75E9-484C-9601-E6BB6BAADBF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62577F-24F9-4B6C-96E6-6287B758859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44D2C58-B51A-460C-BB52-E4AE2E0A0CC8}">
      <dgm:prSet/>
      <dgm:spPr/>
      <dgm:t>
        <a:bodyPr/>
        <a:lstStyle/>
        <a:p>
          <a:r>
            <a:rPr lang="en-US"/>
            <a:t>A statement</a:t>
          </a:r>
        </a:p>
      </dgm:t>
    </dgm:pt>
    <dgm:pt modelId="{281EDB97-4704-45C1-B5CC-BE8239ECAFB8}" type="parTrans" cxnId="{0BB91C7F-B41C-4A6C-B735-452D331D42BE}">
      <dgm:prSet/>
      <dgm:spPr/>
      <dgm:t>
        <a:bodyPr/>
        <a:lstStyle/>
        <a:p>
          <a:endParaRPr lang="en-US"/>
        </a:p>
      </dgm:t>
    </dgm:pt>
    <dgm:pt modelId="{82AB0291-9F42-4D96-9967-6F03163844B4}" type="sibTrans" cxnId="{0BB91C7F-B41C-4A6C-B735-452D331D42BE}">
      <dgm:prSet/>
      <dgm:spPr/>
      <dgm:t>
        <a:bodyPr/>
        <a:lstStyle/>
        <a:p>
          <a:endParaRPr lang="en-US"/>
        </a:p>
      </dgm:t>
    </dgm:pt>
    <dgm:pt modelId="{6C972863-301F-46F6-AB80-40B44FF88DDA}">
      <dgm:prSet/>
      <dgm:spPr/>
      <dgm:t>
        <a:bodyPr/>
        <a:lstStyle/>
        <a:p>
          <a:r>
            <a:rPr lang="en-US"/>
            <a:t>A question</a:t>
          </a:r>
        </a:p>
      </dgm:t>
    </dgm:pt>
    <dgm:pt modelId="{027AF5BB-E706-409C-9F09-59B8E5388FF5}" type="parTrans" cxnId="{FB778F09-5828-4369-8AA1-5A965B725935}">
      <dgm:prSet/>
      <dgm:spPr/>
      <dgm:t>
        <a:bodyPr/>
        <a:lstStyle/>
        <a:p>
          <a:endParaRPr lang="en-US"/>
        </a:p>
      </dgm:t>
    </dgm:pt>
    <dgm:pt modelId="{D83DC647-BB4A-47E9-AD58-8F9B1A4E8CDA}" type="sibTrans" cxnId="{FB778F09-5828-4369-8AA1-5A965B725935}">
      <dgm:prSet/>
      <dgm:spPr/>
      <dgm:t>
        <a:bodyPr/>
        <a:lstStyle/>
        <a:p>
          <a:endParaRPr lang="en-US"/>
        </a:p>
      </dgm:t>
    </dgm:pt>
    <dgm:pt modelId="{F99C0974-377D-4CAB-B4FA-96010AE878C8}">
      <dgm:prSet/>
      <dgm:spPr/>
      <dgm:t>
        <a:bodyPr/>
        <a:lstStyle/>
        <a:p>
          <a:r>
            <a:rPr lang="en-US"/>
            <a:t>A Statistic</a:t>
          </a:r>
        </a:p>
      </dgm:t>
    </dgm:pt>
    <dgm:pt modelId="{262069EB-9740-4927-8665-5636EAAD9423}" type="parTrans" cxnId="{31E093AD-BBF3-4FDE-8811-7C8BCE152A7B}">
      <dgm:prSet/>
      <dgm:spPr/>
      <dgm:t>
        <a:bodyPr/>
        <a:lstStyle/>
        <a:p>
          <a:endParaRPr lang="en-US"/>
        </a:p>
      </dgm:t>
    </dgm:pt>
    <dgm:pt modelId="{B7E2E205-18FB-490C-8320-70A5070C1F09}" type="sibTrans" cxnId="{31E093AD-BBF3-4FDE-8811-7C8BCE152A7B}">
      <dgm:prSet/>
      <dgm:spPr/>
      <dgm:t>
        <a:bodyPr/>
        <a:lstStyle/>
        <a:p>
          <a:endParaRPr lang="en-US"/>
        </a:p>
      </dgm:t>
    </dgm:pt>
    <dgm:pt modelId="{8D186BC9-ED9E-F545-ABB8-FCEDA7B8ABCD}" type="pres">
      <dgm:prSet presAssocID="{6962577F-24F9-4B6C-96E6-6287B758859A}" presName="linear" presStyleCnt="0">
        <dgm:presLayoutVars>
          <dgm:animLvl val="lvl"/>
          <dgm:resizeHandles val="exact"/>
        </dgm:presLayoutVars>
      </dgm:prSet>
      <dgm:spPr/>
    </dgm:pt>
    <dgm:pt modelId="{197F0F2E-6260-F442-86FC-69CFFA3C1491}" type="pres">
      <dgm:prSet presAssocID="{D44D2C58-B51A-460C-BB52-E4AE2E0A0CC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34B357-4457-3249-B321-BCCA06804B9E}" type="pres">
      <dgm:prSet presAssocID="{82AB0291-9F42-4D96-9967-6F03163844B4}" presName="spacer" presStyleCnt="0"/>
      <dgm:spPr/>
    </dgm:pt>
    <dgm:pt modelId="{4F22061C-FFE0-534B-9931-7630A5F78377}" type="pres">
      <dgm:prSet presAssocID="{6C972863-301F-46F6-AB80-40B44FF88DD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6008E3-8781-4E4F-B1D5-4550261DD299}" type="pres">
      <dgm:prSet presAssocID="{D83DC647-BB4A-47E9-AD58-8F9B1A4E8CDA}" presName="spacer" presStyleCnt="0"/>
      <dgm:spPr/>
    </dgm:pt>
    <dgm:pt modelId="{BB44BD8D-1366-4D45-83EC-4C3F83AE2F3A}" type="pres">
      <dgm:prSet presAssocID="{F99C0974-377D-4CAB-B4FA-96010AE878C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6608207-8B02-0E42-9461-833395748A39}" type="presOf" srcId="{6962577F-24F9-4B6C-96E6-6287B758859A}" destId="{8D186BC9-ED9E-F545-ABB8-FCEDA7B8ABCD}" srcOrd="0" destOrd="0" presId="urn:microsoft.com/office/officeart/2005/8/layout/vList2"/>
    <dgm:cxn modelId="{FB778F09-5828-4369-8AA1-5A965B725935}" srcId="{6962577F-24F9-4B6C-96E6-6287B758859A}" destId="{6C972863-301F-46F6-AB80-40B44FF88DDA}" srcOrd="1" destOrd="0" parTransId="{027AF5BB-E706-409C-9F09-59B8E5388FF5}" sibTransId="{D83DC647-BB4A-47E9-AD58-8F9B1A4E8CDA}"/>
    <dgm:cxn modelId="{241C4821-261D-9F42-BD3C-F7CD52FC2EBF}" type="presOf" srcId="{D44D2C58-B51A-460C-BB52-E4AE2E0A0CC8}" destId="{197F0F2E-6260-F442-86FC-69CFFA3C1491}" srcOrd="0" destOrd="0" presId="urn:microsoft.com/office/officeart/2005/8/layout/vList2"/>
    <dgm:cxn modelId="{A903D968-74B0-9D49-8761-5EE5256A24C8}" type="presOf" srcId="{F99C0974-377D-4CAB-B4FA-96010AE878C8}" destId="{BB44BD8D-1366-4D45-83EC-4C3F83AE2F3A}" srcOrd="0" destOrd="0" presId="urn:microsoft.com/office/officeart/2005/8/layout/vList2"/>
    <dgm:cxn modelId="{0BB91C7F-B41C-4A6C-B735-452D331D42BE}" srcId="{6962577F-24F9-4B6C-96E6-6287B758859A}" destId="{D44D2C58-B51A-460C-BB52-E4AE2E0A0CC8}" srcOrd="0" destOrd="0" parTransId="{281EDB97-4704-45C1-B5CC-BE8239ECAFB8}" sibTransId="{82AB0291-9F42-4D96-9967-6F03163844B4}"/>
    <dgm:cxn modelId="{31E093AD-BBF3-4FDE-8811-7C8BCE152A7B}" srcId="{6962577F-24F9-4B6C-96E6-6287B758859A}" destId="{F99C0974-377D-4CAB-B4FA-96010AE878C8}" srcOrd="2" destOrd="0" parTransId="{262069EB-9740-4927-8665-5636EAAD9423}" sibTransId="{B7E2E205-18FB-490C-8320-70A5070C1F09}"/>
    <dgm:cxn modelId="{6FFB95B0-A335-3C49-A296-6AFE46503825}" type="presOf" srcId="{6C972863-301F-46F6-AB80-40B44FF88DDA}" destId="{4F22061C-FFE0-534B-9931-7630A5F78377}" srcOrd="0" destOrd="0" presId="urn:microsoft.com/office/officeart/2005/8/layout/vList2"/>
    <dgm:cxn modelId="{45177C51-4C7C-234E-9490-F8B4E9E011EA}" type="presParOf" srcId="{8D186BC9-ED9E-F545-ABB8-FCEDA7B8ABCD}" destId="{197F0F2E-6260-F442-86FC-69CFFA3C1491}" srcOrd="0" destOrd="0" presId="urn:microsoft.com/office/officeart/2005/8/layout/vList2"/>
    <dgm:cxn modelId="{B82C9AD0-574E-3B4A-B981-752B870E54C6}" type="presParOf" srcId="{8D186BC9-ED9E-F545-ABB8-FCEDA7B8ABCD}" destId="{B334B357-4457-3249-B321-BCCA06804B9E}" srcOrd="1" destOrd="0" presId="urn:microsoft.com/office/officeart/2005/8/layout/vList2"/>
    <dgm:cxn modelId="{46A2E62E-DD8C-D646-B140-4C1A2ED646F0}" type="presParOf" srcId="{8D186BC9-ED9E-F545-ABB8-FCEDA7B8ABCD}" destId="{4F22061C-FFE0-534B-9931-7630A5F78377}" srcOrd="2" destOrd="0" presId="urn:microsoft.com/office/officeart/2005/8/layout/vList2"/>
    <dgm:cxn modelId="{19E973B4-D7FF-324F-BEFE-5BEC7B6F4CE0}" type="presParOf" srcId="{8D186BC9-ED9E-F545-ABB8-FCEDA7B8ABCD}" destId="{8A6008E3-8781-4E4F-B1D5-4550261DD299}" srcOrd="3" destOrd="0" presId="urn:microsoft.com/office/officeart/2005/8/layout/vList2"/>
    <dgm:cxn modelId="{3CDDCAE3-9B0F-C540-86A9-1C7960DE8136}" type="presParOf" srcId="{8D186BC9-ED9E-F545-ABB8-FCEDA7B8ABCD}" destId="{BB44BD8D-1366-4D45-83EC-4C3F83AE2F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9B43C2-0977-4F66-B6E6-D807520B565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DDA1460-6704-4DDA-B61E-C81D10F7AFC5}">
      <dgm:prSet/>
      <dgm:spPr/>
      <dgm:t>
        <a:bodyPr/>
        <a:lstStyle/>
        <a:p>
          <a:r>
            <a:rPr lang="en-US"/>
            <a:t>Why these types of short speeches are so effective now</a:t>
          </a:r>
        </a:p>
      </dgm:t>
    </dgm:pt>
    <dgm:pt modelId="{7B6086D7-546C-481B-80AB-31F6444DC9E8}" type="parTrans" cxnId="{D4C41082-F4D4-457C-93C9-4A7465A1C535}">
      <dgm:prSet/>
      <dgm:spPr/>
      <dgm:t>
        <a:bodyPr/>
        <a:lstStyle/>
        <a:p>
          <a:endParaRPr lang="en-US"/>
        </a:p>
      </dgm:t>
    </dgm:pt>
    <dgm:pt modelId="{56CC22F8-53A7-4776-983A-71AE047CDB81}" type="sibTrans" cxnId="{D4C41082-F4D4-457C-93C9-4A7465A1C535}">
      <dgm:prSet/>
      <dgm:spPr/>
      <dgm:t>
        <a:bodyPr/>
        <a:lstStyle/>
        <a:p>
          <a:endParaRPr lang="en-US"/>
        </a:p>
      </dgm:t>
    </dgm:pt>
    <dgm:pt modelId="{AB149B51-6A9E-44EB-8FBB-C251EC89119B}">
      <dgm:prSet/>
      <dgm:spPr/>
      <dgm:t>
        <a:bodyPr/>
        <a:lstStyle/>
        <a:p>
          <a:r>
            <a:rPr lang="en-US"/>
            <a:t>What is the purpose of your speech; for you and your audience?</a:t>
          </a:r>
        </a:p>
      </dgm:t>
    </dgm:pt>
    <dgm:pt modelId="{70BEC1AD-00C3-4CCF-87C5-236F26915B33}" type="parTrans" cxnId="{7A49FAC0-59EF-4EFB-816E-3FA9B324022F}">
      <dgm:prSet/>
      <dgm:spPr/>
      <dgm:t>
        <a:bodyPr/>
        <a:lstStyle/>
        <a:p>
          <a:endParaRPr lang="en-US"/>
        </a:p>
      </dgm:t>
    </dgm:pt>
    <dgm:pt modelId="{D9F98ED0-1616-45E2-9AAC-680EE5A6EDA6}" type="sibTrans" cxnId="{7A49FAC0-59EF-4EFB-816E-3FA9B324022F}">
      <dgm:prSet/>
      <dgm:spPr/>
      <dgm:t>
        <a:bodyPr/>
        <a:lstStyle/>
        <a:p>
          <a:endParaRPr lang="en-US"/>
        </a:p>
      </dgm:t>
    </dgm:pt>
    <dgm:pt modelId="{33A24E18-DEE8-406A-BC30-D659C70F9E12}">
      <dgm:prSet/>
      <dgm:spPr/>
      <dgm:t>
        <a:bodyPr/>
        <a:lstStyle/>
        <a:p>
          <a:r>
            <a:rPr lang="en-US"/>
            <a:t>Discover how to structure a speech or presentation so it is impactful and memorable</a:t>
          </a:r>
        </a:p>
      </dgm:t>
    </dgm:pt>
    <dgm:pt modelId="{29A814B6-FEE4-4666-ABF1-482E211C2B4F}" type="parTrans" cxnId="{80857DAA-303D-4ED0-B48D-CDABB379407D}">
      <dgm:prSet/>
      <dgm:spPr/>
      <dgm:t>
        <a:bodyPr/>
        <a:lstStyle/>
        <a:p>
          <a:endParaRPr lang="en-US"/>
        </a:p>
      </dgm:t>
    </dgm:pt>
    <dgm:pt modelId="{FE29132B-E536-4A1D-A161-8BB7C7ACFACA}" type="sibTrans" cxnId="{80857DAA-303D-4ED0-B48D-CDABB379407D}">
      <dgm:prSet/>
      <dgm:spPr/>
      <dgm:t>
        <a:bodyPr/>
        <a:lstStyle/>
        <a:p>
          <a:endParaRPr lang="en-US"/>
        </a:p>
      </dgm:t>
    </dgm:pt>
    <dgm:pt modelId="{326864D5-CC0A-4544-9831-F67E15DD68F2}">
      <dgm:prSet/>
      <dgm:spPr/>
      <dgm:t>
        <a:bodyPr/>
        <a:lstStyle/>
        <a:p>
          <a:r>
            <a:rPr lang="en-US"/>
            <a:t>The use of stories – and how to use them, to engage and be memorable</a:t>
          </a:r>
        </a:p>
      </dgm:t>
    </dgm:pt>
    <dgm:pt modelId="{C2708EC5-3DD6-4CB7-9D32-1BE1AA06B2B3}" type="parTrans" cxnId="{3F840957-23B7-4362-B45B-EB48C4DE5FDA}">
      <dgm:prSet/>
      <dgm:spPr/>
      <dgm:t>
        <a:bodyPr/>
        <a:lstStyle/>
        <a:p>
          <a:endParaRPr lang="en-US"/>
        </a:p>
      </dgm:t>
    </dgm:pt>
    <dgm:pt modelId="{DC5CE263-673A-4A7B-B03A-DEC3E5B27EF8}" type="sibTrans" cxnId="{3F840957-23B7-4362-B45B-EB48C4DE5FDA}">
      <dgm:prSet/>
      <dgm:spPr/>
      <dgm:t>
        <a:bodyPr/>
        <a:lstStyle/>
        <a:p>
          <a:endParaRPr lang="en-US"/>
        </a:p>
      </dgm:t>
    </dgm:pt>
    <dgm:pt modelId="{F89310BD-AB00-40CB-8723-45B1D7F78847}">
      <dgm:prSet/>
      <dgm:spPr/>
      <dgm:t>
        <a:bodyPr/>
        <a:lstStyle/>
        <a:p>
          <a:r>
            <a:rPr lang="en-US"/>
            <a:t>How to deliver the “Golden Nuggets”</a:t>
          </a:r>
        </a:p>
      </dgm:t>
    </dgm:pt>
    <dgm:pt modelId="{12675C27-3432-4574-9876-805FE5284810}" type="parTrans" cxnId="{873BE85A-67E6-4255-BAB2-B141EA392CE0}">
      <dgm:prSet/>
      <dgm:spPr/>
      <dgm:t>
        <a:bodyPr/>
        <a:lstStyle/>
        <a:p>
          <a:endParaRPr lang="en-US"/>
        </a:p>
      </dgm:t>
    </dgm:pt>
    <dgm:pt modelId="{4ED40DA5-456B-42E4-882C-BFE46C8D5436}" type="sibTrans" cxnId="{873BE85A-67E6-4255-BAB2-B141EA392CE0}">
      <dgm:prSet/>
      <dgm:spPr/>
      <dgm:t>
        <a:bodyPr/>
        <a:lstStyle/>
        <a:p>
          <a:endParaRPr lang="en-US"/>
        </a:p>
      </dgm:t>
    </dgm:pt>
    <dgm:pt modelId="{99F262E7-4E47-4C16-8A54-B56F3C96228D}">
      <dgm:prSet/>
      <dgm:spPr/>
      <dgm:t>
        <a:bodyPr/>
        <a:lstStyle/>
        <a:p>
          <a:r>
            <a:rPr lang="en-US"/>
            <a:t>How to prepare for a speech so it is natural – like a conversation, including practicing</a:t>
          </a:r>
        </a:p>
      </dgm:t>
    </dgm:pt>
    <dgm:pt modelId="{FEA9345C-5BB0-4D83-8C6E-907161B54F3F}" type="parTrans" cxnId="{86412349-FF15-4F5B-9A31-FE4146E46F01}">
      <dgm:prSet/>
      <dgm:spPr/>
      <dgm:t>
        <a:bodyPr/>
        <a:lstStyle/>
        <a:p>
          <a:endParaRPr lang="en-US"/>
        </a:p>
      </dgm:t>
    </dgm:pt>
    <dgm:pt modelId="{E6299F0A-02D9-4111-A8DD-72ED4CA3A454}" type="sibTrans" cxnId="{86412349-FF15-4F5B-9A31-FE4146E46F01}">
      <dgm:prSet/>
      <dgm:spPr/>
      <dgm:t>
        <a:bodyPr/>
        <a:lstStyle/>
        <a:p>
          <a:endParaRPr lang="en-US"/>
        </a:p>
      </dgm:t>
    </dgm:pt>
    <dgm:pt modelId="{375DF0F6-DD0A-4560-997A-001E47B2CC76}" type="pres">
      <dgm:prSet presAssocID="{EB9B43C2-0977-4F66-B6E6-D807520B5651}" presName="root" presStyleCnt="0">
        <dgm:presLayoutVars>
          <dgm:dir/>
          <dgm:resizeHandles val="exact"/>
        </dgm:presLayoutVars>
      </dgm:prSet>
      <dgm:spPr/>
    </dgm:pt>
    <dgm:pt modelId="{9E8467A5-A5EA-4933-B31F-2D77C42178A0}" type="pres">
      <dgm:prSet presAssocID="{2DDA1460-6704-4DDA-B61E-C81D10F7AFC5}" presName="compNode" presStyleCnt="0"/>
      <dgm:spPr/>
    </dgm:pt>
    <dgm:pt modelId="{9E90E679-82BE-4B13-9D85-F4DF7B3F2EF7}" type="pres">
      <dgm:prSet presAssocID="{2DDA1460-6704-4DDA-B61E-C81D10F7AFC5}" presName="bgRect" presStyleLbl="bgShp" presStyleIdx="0" presStyleCnt="6"/>
      <dgm:spPr/>
    </dgm:pt>
    <dgm:pt modelId="{7D880376-0360-4840-AF7E-89A01C6128CA}" type="pres">
      <dgm:prSet presAssocID="{2DDA1460-6704-4DDA-B61E-C81D10F7AFC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36ED1F66-B5F5-4629-AB31-DF8BBDA0B6EE}" type="pres">
      <dgm:prSet presAssocID="{2DDA1460-6704-4DDA-B61E-C81D10F7AFC5}" presName="spaceRect" presStyleCnt="0"/>
      <dgm:spPr/>
    </dgm:pt>
    <dgm:pt modelId="{3841DC76-1B83-422C-98F1-BF8A187207E2}" type="pres">
      <dgm:prSet presAssocID="{2DDA1460-6704-4DDA-B61E-C81D10F7AFC5}" presName="parTx" presStyleLbl="revTx" presStyleIdx="0" presStyleCnt="6">
        <dgm:presLayoutVars>
          <dgm:chMax val="0"/>
          <dgm:chPref val="0"/>
        </dgm:presLayoutVars>
      </dgm:prSet>
      <dgm:spPr/>
    </dgm:pt>
    <dgm:pt modelId="{D3C4F7E5-C4E6-47A5-900B-4C5B7A3A24AE}" type="pres">
      <dgm:prSet presAssocID="{56CC22F8-53A7-4776-983A-71AE047CDB81}" presName="sibTrans" presStyleCnt="0"/>
      <dgm:spPr/>
    </dgm:pt>
    <dgm:pt modelId="{6CC760DD-76DA-4070-84EF-0253CF68F2B8}" type="pres">
      <dgm:prSet presAssocID="{AB149B51-6A9E-44EB-8FBB-C251EC89119B}" presName="compNode" presStyleCnt="0"/>
      <dgm:spPr/>
    </dgm:pt>
    <dgm:pt modelId="{53A392CA-B26B-42FC-800C-5C0F65AEC01E}" type="pres">
      <dgm:prSet presAssocID="{AB149B51-6A9E-44EB-8FBB-C251EC89119B}" presName="bgRect" presStyleLbl="bgShp" presStyleIdx="1" presStyleCnt="6"/>
      <dgm:spPr/>
    </dgm:pt>
    <dgm:pt modelId="{300E646F-E3E8-4271-89F3-A6AE5F34832D}" type="pres">
      <dgm:prSet presAssocID="{AB149B51-6A9E-44EB-8FBB-C251EC89119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E083AD0A-1BFF-4158-BAC7-D7844394DB66}" type="pres">
      <dgm:prSet presAssocID="{AB149B51-6A9E-44EB-8FBB-C251EC89119B}" presName="spaceRect" presStyleCnt="0"/>
      <dgm:spPr/>
    </dgm:pt>
    <dgm:pt modelId="{9B55EAF8-C90E-4AE2-A98A-620F22DBDF71}" type="pres">
      <dgm:prSet presAssocID="{AB149B51-6A9E-44EB-8FBB-C251EC89119B}" presName="parTx" presStyleLbl="revTx" presStyleIdx="1" presStyleCnt="6">
        <dgm:presLayoutVars>
          <dgm:chMax val="0"/>
          <dgm:chPref val="0"/>
        </dgm:presLayoutVars>
      </dgm:prSet>
      <dgm:spPr/>
    </dgm:pt>
    <dgm:pt modelId="{F9125A65-7B03-4085-AA92-64B490F9314B}" type="pres">
      <dgm:prSet presAssocID="{D9F98ED0-1616-45E2-9AAC-680EE5A6EDA6}" presName="sibTrans" presStyleCnt="0"/>
      <dgm:spPr/>
    </dgm:pt>
    <dgm:pt modelId="{1A22FCBD-F202-4608-A9D5-1C845582D75A}" type="pres">
      <dgm:prSet presAssocID="{33A24E18-DEE8-406A-BC30-D659C70F9E12}" presName="compNode" presStyleCnt="0"/>
      <dgm:spPr/>
    </dgm:pt>
    <dgm:pt modelId="{1E60F571-F16E-4E4B-8974-DD215A7C7CEF}" type="pres">
      <dgm:prSet presAssocID="{33A24E18-DEE8-406A-BC30-D659C70F9E12}" presName="bgRect" presStyleLbl="bgShp" presStyleIdx="2" presStyleCnt="6"/>
      <dgm:spPr/>
    </dgm:pt>
    <dgm:pt modelId="{5592B025-7E78-4F66-B527-A12339A75820}" type="pres">
      <dgm:prSet presAssocID="{33A24E18-DEE8-406A-BC30-D659C70F9E1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12E552BC-D14D-4500-818B-8D859B55E0F1}" type="pres">
      <dgm:prSet presAssocID="{33A24E18-DEE8-406A-BC30-D659C70F9E12}" presName="spaceRect" presStyleCnt="0"/>
      <dgm:spPr/>
    </dgm:pt>
    <dgm:pt modelId="{7566FB00-C72E-42A4-B778-5EB98F52B819}" type="pres">
      <dgm:prSet presAssocID="{33A24E18-DEE8-406A-BC30-D659C70F9E12}" presName="parTx" presStyleLbl="revTx" presStyleIdx="2" presStyleCnt="6">
        <dgm:presLayoutVars>
          <dgm:chMax val="0"/>
          <dgm:chPref val="0"/>
        </dgm:presLayoutVars>
      </dgm:prSet>
      <dgm:spPr/>
    </dgm:pt>
    <dgm:pt modelId="{8D874112-812F-4FBB-844D-922D30336DC4}" type="pres">
      <dgm:prSet presAssocID="{FE29132B-E536-4A1D-A161-8BB7C7ACFACA}" presName="sibTrans" presStyleCnt="0"/>
      <dgm:spPr/>
    </dgm:pt>
    <dgm:pt modelId="{ABF5BDE2-71E6-44B0-A772-C6C6BA1E284A}" type="pres">
      <dgm:prSet presAssocID="{326864D5-CC0A-4544-9831-F67E15DD68F2}" presName="compNode" presStyleCnt="0"/>
      <dgm:spPr/>
    </dgm:pt>
    <dgm:pt modelId="{47F2F9C3-E62A-4C44-AE8C-514A7098F2F1}" type="pres">
      <dgm:prSet presAssocID="{326864D5-CC0A-4544-9831-F67E15DD68F2}" presName="bgRect" presStyleLbl="bgShp" presStyleIdx="3" presStyleCnt="6"/>
      <dgm:spPr/>
    </dgm:pt>
    <dgm:pt modelId="{19C1B19F-0EA9-4523-9DD0-DC1EB9171B78}" type="pres">
      <dgm:prSet presAssocID="{326864D5-CC0A-4544-9831-F67E15DD68F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925F2475-826B-4389-9D56-69D5D5DD308D}" type="pres">
      <dgm:prSet presAssocID="{326864D5-CC0A-4544-9831-F67E15DD68F2}" presName="spaceRect" presStyleCnt="0"/>
      <dgm:spPr/>
    </dgm:pt>
    <dgm:pt modelId="{E4AD9928-38AF-4A56-A744-B77BCF4DFF24}" type="pres">
      <dgm:prSet presAssocID="{326864D5-CC0A-4544-9831-F67E15DD68F2}" presName="parTx" presStyleLbl="revTx" presStyleIdx="3" presStyleCnt="6">
        <dgm:presLayoutVars>
          <dgm:chMax val="0"/>
          <dgm:chPref val="0"/>
        </dgm:presLayoutVars>
      </dgm:prSet>
      <dgm:spPr/>
    </dgm:pt>
    <dgm:pt modelId="{FE4790FA-515C-4CE1-BB74-7CBF10B0C72C}" type="pres">
      <dgm:prSet presAssocID="{DC5CE263-673A-4A7B-B03A-DEC3E5B27EF8}" presName="sibTrans" presStyleCnt="0"/>
      <dgm:spPr/>
    </dgm:pt>
    <dgm:pt modelId="{1996ECA5-7821-4A09-BD9A-22F2916A0541}" type="pres">
      <dgm:prSet presAssocID="{F89310BD-AB00-40CB-8723-45B1D7F78847}" presName="compNode" presStyleCnt="0"/>
      <dgm:spPr/>
    </dgm:pt>
    <dgm:pt modelId="{8AE5ECAC-4964-439B-BAF6-3A04EBB956C3}" type="pres">
      <dgm:prSet presAssocID="{F89310BD-AB00-40CB-8723-45B1D7F78847}" presName="bgRect" presStyleLbl="bgShp" presStyleIdx="4" presStyleCnt="6"/>
      <dgm:spPr/>
    </dgm:pt>
    <dgm:pt modelId="{BC71A99B-2534-4EE5-80AE-14D96B232722}" type="pres">
      <dgm:prSet presAssocID="{F89310BD-AB00-40CB-8723-45B1D7F7884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5A08241-8130-418E-B3E8-943B06B44F7F}" type="pres">
      <dgm:prSet presAssocID="{F89310BD-AB00-40CB-8723-45B1D7F78847}" presName="spaceRect" presStyleCnt="0"/>
      <dgm:spPr/>
    </dgm:pt>
    <dgm:pt modelId="{13C3A0F5-05C6-438F-A349-01337273D4BB}" type="pres">
      <dgm:prSet presAssocID="{F89310BD-AB00-40CB-8723-45B1D7F78847}" presName="parTx" presStyleLbl="revTx" presStyleIdx="4" presStyleCnt="6">
        <dgm:presLayoutVars>
          <dgm:chMax val="0"/>
          <dgm:chPref val="0"/>
        </dgm:presLayoutVars>
      </dgm:prSet>
      <dgm:spPr/>
    </dgm:pt>
    <dgm:pt modelId="{B23F7688-1CF8-4540-A611-946732DED6BA}" type="pres">
      <dgm:prSet presAssocID="{4ED40DA5-456B-42E4-882C-BFE46C8D5436}" presName="sibTrans" presStyleCnt="0"/>
      <dgm:spPr/>
    </dgm:pt>
    <dgm:pt modelId="{09ADE570-CFA1-47DC-BC1D-17A5DE30880B}" type="pres">
      <dgm:prSet presAssocID="{99F262E7-4E47-4C16-8A54-B56F3C96228D}" presName="compNode" presStyleCnt="0"/>
      <dgm:spPr/>
    </dgm:pt>
    <dgm:pt modelId="{0A9D472D-C972-4E47-8301-D29539EF52F1}" type="pres">
      <dgm:prSet presAssocID="{99F262E7-4E47-4C16-8A54-B56F3C96228D}" presName="bgRect" presStyleLbl="bgShp" presStyleIdx="5" presStyleCnt="6"/>
      <dgm:spPr/>
    </dgm:pt>
    <dgm:pt modelId="{B7ABCD7F-0DA5-4769-B265-4F0D672F31F9}" type="pres">
      <dgm:prSet presAssocID="{99F262E7-4E47-4C16-8A54-B56F3C96228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DE57394-DC92-4E3B-9701-C043B8C0B048}" type="pres">
      <dgm:prSet presAssocID="{99F262E7-4E47-4C16-8A54-B56F3C96228D}" presName="spaceRect" presStyleCnt="0"/>
      <dgm:spPr/>
    </dgm:pt>
    <dgm:pt modelId="{69577E75-3C6B-45EB-BCAA-6AC7791315B1}" type="pres">
      <dgm:prSet presAssocID="{99F262E7-4E47-4C16-8A54-B56F3C96228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24C74213-77C1-47D4-BF8B-D8BDEC3A4204}" type="presOf" srcId="{33A24E18-DEE8-406A-BC30-D659C70F9E12}" destId="{7566FB00-C72E-42A4-B778-5EB98F52B819}" srcOrd="0" destOrd="0" presId="urn:microsoft.com/office/officeart/2018/2/layout/IconVerticalSolidList"/>
    <dgm:cxn modelId="{0071F731-DFAE-4AEB-93AF-9908F01EA088}" type="presOf" srcId="{F89310BD-AB00-40CB-8723-45B1D7F78847}" destId="{13C3A0F5-05C6-438F-A349-01337273D4BB}" srcOrd="0" destOrd="0" presId="urn:microsoft.com/office/officeart/2018/2/layout/IconVerticalSolidList"/>
    <dgm:cxn modelId="{94FD8D36-6AA6-4D94-A130-E44A5B372DA3}" type="presOf" srcId="{99F262E7-4E47-4C16-8A54-B56F3C96228D}" destId="{69577E75-3C6B-45EB-BCAA-6AC7791315B1}" srcOrd="0" destOrd="0" presId="urn:microsoft.com/office/officeart/2018/2/layout/IconVerticalSolidList"/>
    <dgm:cxn modelId="{91E00F44-4D1C-4EEE-878F-FDAB1E3C6A59}" type="presOf" srcId="{326864D5-CC0A-4544-9831-F67E15DD68F2}" destId="{E4AD9928-38AF-4A56-A744-B77BCF4DFF24}" srcOrd="0" destOrd="0" presId="urn:microsoft.com/office/officeart/2018/2/layout/IconVerticalSolidList"/>
    <dgm:cxn modelId="{86412349-FF15-4F5B-9A31-FE4146E46F01}" srcId="{EB9B43C2-0977-4F66-B6E6-D807520B5651}" destId="{99F262E7-4E47-4C16-8A54-B56F3C96228D}" srcOrd="5" destOrd="0" parTransId="{FEA9345C-5BB0-4D83-8C6E-907161B54F3F}" sibTransId="{E6299F0A-02D9-4111-A8DD-72ED4CA3A454}"/>
    <dgm:cxn modelId="{3F840957-23B7-4362-B45B-EB48C4DE5FDA}" srcId="{EB9B43C2-0977-4F66-B6E6-D807520B5651}" destId="{326864D5-CC0A-4544-9831-F67E15DD68F2}" srcOrd="3" destOrd="0" parTransId="{C2708EC5-3DD6-4CB7-9D32-1BE1AA06B2B3}" sibTransId="{DC5CE263-673A-4A7B-B03A-DEC3E5B27EF8}"/>
    <dgm:cxn modelId="{873BE85A-67E6-4255-BAB2-B141EA392CE0}" srcId="{EB9B43C2-0977-4F66-B6E6-D807520B5651}" destId="{F89310BD-AB00-40CB-8723-45B1D7F78847}" srcOrd="4" destOrd="0" parTransId="{12675C27-3432-4574-9876-805FE5284810}" sibTransId="{4ED40DA5-456B-42E4-882C-BFE46C8D5436}"/>
    <dgm:cxn modelId="{77686C7F-1F31-4362-BD5F-DD9CAE6ACB9F}" type="presOf" srcId="{AB149B51-6A9E-44EB-8FBB-C251EC89119B}" destId="{9B55EAF8-C90E-4AE2-A98A-620F22DBDF71}" srcOrd="0" destOrd="0" presId="urn:microsoft.com/office/officeart/2018/2/layout/IconVerticalSolidList"/>
    <dgm:cxn modelId="{D4C41082-F4D4-457C-93C9-4A7465A1C535}" srcId="{EB9B43C2-0977-4F66-B6E6-D807520B5651}" destId="{2DDA1460-6704-4DDA-B61E-C81D10F7AFC5}" srcOrd="0" destOrd="0" parTransId="{7B6086D7-546C-481B-80AB-31F6444DC9E8}" sibTransId="{56CC22F8-53A7-4776-983A-71AE047CDB81}"/>
    <dgm:cxn modelId="{CDB43C86-9075-4F69-AE44-A14EA54C1353}" type="presOf" srcId="{EB9B43C2-0977-4F66-B6E6-D807520B5651}" destId="{375DF0F6-DD0A-4560-997A-001E47B2CC76}" srcOrd="0" destOrd="0" presId="urn:microsoft.com/office/officeart/2018/2/layout/IconVerticalSolidList"/>
    <dgm:cxn modelId="{80857DAA-303D-4ED0-B48D-CDABB379407D}" srcId="{EB9B43C2-0977-4F66-B6E6-D807520B5651}" destId="{33A24E18-DEE8-406A-BC30-D659C70F9E12}" srcOrd="2" destOrd="0" parTransId="{29A814B6-FEE4-4666-ABF1-482E211C2B4F}" sibTransId="{FE29132B-E536-4A1D-A161-8BB7C7ACFACA}"/>
    <dgm:cxn modelId="{7A49FAC0-59EF-4EFB-816E-3FA9B324022F}" srcId="{EB9B43C2-0977-4F66-B6E6-D807520B5651}" destId="{AB149B51-6A9E-44EB-8FBB-C251EC89119B}" srcOrd="1" destOrd="0" parTransId="{70BEC1AD-00C3-4CCF-87C5-236F26915B33}" sibTransId="{D9F98ED0-1616-45E2-9AAC-680EE5A6EDA6}"/>
    <dgm:cxn modelId="{183085F9-B22E-4BEF-A674-099383A0C180}" type="presOf" srcId="{2DDA1460-6704-4DDA-B61E-C81D10F7AFC5}" destId="{3841DC76-1B83-422C-98F1-BF8A187207E2}" srcOrd="0" destOrd="0" presId="urn:microsoft.com/office/officeart/2018/2/layout/IconVerticalSolidList"/>
    <dgm:cxn modelId="{AF567861-9128-4DF1-B0BB-1F88F899DAE7}" type="presParOf" srcId="{375DF0F6-DD0A-4560-997A-001E47B2CC76}" destId="{9E8467A5-A5EA-4933-B31F-2D77C42178A0}" srcOrd="0" destOrd="0" presId="urn:microsoft.com/office/officeart/2018/2/layout/IconVerticalSolidList"/>
    <dgm:cxn modelId="{156E144C-0358-4CE4-B384-2A71E84A8D70}" type="presParOf" srcId="{9E8467A5-A5EA-4933-B31F-2D77C42178A0}" destId="{9E90E679-82BE-4B13-9D85-F4DF7B3F2EF7}" srcOrd="0" destOrd="0" presId="urn:microsoft.com/office/officeart/2018/2/layout/IconVerticalSolidList"/>
    <dgm:cxn modelId="{398348A3-E385-4751-9203-A9A72AC78D96}" type="presParOf" srcId="{9E8467A5-A5EA-4933-B31F-2D77C42178A0}" destId="{7D880376-0360-4840-AF7E-89A01C6128CA}" srcOrd="1" destOrd="0" presId="urn:microsoft.com/office/officeart/2018/2/layout/IconVerticalSolidList"/>
    <dgm:cxn modelId="{2502CB10-9A25-45C5-AB44-3B8C9087CCFF}" type="presParOf" srcId="{9E8467A5-A5EA-4933-B31F-2D77C42178A0}" destId="{36ED1F66-B5F5-4629-AB31-DF8BBDA0B6EE}" srcOrd="2" destOrd="0" presId="urn:microsoft.com/office/officeart/2018/2/layout/IconVerticalSolidList"/>
    <dgm:cxn modelId="{E2F0FBA5-3524-4CB7-A086-F493EC49360E}" type="presParOf" srcId="{9E8467A5-A5EA-4933-B31F-2D77C42178A0}" destId="{3841DC76-1B83-422C-98F1-BF8A187207E2}" srcOrd="3" destOrd="0" presId="urn:microsoft.com/office/officeart/2018/2/layout/IconVerticalSolidList"/>
    <dgm:cxn modelId="{C5FBD60A-317B-425F-B68C-57C332329B3B}" type="presParOf" srcId="{375DF0F6-DD0A-4560-997A-001E47B2CC76}" destId="{D3C4F7E5-C4E6-47A5-900B-4C5B7A3A24AE}" srcOrd="1" destOrd="0" presId="urn:microsoft.com/office/officeart/2018/2/layout/IconVerticalSolidList"/>
    <dgm:cxn modelId="{B0F2D61F-40A8-4257-AB25-C02699AC6250}" type="presParOf" srcId="{375DF0F6-DD0A-4560-997A-001E47B2CC76}" destId="{6CC760DD-76DA-4070-84EF-0253CF68F2B8}" srcOrd="2" destOrd="0" presId="urn:microsoft.com/office/officeart/2018/2/layout/IconVerticalSolidList"/>
    <dgm:cxn modelId="{2AE80E61-E0BF-45A8-A45C-8B62232A20B8}" type="presParOf" srcId="{6CC760DD-76DA-4070-84EF-0253CF68F2B8}" destId="{53A392CA-B26B-42FC-800C-5C0F65AEC01E}" srcOrd="0" destOrd="0" presId="urn:microsoft.com/office/officeart/2018/2/layout/IconVerticalSolidList"/>
    <dgm:cxn modelId="{D0107E1D-58BC-478B-B57F-0B86A531187D}" type="presParOf" srcId="{6CC760DD-76DA-4070-84EF-0253CF68F2B8}" destId="{300E646F-E3E8-4271-89F3-A6AE5F34832D}" srcOrd="1" destOrd="0" presId="urn:microsoft.com/office/officeart/2018/2/layout/IconVerticalSolidList"/>
    <dgm:cxn modelId="{55BC0F75-AA3A-4F93-B8BB-27854492576D}" type="presParOf" srcId="{6CC760DD-76DA-4070-84EF-0253CF68F2B8}" destId="{E083AD0A-1BFF-4158-BAC7-D7844394DB66}" srcOrd="2" destOrd="0" presId="urn:microsoft.com/office/officeart/2018/2/layout/IconVerticalSolidList"/>
    <dgm:cxn modelId="{F840393C-5FE0-4E11-9A68-EE0E665F7803}" type="presParOf" srcId="{6CC760DD-76DA-4070-84EF-0253CF68F2B8}" destId="{9B55EAF8-C90E-4AE2-A98A-620F22DBDF71}" srcOrd="3" destOrd="0" presId="urn:microsoft.com/office/officeart/2018/2/layout/IconVerticalSolidList"/>
    <dgm:cxn modelId="{802478ED-5A2B-4D81-A4A0-CFC6CBE2FE90}" type="presParOf" srcId="{375DF0F6-DD0A-4560-997A-001E47B2CC76}" destId="{F9125A65-7B03-4085-AA92-64B490F9314B}" srcOrd="3" destOrd="0" presId="urn:microsoft.com/office/officeart/2018/2/layout/IconVerticalSolidList"/>
    <dgm:cxn modelId="{530927DF-8898-4874-8A82-0C2F281DB09D}" type="presParOf" srcId="{375DF0F6-DD0A-4560-997A-001E47B2CC76}" destId="{1A22FCBD-F202-4608-A9D5-1C845582D75A}" srcOrd="4" destOrd="0" presId="urn:microsoft.com/office/officeart/2018/2/layout/IconVerticalSolidList"/>
    <dgm:cxn modelId="{88A0437F-2E2E-4281-A67C-654DBFEEA32D}" type="presParOf" srcId="{1A22FCBD-F202-4608-A9D5-1C845582D75A}" destId="{1E60F571-F16E-4E4B-8974-DD215A7C7CEF}" srcOrd="0" destOrd="0" presId="urn:microsoft.com/office/officeart/2018/2/layout/IconVerticalSolidList"/>
    <dgm:cxn modelId="{97FE1869-147D-42E2-9DAB-E60D63789AAE}" type="presParOf" srcId="{1A22FCBD-F202-4608-A9D5-1C845582D75A}" destId="{5592B025-7E78-4F66-B527-A12339A75820}" srcOrd="1" destOrd="0" presId="urn:microsoft.com/office/officeart/2018/2/layout/IconVerticalSolidList"/>
    <dgm:cxn modelId="{7929941E-E4A6-40DD-BAD7-D1F1FC759A91}" type="presParOf" srcId="{1A22FCBD-F202-4608-A9D5-1C845582D75A}" destId="{12E552BC-D14D-4500-818B-8D859B55E0F1}" srcOrd="2" destOrd="0" presId="urn:microsoft.com/office/officeart/2018/2/layout/IconVerticalSolidList"/>
    <dgm:cxn modelId="{C6FF64C9-64C9-48CF-AC4E-5CB5A8CDA2C3}" type="presParOf" srcId="{1A22FCBD-F202-4608-A9D5-1C845582D75A}" destId="{7566FB00-C72E-42A4-B778-5EB98F52B819}" srcOrd="3" destOrd="0" presId="urn:microsoft.com/office/officeart/2018/2/layout/IconVerticalSolidList"/>
    <dgm:cxn modelId="{01BC9D17-F989-44F3-8113-68A92B50ADBA}" type="presParOf" srcId="{375DF0F6-DD0A-4560-997A-001E47B2CC76}" destId="{8D874112-812F-4FBB-844D-922D30336DC4}" srcOrd="5" destOrd="0" presId="urn:microsoft.com/office/officeart/2018/2/layout/IconVerticalSolidList"/>
    <dgm:cxn modelId="{9B1C6F88-0027-4111-A078-6D2C699E5803}" type="presParOf" srcId="{375DF0F6-DD0A-4560-997A-001E47B2CC76}" destId="{ABF5BDE2-71E6-44B0-A772-C6C6BA1E284A}" srcOrd="6" destOrd="0" presId="urn:microsoft.com/office/officeart/2018/2/layout/IconVerticalSolidList"/>
    <dgm:cxn modelId="{E295AE0D-D9C9-4887-AFC0-1FB066F6B3C1}" type="presParOf" srcId="{ABF5BDE2-71E6-44B0-A772-C6C6BA1E284A}" destId="{47F2F9C3-E62A-4C44-AE8C-514A7098F2F1}" srcOrd="0" destOrd="0" presId="urn:microsoft.com/office/officeart/2018/2/layout/IconVerticalSolidList"/>
    <dgm:cxn modelId="{7B36E512-7194-4033-8E49-1AE61FCF914C}" type="presParOf" srcId="{ABF5BDE2-71E6-44B0-A772-C6C6BA1E284A}" destId="{19C1B19F-0EA9-4523-9DD0-DC1EB9171B78}" srcOrd="1" destOrd="0" presId="urn:microsoft.com/office/officeart/2018/2/layout/IconVerticalSolidList"/>
    <dgm:cxn modelId="{B2C2D474-24A2-484D-B4DC-A74D5B790025}" type="presParOf" srcId="{ABF5BDE2-71E6-44B0-A772-C6C6BA1E284A}" destId="{925F2475-826B-4389-9D56-69D5D5DD308D}" srcOrd="2" destOrd="0" presId="urn:microsoft.com/office/officeart/2018/2/layout/IconVerticalSolidList"/>
    <dgm:cxn modelId="{0EDE9CC4-386A-4A22-9700-A136553429A9}" type="presParOf" srcId="{ABF5BDE2-71E6-44B0-A772-C6C6BA1E284A}" destId="{E4AD9928-38AF-4A56-A744-B77BCF4DFF24}" srcOrd="3" destOrd="0" presId="urn:microsoft.com/office/officeart/2018/2/layout/IconVerticalSolidList"/>
    <dgm:cxn modelId="{6A6FC539-3542-4AA5-96CB-B6290D118306}" type="presParOf" srcId="{375DF0F6-DD0A-4560-997A-001E47B2CC76}" destId="{FE4790FA-515C-4CE1-BB74-7CBF10B0C72C}" srcOrd="7" destOrd="0" presId="urn:microsoft.com/office/officeart/2018/2/layout/IconVerticalSolidList"/>
    <dgm:cxn modelId="{2D0C3055-6A3D-4B81-9E22-0AA42DF6810F}" type="presParOf" srcId="{375DF0F6-DD0A-4560-997A-001E47B2CC76}" destId="{1996ECA5-7821-4A09-BD9A-22F2916A0541}" srcOrd="8" destOrd="0" presId="urn:microsoft.com/office/officeart/2018/2/layout/IconVerticalSolidList"/>
    <dgm:cxn modelId="{EFEB1D36-0EF3-4E64-89A3-1DFE53E76B1D}" type="presParOf" srcId="{1996ECA5-7821-4A09-BD9A-22F2916A0541}" destId="{8AE5ECAC-4964-439B-BAF6-3A04EBB956C3}" srcOrd="0" destOrd="0" presId="urn:microsoft.com/office/officeart/2018/2/layout/IconVerticalSolidList"/>
    <dgm:cxn modelId="{D362DA73-90AC-4E19-A2E7-8ACEEACE5F95}" type="presParOf" srcId="{1996ECA5-7821-4A09-BD9A-22F2916A0541}" destId="{BC71A99B-2534-4EE5-80AE-14D96B232722}" srcOrd="1" destOrd="0" presId="urn:microsoft.com/office/officeart/2018/2/layout/IconVerticalSolidList"/>
    <dgm:cxn modelId="{6E8F7CF9-8F86-49C6-A6A1-A83EEAA27F66}" type="presParOf" srcId="{1996ECA5-7821-4A09-BD9A-22F2916A0541}" destId="{E5A08241-8130-418E-B3E8-943B06B44F7F}" srcOrd="2" destOrd="0" presId="urn:microsoft.com/office/officeart/2018/2/layout/IconVerticalSolidList"/>
    <dgm:cxn modelId="{ADB2B9B2-B4D0-4D2E-95A1-58C4299FBAA1}" type="presParOf" srcId="{1996ECA5-7821-4A09-BD9A-22F2916A0541}" destId="{13C3A0F5-05C6-438F-A349-01337273D4BB}" srcOrd="3" destOrd="0" presId="urn:microsoft.com/office/officeart/2018/2/layout/IconVerticalSolidList"/>
    <dgm:cxn modelId="{ACBE3240-A840-4DD4-B574-EBD62971CEE8}" type="presParOf" srcId="{375DF0F6-DD0A-4560-997A-001E47B2CC76}" destId="{B23F7688-1CF8-4540-A611-946732DED6BA}" srcOrd="9" destOrd="0" presId="urn:microsoft.com/office/officeart/2018/2/layout/IconVerticalSolidList"/>
    <dgm:cxn modelId="{2FC9B8A5-FA17-4E6F-BAFC-32A4F127F55C}" type="presParOf" srcId="{375DF0F6-DD0A-4560-997A-001E47B2CC76}" destId="{09ADE570-CFA1-47DC-BC1D-17A5DE30880B}" srcOrd="10" destOrd="0" presId="urn:microsoft.com/office/officeart/2018/2/layout/IconVerticalSolidList"/>
    <dgm:cxn modelId="{F4D2C613-015B-4AB9-AD14-79C63DB6F5B7}" type="presParOf" srcId="{09ADE570-CFA1-47DC-BC1D-17A5DE30880B}" destId="{0A9D472D-C972-4E47-8301-D29539EF52F1}" srcOrd="0" destOrd="0" presId="urn:microsoft.com/office/officeart/2018/2/layout/IconVerticalSolidList"/>
    <dgm:cxn modelId="{22544498-12E8-40B7-9149-EB4410B31869}" type="presParOf" srcId="{09ADE570-CFA1-47DC-BC1D-17A5DE30880B}" destId="{B7ABCD7F-0DA5-4769-B265-4F0D672F31F9}" srcOrd="1" destOrd="0" presId="urn:microsoft.com/office/officeart/2018/2/layout/IconVerticalSolidList"/>
    <dgm:cxn modelId="{835AEAB5-0B26-424A-852E-48968BBC13B2}" type="presParOf" srcId="{09ADE570-CFA1-47DC-BC1D-17A5DE30880B}" destId="{7DE57394-DC92-4E3B-9701-C043B8C0B048}" srcOrd="2" destOrd="0" presId="urn:microsoft.com/office/officeart/2018/2/layout/IconVerticalSolidList"/>
    <dgm:cxn modelId="{14BB2F15-54B0-4E80-9F0C-862DC5E15A0C}" type="presParOf" srcId="{09ADE570-CFA1-47DC-BC1D-17A5DE30880B}" destId="{69577E75-3C6B-45EB-BCAA-6AC7791315B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0E679-82BE-4B13-9D85-F4DF7B3F2EF7}">
      <dsp:nvSpPr>
        <dsp:cNvPr id="0" name=""/>
        <dsp:cNvSpPr/>
      </dsp:nvSpPr>
      <dsp:spPr>
        <a:xfrm>
          <a:off x="0" y="1780"/>
          <a:ext cx="6263640" cy="7587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80376-0360-4840-AF7E-89A01C6128CA}">
      <dsp:nvSpPr>
        <dsp:cNvPr id="0" name=""/>
        <dsp:cNvSpPr/>
      </dsp:nvSpPr>
      <dsp:spPr>
        <a:xfrm>
          <a:off x="229529" y="172505"/>
          <a:ext cx="417326" cy="417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1DC76-1B83-422C-98F1-BF8A187207E2}">
      <dsp:nvSpPr>
        <dsp:cNvPr id="0" name=""/>
        <dsp:cNvSpPr/>
      </dsp:nvSpPr>
      <dsp:spPr>
        <a:xfrm>
          <a:off x="876386" y="178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Why these types of short speeches are so effective now</a:t>
          </a:r>
        </a:p>
      </dsp:txBody>
      <dsp:txXfrm>
        <a:off x="876386" y="1780"/>
        <a:ext cx="5387253" cy="758776"/>
      </dsp:txXfrm>
    </dsp:sp>
    <dsp:sp modelId="{53A392CA-B26B-42FC-800C-5C0F65AEC01E}">
      <dsp:nvSpPr>
        <dsp:cNvPr id="0" name=""/>
        <dsp:cNvSpPr/>
      </dsp:nvSpPr>
      <dsp:spPr>
        <a:xfrm>
          <a:off x="0" y="950250"/>
          <a:ext cx="6263640" cy="7587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E646F-E3E8-4271-89F3-A6AE5F34832D}">
      <dsp:nvSpPr>
        <dsp:cNvPr id="0" name=""/>
        <dsp:cNvSpPr/>
      </dsp:nvSpPr>
      <dsp:spPr>
        <a:xfrm>
          <a:off x="229529" y="1120975"/>
          <a:ext cx="417326" cy="417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5EAF8-C90E-4AE2-A98A-620F22DBDF71}">
      <dsp:nvSpPr>
        <dsp:cNvPr id="0" name=""/>
        <dsp:cNvSpPr/>
      </dsp:nvSpPr>
      <dsp:spPr>
        <a:xfrm>
          <a:off x="876386" y="95025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is the purpose of your speech; for you and your audience?</a:t>
          </a:r>
        </a:p>
      </dsp:txBody>
      <dsp:txXfrm>
        <a:off x="876386" y="950250"/>
        <a:ext cx="5387253" cy="758776"/>
      </dsp:txXfrm>
    </dsp:sp>
    <dsp:sp modelId="{1E60F571-F16E-4E4B-8974-DD215A7C7CEF}">
      <dsp:nvSpPr>
        <dsp:cNvPr id="0" name=""/>
        <dsp:cNvSpPr/>
      </dsp:nvSpPr>
      <dsp:spPr>
        <a:xfrm>
          <a:off x="0" y="1898720"/>
          <a:ext cx="6263640" cy="7587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2B025-7E78-4F66-B527-A12339A75820}">
      <dsp:nvSpPr>
        <dsp:cNvPr id="0" name=""/>
        <dsp:cNvSpPr/>
      </dsp:nvSpPr>
      <dsp:spPr>
        <a:xfrm>
          <a:off x="229529" y="2069445"/>
          <a:ext cx="417326" cy="417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6FB00-C72E-42A4-B778-5EB98F52B819}">
      <dsp:nvSpPr>
        <dsp:cNvPr id="0" name=""/>
        <dsp:cNvSpPr/>
      </dsp:nvSpPr>
      <dsp:spPr>
        <a:xfrm>
          <a:off x="876386" y="189872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Discover how to structure a speech or presentation so it is impactful and memorable</a:t>
          </a:r>
        </a:p>
      </dsp:txBody>
      <dsp:txXfrm>
        <a:off x="876386" y="1898720"/>
        <a:ext cx="5387253" cy="758776"/>
      </dsp:txXfrm>
    </dsp:sp>
    <dsp:sp modelId="{47F2F9C3-E62A-4C44-AE8C-514A7098F2F1}">
      <dsp:nvSpPr>
        <dsp:cNvPr id="0" name=""/>
        <dsp:cNvSpPr/>
      </dsp:nvSpPr>
      <dsp:spPr>
        <a:xfrm>
          <a:off x="0" y="2847191"/>
          <a:ext cx="6263640" cy="7587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1B19F-0EA9-4523-9DD0-DC1EB9171B78}">
      <dsp:nvSpPr>
        <dsp:cNvPr id="0" name=""/>
        <dsp:cNvSpPr/>
      </dsp:nvSpPr>
      <dsp:spPr>
        <a:xfrm>
          <a:off x="229529" y="3017915"/>
          <a:ext cx="417326" cy="417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D9928-38AF-4A56-A744-B77BCF4DFF24}">
      <dsp:nvSpPr>
        <dsp:cNvPr id="0" name=""/>
        <dsp:cNvSpPr/>
      </dsp:nvSpPr>
      <dsp:spPr>
        <a:xfrm>
          <a:off x="876386" y="284719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use of stories – and how to use them, to engage and be memorable</a:t>
          </a:r>
        </a:p>
      </dsp:txBody>
      <dsp:txXfrm>
        <a:off x="876386" y="2847191"/>
        <a:ext cx="5387253" cy="758776"/>
      </dsp:txXfrm>
    </dsp:sp>
    <dsp:sp modelId="{8AE5ECAC-4964-439B-BAF6-3A04EBB956C3}">
      <dsp:nvSpPr>
        <dsp:cNvPr id="0" name=""/>
        <dsp:cNvSpPr/>
      </dsp:nvSpPr>
      <dsp:spPr>
        <a:xfrm>
          <a:off x="0" y="3795661"/>
          <a:ext cx="6263640" cy="75877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1A99B-2534-4EE5-80AE-14D96B232722}">
      <dsp:nvSpPr>
        <dsp:cNvPr id="0" name=""/>
        <dsp:cNvSpPr/>
      </dsp:nvSpPr>
      <dsp:spPr>
        <a:xfrm>
          <a:off x="229529" y="3966385"/>
          <a:ext cx="417326" cy="4173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3A0F5-05C6-438F-A349-01337273D4BB}">
      <dsp:nvSpPr>
        <dsp:cNvPr id="0" name=""/>
        <dsp:cNvSpPr/>
      </dsp:nvSpPr>
      <dsp:spPr>
        <a:xfrm>
          <a:off x="876386" y="379566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to deliver the “Golden Nuggets”</a:t>
          </a:r>
        </a:p>
      </dsp:txBody>
      <dsp:txXfrm>
        <a:off x="876386" y="3795661"/>
        <a:ext cx="5387253" cy="758776"/>
      </dsp:txXfrm>
    </dsp:sp>
    <dsp:sp modelId="{0A9D472D-C972-4E47-8301-D29539EF52F1}">
      <dsp:nvSpPr>
        <dsp:cNvPr id="0" name=""/>
        <dsp:cNvSpPr/>
      </dsp:nvSpPr>
      <dsp:spPr>
        <a:xfrm>
          <a:off x="0" y="4744131"/>
          <a:ext cx="6263640" cy="7587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BCD7F-0DA5-4769-B265-4F0D672F31F9}">
      <dsp:nvSpPr>
        <dsp:cNvPr id="0" name=""/>
        <dsp:cNvSpPr/>
      </dsp:nvSpPr>
      <dsp:spPr>
        <a:xfrm>
          <a:off x="229529" y="4914855"/>
          <a:ext cx="417326" cy="4173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77E75-3C6B-45EB-BCAA-6AC7791315B1}">
      <dsp:nvSpPr>
        <dsp:cNvPr id="0" name=""/>
        <dsp:cNvSpPr/>
      </dsp:nvSpPr>
      <dsp:spPr>
        <a:xfrm>
          <a:off x="876386" y="474413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to prepare for a speech so it is natural – like a conversation, including practicing</a:t>
          </a:r>
        </a:p>
      </dsp:txBody>
      <dsp:txXfrm>
        <a:off x="876386" y="4744131"/>
        <a:ext cx="5387253" cy="758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17606-6AC9-2049-B279-55425A1E7D88}">
      <dsp:nvSpPr>
        <dsp:cNvPr id="0" name=""/>
        <dsp:cNvSpPr/>
      </dsp:nvSpPr>
      <dsp:spPr>
        <a:xfrm>
          <a:off x="2614981" y="70912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751961"/>
        <a:ext cx="28878" cy="5775"/>
      </dsp:txXfrm>
    </dsp:sp>
    <dsp:sp modelId="{0005FAAD-58A1-3546-85EC-8471AE703276}">
      <dsp:nvSpPr>
        <dsp:cNvPr id="0" name=""/>
        <dsp:cNvSpPr/>
      </dsp:nvSpPr>
      <dsp:spPr>
        <a:xfrm>
          <a:off x="105624" y="1502"/>
          <a:ext cx="2511156" cy="15066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Simple. The message needs to be straight forward. </a:t>
          </a:r>
          <a:endParaRPr lang="en-US" sz="1800" kern="1200" dirty="0"/>
        </a:p>
      </dsp:txBody>
      <dsp:txXfrm>
        <a:off x="105624" y="1502"/>
        <a:ext cx="2511156" cy="1506693"/>
      </dsp:txXfrm>
    </dsp:sp>
    <dsp:sp modelId="{EA30A09C-246B-1A45-B132-DA62E5FD9565}">
      <dsp:nvSpPr>
        <dsp:cNvPr id="0" name=""/>
        <dsp:cNvSpPr/>
      </dsp:nvSpPr>
      <dsp:spPr>
        <a:xfrm>
          <a:off x="1361202" y="150639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1776991"/>
        <a:ext cx="157112" cy="5775"/>
      </dsp:txXfrm>
    </dsp:sp>
    <dsp:sp modelId="{65BCB9A4-0986-744D-B60B-1760D0E8BB8B}">
      <dsp:nvSpPr>
        <dsp:cNvPr id="0" name=""/>
        <dsp:cNvSpPr/>
      </dsp:nvSpPr>
      <dsp:spPr>
        <a:xfrm>
          <a:off x="3194346" y="1502"/>
          <a:ext cx="2511156" cy="1506693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Clear. Focused, concise, on message (BRIEF SPEAKING)</a:t>
          </a:r>
          <a:endParaRPr lang="en-US" sz="1800" kern="1200" dirty="0"/>
        </a:p>
      </dsp:txBody>
      <dsp:txXfrm>
        <a:off x="3194346" y="1502"/>
        <a:ext cx="2511156" cy="1506693"/>
      </dsp:txXfrm>
    </dsp:sp>
    <dsp:sp modelId="{7D095AD7-9F8C-A541-A763-460C89B55AD7}">
      <dsp:nvSpPr>
        <dsp:cNvPr id="0" name=""/>
        <dsp:cNvSpPr/>
      </dsp:nvSpPr>
      <dsp:spPr>
        <a:xfrm>
          <a:off x="2614981" y="279338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2836221"/>
        <a:ext cx="28878" cy="5775"/>
      </dsp:txXfrm>
    </dsp:sp>
    <dsp:sp modelId="{C4136566-181C-0D43-8165-8EB426FFAB33}">
      <dsp:nvSpPr>
        <dsp:cNvPr id="0" name=""/>
        <dsp:cNvSpPr/>
      </dsp:nvSpPr>
      <dsp:spPr>
        <a:xfrm>
          <a:off x="105624" y="2085762"/>
          <a:ext cx="2511156" cy="150669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Original. Challenging thoughts</a:t>
          </a:r>
          <a:endParaRPr lang="en-US" sz="1800" kern="1200" dirty="0"/>
        </a:p>
      </dsp:txBody>
      <dsp:txXfrm>
        <a:off x="105624" y="2085762"/>
        <a:ext cx="2511156" cy="1506693"/>
      </dsp:txXfrm>
    </dsp:sp>
    <dsp:sp modelId="{D0F9D1EF-EFF9-B74E-89EF-8CE3CFF375E3}">
      <dsp:nvSpPr>
        <dsp:cNvPr id="0" name=""/>
        <dsp:cNvSpPr/>
      </dsp:nvSpPr>
      <dsp:spPr>
        <a:xfrm>
          <a:off x="1361202" y="359065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3861251"/>
        <a:ext cx="157112" cy="5775"/>
      </dsp:txXfrm>
    </dsp:sp>
    <dsp:sp modelId="{A34C0AE8-571D-E34B-ABD3-60C576451A0D}">
      <dsp:nvSpPr>
        <dsp:cNvPr id="0" name=""/>
        <dsp:cNvSpPr/>
      </dsp:nvSpPr>
      <dsp:spPr>
        <a:xfrm>
          <a:off x="3194346" y="2085762"/>
          <a:ext cx="2511156" cy="1506693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Relevant. 'Ideas worth spreading' - either going viral, being referred to or even quoted</a:t>
          </a:r>
          <a:endParaRPr lang="en-US" sz="1800" kern="1200" dirty="0"/>
        </a:p>
      </dsp:txBody>
      <dsp:txXfrm>
        <a:off x="3194346" y="2085762"/>
        <a:ext cx="2511156" cy="1506693"/>
      </dsp:txXfrm>
    </dsp:sp>
    <dsp:sp modelId="{645B1CB2-44A0-ED45-886F-3C232EC8AAF0}">
      <dsp:nvSpPr>
        <dsp:cNvPr id="0" name=""/>
        <dsp:cNvSpPr/>
      </dsp:nvSpPr>
      <dsp:spPr>
        <a:xfrm>
          <a:off x="105624" y="4170022"/>
          <a:ext cx="2511156" cy="150669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Entertaining</a:t>
          </a:r>
          <a:endParaRPr lang="en-US" sz="1800" kern="1200"/>
        </a:p>
      </dsp:txBody>
      <dsp:txXfrm>
        <a:off x="105624" y="4170022"/>
        <a:ext cx="2511156" cy="15066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40808-AA17-6F44-837A-C2DCCA965BFB}">
      <dsp:nvSpPr>
        <dsp:cNvPr id="0" name=""/>
        <dsp:cNvSpPr/>
      </dsp:nvSpPr>
      <dsp:spPr>
        <a:xfrm>
          <a:off x="0" y="780668"/>
          <a:ext cx="6263640" cy="719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What can I talk about?</a:t>
          </a:r>
        </a:p>
      </dsp:txBody>
      <dsp:txXfrm>
        <a:off x="35125" y="815793"/>
        <a:ext cx="6193390" cy="649299"/>
      </dsp:txXfrm>
    </dsp:sp>
    <dsp:sp modelId="{276E4838-06BB-6F4A-9D91-BE7C39A7B3CC}">
      <dsp:nvSpPr>
        <dsp:cNvPr id="0" name=""/>
        <dsp:cNvSpPr/>
      </dsp:nvSpPr>
      <dsp:spPr>
        <a:xfrm>
          <a:off x="0" y="1586618"/>
          <a:ext cx="6263640" cy="719549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Techniques to make the talk engaging</a:t>
          </a:r>
        </a:p>
      </dsp:txBody>
      <dsp:txXfrm>
        <a:off x="35125" y="1621743"/>
        <a:ext cx="6193390" cy="649299"/>
      </dsp:txXfrm>
    </dsp:sp>
    <dsp:sp modelId="{6E59DE25-716B-FE40-9369-49D34143D08E}">
      <dsp:nvSpPr>
        <dsp:cNvPr id="0" name=""/>
        <dsp:cNvSpPr/>
      </dsp:nvSpPr>
      <dsp:spPr>
        <a:xfrm>
          <a:off x="0" y="2392568"/>
          <a:ext cx="6263640" cy="71954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Preparation: including rehearsing</a:t>
          </a:r>
        </a:p>
      </dsp:txBody>
      <dsp:txXfrm>
        <a:off x="35125" y="2427693"/>
        <a:ext cx="6193390" cy="649299"/>
      </dsp:txXfrm>
    </dsp:sp>
    <dsp:sp modelId="{74D151BB-6D34-594E-B95E-717EC340EFD4}">
      <dsp:nvSpPr>
        <dsp:cNvPr id="0" name=""/>
        <dsp:cNvSpPr/>
      </dsp:nvSpPr>
      <dsp:spPr>
        <a:xfrm>
          <a:off x="0" y="3198518"/>
          <a:ext cx="6263640" cy="719549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The performance on stage</a:t>
          </a:r>
        </a:p>
      </dsp:txBody>
      <dsp:txXfrm>
        <a:off x="35125" y="3233643"/>
        <a:ext cx="6193390" cy="649299"/>
      </dsp:txXfrm>
    </dsp:sp>
    <dsp:sp modelId="{E50940B5-75E9-484C-9601-E6BB6BAADBFD}">
      <dsp:nvSpPr>
        <dsp:cNvPr id="0" name=""/>
        <dsp:cNvSpPr/>
      </dsp:nvSpPr>
      <dsp:spPr>
        <a:xfrm>
          <a:off x="0" y="4004469"/>
          <a:ext cx="6263640" cy="71954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The lasting legacy of your talk</a:t>
          </a:r>
        </a:p>
      </dsp:txBody>
      <dsp:txXfrm>
        <a:off x="35125" y="4039594"/>
        <a:ext cx="6193390" cy="6492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F0F2E-6260-F442-86FC-69CFFA3C1491}">
      <dsp:nvSpPr>
        <dsp:cNvPr id="0" name=""/>
        <dsp:cNvSpPr/>
      </dsp:nvSpPr>
      <dsp:spPr>
        <a:xfrm>
          <a:off x="0" y="226606"/>
          <a:ext cx="6263640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A statement</a:t>
          </a:r>
        </a:p>
      </dsp:txBody>
      <dsp:txXfrm>
        <a:off x="76105" y="302711"/>
        <a:ext cx="6111430" cy="1406815"/>
      </dsp:txXfrm>
    </dsp:sp>
    <dsp:sp modelId="{4F22061C-FFE0-534B-9931-7630A5F78377}">
      <dsp:nvSpPr>
        <dsp:cNvPr id="0" name=""/>
        <dsp:cNvSpPr/>
      </dsp:nvSpPr>
      <dsp:spPr>
        <a:xfrm>
          <a:off x="0" y="1972831"/>
          <a:ext cx="6263640" cy="155902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A question</a:t>
          </a:r>
        </a:p>
      </dsp:txBody>
      <dsp:txXfrm>
        <a:off x="76105" y="2048936"/>
        <a:ext cx="6111430" cy="1406815"/>
      </dsp:txXfrm>
    </dsp:sp>
    <dsp:sp modelId="{BB44BD8D-1366-4D45-83EC-4C3F83AE2F3A}">
      <dsp:nvSpPr>
        <dsp:cNvPr id="0" name=""/>
        <dsp:cNvSpPr/>
      </dsp:nvSpPr>
      <dsp:spPr>
        <a:xfrm>
          <a:off x="0" y="3719056"/>
          <a:ext cx="6263640" cy="15590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A Statistic</a:t>
          </a:r>
        </a:p>
      </dsp:txBody>
      <dsp:txXfrm>
        <a:off x="76105" y="3795161"/>
        <a:ext cx="6111430" cy="14068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0E679-82BE-4B13-9D85-F4DF7B3F2EF7}">
      <dsp:nvSpPr>
        <dsp:cNvPr id="0" name=""/>
        <dsp:cNvSpPr/>
      </dsp:nvSpPr>
      <dsp:spPr>
        <a:xfrm>
          <a:off x="0" y="1780"/>
          <a:ext cx="6263640" cy="7587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80376-0360-4840-AF7E-89A01C6128CA}">
      <dsp:nvSpPr>
        <dsp:cNvPr id="0" name=""/>
        <dsp:cNvSpPr/>
      </dsp:nvSpPr>
      <dsp:spPr>
        <a:xfrm>
          <a:off x="229529" y="172505"/>
          <a:ext cx="417326" cy="417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1DC76-1B83-422C-98F1-BF8A187207E2}">
      <dsp:nvSpPr>
        <dsp:cNvPr id="0" name=""/>
        <dsp:cNvSpPr/>
      </dsp:nvSpPr>
      <dsp:spPr>
        <a:xfrm>
          <a:off x="876386" y="178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Why these types of short speeches are so effective now</a:t>
          </a:r>
        </a:p>
      </dsp:txBody>
      <dsp:txXfrm>
        <a:off x="876386" y="1780"/>
        <a:ext cx="5387253" cy="758776"/>
      </dsp:txXfrm>
    </dsp:sp>
    <dsp:sp modelId="{53A392CA-B26B-42FC-800C-5C0F65AEC01E}">
      <dsp:nvSpPr>
        <dsp:cNvPr id="0" name=""/>
        <dsp:cNvSpPr/>
      </dsp:nvSpPr>
      <dsp:spPr>
        <a:xfrm>
          <a:off x="0" y="950250"/>
          <a:ext cx="6263640" cy="7587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E646F-E3E8-4271-89F3-A6AE5F34832D}">
      <dsp:nvSpPr>
        <dsp:cNvPr id="0" name=""/>
        <dsp:cNvSpPr/>
      </dsp:nvSpPr>
      <dsp:spPr>
        <a:xfrm>
          <a:off x="229529" y="1120975"/>
          <a:ext cx="417326" cy="417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5EAF8-C90E-4AE2-A98A-620F22DBDF71}">
      <dsp:nvSpPr>
        <dsp:cNvPr id="0" name=""/>
        <dsp:cNvSpPr/>
      </dsp:nvSpPr>
      <dsp:spPr>
        <a:xfrm>
          <a:off x="876386" y="95025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is the purpose of your speech; for you and your audience?</a:t>
          </a:r>
        </a:p>
      </dsp:txBody>
      <dsp:txXfrm>
        <a:off x="876386" y="950250"/>
        <a:ext cx="5387253" cy="758776"/>
      </dsp:txXfrm>
    </dsp:sp>
    <dsp:sp modelId="{1E60F571-F16E-4E4B-8974-DD215A7C7CEF}">
      <dsp:nvSpPr>
        <dsp:cNvPr id="0" name=""/>
        <dsp:cNvSpPr/>
      </dsp:nvSpPr>
      <dsp:spPr>
        <a:xfrm>
          <a:off x="0" y="1898720"/>
          <a:ext cx="6263640" cy="7587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2B025-7E78-4F66-B527-A12339A75820}">
      <dsp:nvSpPr>
        <dsp:cNvPr id="0" name=""/>
        <dsp:cNvSpPr/>
      </dsp:nvSpPr>
      <dsp:spPr>
        <a:xfrm>
          <a:off x="229529" y="2069445"/>
          <a:ext cx="417326" cy="417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6FB00-C72E-42A4-B778-5EB98F52B819}">
      <dsp:nvSpPr>
        <dsp:cNvPr id="0" name=""/>
        <dsp:cNvSpPr/>
      </dsp:nvSpPr>
      <dsp:spPr>
        <a:xfrm>
          <a:off x="876386" y="189872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Discover how to structure a speech or presentation so it is impactful and memorable</a:t>
          </a:r>
        </a:p>
      </dsp:txBody>
      <dsp:txXfrm>
        <a:off x="876386" y="1898720"/>
        <a:ext cx="5387253" cy="758776"/>
      </dsp:txXfrm>
    </dsp:sp>
    <dsp:sp modelId="{47F2F9C3-E62A-4C44-AE8C-514A7098F2F1}">
      <dsp:nvSpPr>
        <dsp:cNvPr id="0" name=""/>
        <dsp:cNvSpPr/>
      </dsp:nvSpPr>
      <dsp:spPr>
        <a:xfrm>
          <a:off x="0" y="2847191"/>
          <a:ext cx="6263640" cy="7587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1B19F-0EA9-4523-9DD0-DC1EB9171B78}">
      <dsp:nvSpPr>
        <dsp:cNvPr id="0" name=""/>
        <dsp:cNvSpPr/>
      </dsp:nvSpPr>
      <dsp:spPr>
        <a:xfrm>
          <a:off x="229529" y="3017915"/>
          <a:ext cx="417326" cy="417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D9928-38AF-4A56-A744-B77BCF4DFF24}">
      <dsp:nvSpPr>
        <dsp:cNvPr id="0" name=""/>
        <dsp:cNvSpPr/>
      </dsp:nvSpPr>
      <dsp:spPr>
        <a:xfrm>
          <a:off x="876386" y="284719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use of stories – and how to use them, to engage and be memorable</a:t>
          </a:r>
        </a:p>
      </dsp:txBody>
      <dsp:txXfrm>
        <a:off x="876386" y="2847191"/>
        <a:ext cx="5387253" cy="758776"/>
      </dsp:txXfrm>
    </dsp:sp>
    <dsp:sp modelId="{8AE5ECAC-4964-439B-BAF6-3A04EBB956C3}">
      <dsp:nvSpPr>
        <dsp:cNvPr id="0" name=""/>
        <dsp:cNvSpPr/>
      </dsp:nvSpPr>
      <dsp:spPr>
        <a:xfrm>
          <a:off x="0" y="3795661"/>
          <a:ext cx="6263640" cy="75877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1A99B-2534-4EE5-80AE-14D96B232722}">
      <dsp:nvSpPr>
        <dsp:cNvPr id="0" name=""/>
        <dsp:cNvSpPr/>
      </dsp:nvSpPr>
      <dsp:spPr>
        <a:xfrm>
          <a:off x="229529" y="3966385"/>
          <a:ext cx="417326" cy="4173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3A0F5-05C6-438F-A349-01337273D4BB}">
      <dsp:nvSpPr>
        <dsp:cNvPr id="0" name=""/>
        <dsp:cNvSpPr/>
      </dsp:nvSpPr>
      <dsp:spPr>
        <a:xfrm>
          <a:off x="876386" y="379566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to deliver the “Golden Nuggets”</a:t>
          </a:r>
        </a:p>
      </dsp:txBody>
      <dsp:txXfrm>
        <a:off x="876386" y="3795661"/>
        <a:ext cx="5387253" cy="758776"/>
      </dsp:txXfrm>
    </dsp:sp>
    <dsp:sp modelId="{0A9D472D-C972-4E47-8301-D29539EF52F1}">
      <dsp:nvSpPr>
        <dsp:cNvPr id="0" name=""/>
        <dsp:cNvSpPr/>
      </dsp:nvSpPr>
      <dsp:spPr>
        <a:xfrm>
          <a:off x="0" y="4744131"/>
          <a:ext cx="6263640" cy="7587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BCD7F-0DA5-4769-B265-4F0D672F31F9}">
      <dsp:nvSpPr>
        <dsp:cNvPr id="0" name=""/>
        <dsp:cNvSpPr/>
      </dsp:nvSpPr>
      <dsp:spPr>
        <a:xfrm>
          <a:off x="229529" y="4914855"/>
          <a:ext cx="417326" cy="4173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77E75-3C6B-45EB-BCAA-6AC7791315B1}">
      <dsp:nvSpPr>
        <dsp:cNvPr id="0" name=""/>
        <dsp:cNvSpPr/>
      </dsp:nvSpPr>
      <dsp:spPr>
        <a:xfrm>
          <a:off x="876386" y="474413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to prepare for a speech so it is natural – like a conversation, including practicing</a:t>
          </a:r>
        </a:p>
      </dsp:txBody>
      <dsp:txXfrm>
        <a:off x="876386" y="4744131"/>
        <a:ext cx="5387253" cy="758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D68FD-8303-3644-B410-D0A60B818E63}" type="datetimeFigureOut">
              <a:rPr lang="en-US" smtClean="0"/>
              <a:t>9/23/21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7AA5A-81F4-7A4E-9AF7-214205063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6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simple story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1208E-16F7-4E47-AF66-9E0C6AED73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9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to action. The audience needs to know what to do – finish work, speak to you, arrange a call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1208E-16F7-4E47-AF66-9E0C6AED73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2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always at hand if you have some questions. Please link with me on </a:t>
            </a:r>
            <a:r>
              <a:rPr lang="en-US" dirty="0" err="1"/>
              <a:t>Linkedin</a:t>
            </a:r>
            <a:r>
              <a:rPr lang="en-US" dirty="0"/>
              <a:t>; feel free to drop me a message if you need any advice! And thank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1208E-16F7-4E47-AF66-9E0C6AED73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5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C271-40DF-2141-933E-02785B43A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5832C-B94D-9047-97AA-674FE02D9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65049-D705-2744-BEFA-632CD650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6AF96-B3FB-C441-951E-2B8BC1C3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5A1F-30F3-B54A-BE82-BA318C39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4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FFE6-98F7-0C4D-A3A8-C2C05AAA9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5F7D8-26AA-3443-9663-51ADF3272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9413A-16C6-3946-A98B-4DFBE9AE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3240C-A0D8-544B-9DEA-2A7D74F9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E57D9-0C8E-F94E-AE72-D657EF0E6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B6FCA1-C3CD-4940-9C47-80E9844CD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487B3-DF39-8A4D-BE31-7C6EEB3F0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A08EC-0E45-2144-826D-3E2D8361A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7D95-BF50-3844-AEBD-4C935CC0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60FF-D860-1844-80B3-50696E85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3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5530-D680-E244-AB91-C23D8D4A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4B15C-2115-5A4E-87C9-68F53ADCA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FEDB3-EACC-A348-B95D-BB08CBA2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F2E84-BE5F-BC49-8F0F-7175AC2A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7E325-43AA-3C4B-AC28-73E6C315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4B43-C07D-DB43-849F-F681439F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7B26A-413E-E245-A577-06234699D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689E5-4DE7-9843-9CC5-7571DB43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F0B5F-07D7-8A4A-ADFD-3D3DA091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64BD7-00A1-D747-871A-87E213CF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9F2F-6B34-7442-AD53-03DBE215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78B-9E53-7E43-825E-BE8299F19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99CC0-819A-7E4F-A15B-67C0B183F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C2DB-8973-4E48-A106-18DA4CAF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94FD4-8A83-D140-B807-D42C42B9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A5C0-CB8E-334F-956C-D1729DAC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8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65DDA-782F-FE4E-9EC4-6DC1CF7F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4732E-4578-9E4C-B479-A8A885E10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05AC2-B586-4141-9A8C-8244DF16E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84021-05E0-8A45-8468-919D89F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B479C-1C6F-B340-A0C7-350CDDDFD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0FCA2-77C5-4B45-9971-DACA83CB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294D9-D2B4-4348-B556-4A2174AC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C3BE0-D505-314A-94F3-0DAE157B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F6A91-96CB-B34A-A485-CAEDCA54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85975-DB09-A147-9D7D-82EEBD45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DADFD-6120-7B41-A838-4B830070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3AE47-4894-D546-B133-8EE43B3F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0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DE627-C426-0A4E-8EC9-870AC9F75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474A9-AFA1-4B49-B2A3-2973716E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D3DAF-D4B3-DE44-97CF-27EDFA0E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6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83BE-D283-9540-9153-22A8B7C0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CA904-2C4C-AB4F-A450-EF580CCAB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E361D-B3E0-6843-963B-493C1E4D3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63026-7D52-014F-A922-7EA4E7EC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BF24A-F10B-4A48-9348-1F53CC50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9D62-33C6-BA4D-8724-8E121B9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6965-400E-7F40-9C78-241FB7D4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622D4-D77C-F140-BF34-FA02CEB10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1C627-5452-DB47-8E3D-BBFFF237D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8D88B-7A59-9443-8250-FE911A89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6AA73-57A8-DF48-9CFE-4B1F06FA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5A526-EA2D-2246-898E-66884647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8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5D1C82-8A10-A841-ADAE-9CC13F53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ACE8F-C5BB-1941-9074-65256C666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CC2D0-9835-3F4B-8330-C78334DD6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3546F-7250-4148-84A3-9D6733B1B8EB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DCEC-FF9E-854A-9165-5A3EA2FC2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5587B-431D-3E40-B8C8-D3B22CBE5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F7DF2-A138-4443-AFFC-0AE59E8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4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uperstarcommunicator.com/" TargetMode="Externa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13974-69A4-404D-9204-F5F97B18D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1534" y="1344304"/>
            <a:ext cx="7451678" cy="2843702"/>
          </a:xfrm>
        </p:spPr>
        <p:txBody>
          <a:bodyPr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TEDX, DAVOS and G20 Presentations: what can we learn for our own presentations and speeches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972A1-D414-2A40-A820-E76601EDD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765" y="4414123"/>
            <a:ext cx="6418471" cy="143210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With Susan Heaton-Wright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1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7DA1FA98-2D76-4CAB-8510-32BFB58A1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72F3C-1143-E742-97D2-F6045572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What do you want your audience to go away with?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70D17-2534-844E-8126-1AFA4B7F2A5B}"/>
              </a:ext>
            </a:extLst>
          </p:cNvPr>
          <p:cNvSpPr txBox="1"/>
          <p:nvPr/>
        </p:nvSpPr>
        <p:spPr>
          <a:xfrm>
            <a:off x="11158538" y="6043613"/>
            <a:ext cx="81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Q3</a:t>
            </a:r>
          </a:p>
        </p:txBody>
      </p:sp>
    </p:spTree>
    <p:extLst>
      <p:ext uri="{BB962C8B-B14F-4D97-AF65-F5344CB8AC3E}">
        <p14:creationId xmlns:p14="http://schemas.microsoft.com/office/powerpoint/2010/main" val="3707329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18090-22DC-A54A-B6FB-82BE3F9C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We remember how we feel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close-up of people running&#10;&#10;Description automatically generated with low confidence">
            <a:extLst>
              <a:ext uri="{FF2B5EF4-FFF2-40B4-BE49-F238E27FC236}">
                <a16:creationId xmlns:a16="http://schemas.microsoft.com/office/drawing/2014/main" id="{35060D34-190E-9F42-A638-5BFA2BD3F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44" b="126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4949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3D15E-83E9-3D43-B45E-71E38175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storytelling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Text, letter&#10;&#10;Description automatically generated">
            <a:extLst>
              <a:ext uri="{FF2B5EF4-FFF2-40B4-BE49-F238E27FC236}">
                <a16:creationId xmlns:a16="http://schemas.microsoft.com/office/drawing/2014/main" id="{8924FE8B-91EA-7C47-AD86-06867589F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6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47120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B623-F099-D040-AE02-377F95F3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Story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36814-0DC9-ED48-AB84-B2D9A458C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A5BCD8-5887-4949-8845-AAF0C21B0DA3}"/>
              </a:ext>
            </a:extLst>
          </p:cNvPr>
          <p:cNvGraphicFramePr>
            <a:graphicFrameLocks noGrp="1"/>
          </p:cNvGraphicFramePr>
          <p:nvPr/>
        </p:nvGraphicFramePr>
        <p:xfrm>
          <a:off x="1270659" y="2038607"/>
          <a:ext cx="9273136" cy="4138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6568">
                  <a:extLst>
                    <a:ext uri="{9D8B030D-6E8A-4147-A177-3AD203B41FA5}">
                      <a16:colId xmlns:a16="http://schemas.microsoft.com/office/drawing/2014/main" val="1858027473"/>
                    </a:ext>
                  </a:extLst>
                </a:gridCol>
                <a:gridCol w="4636568">
                  <a:extLst>
                    <a:ext uri="{9D8B030D-6E8A-4147-A177-3AD203B41FA5}">
                      <a16:colId xmlns:a16="http://schemas.microsoft.com/office/drawing/2014/main" val="3194895830"/>
                    </a:ext>
                  </a:extLst>
                </a:gridCol>
              </a:tblGrid>
              <a:tr h="5801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Once upon a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Suddenly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412783"/>
                  </a:ext>
                </a:extLst>
              </a:tr>
              <a:tr h="148901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517221"/>
                  </a:ext>
                </a:extLst>
              </a:tr>
              <a:tr h="58016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And then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Happily ever after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52311"/>
                  </a:ext>
                </a:extLst>
              </a:tr>
              <a:tr h="148901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484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616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EF6C7-B544-1245-B297-E30D04A68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Simplifying challenging concepts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, chat or text message&#10;&#10;Description automatically generated">
            <a:extLst>
              <a:ext uri="{FF2B5EF4-FFF2-40B4-BE49-F238E27FC236}">
                <a16:creationId xmlns:a16="http://schemas.microsoft.com/office/drawing/2014/main" id="{EEF1CF6F-6292-C94F-8592-F969A5EC5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9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3902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DBF87-726B-6847-B3D6-333105B0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Talk going viral: influencing others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E50C399-0F95-2943-80B2-EC7C3DA80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028244"/>
            <a:ext cx="7188199" cy="47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1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ith a mask on his face&#10;&#10;Description automatically generated with medium confidence">
            <a:extLst>
              <a:ext uri="{FF2B5EF4-FFF2-40B4-BE49-F238E27FC236}">
                <a16:creationId xmlns:a16="http://schemas.microsoft.com/office/drawing/2014/main" id="{23F07B66-BB9B-2841-A7CE-58BC7B90F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0" b="5199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3D061-762D-C644-9E94-288D40B4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Take my breath away!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16F133-6914-440D-8CFF-F7D50547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AA42D-D7E0-DA4A-9AB1-C82E55B04E8D}"/>
              </a:ext>
            </a:extLst>
          </p:cNvPr>
          <p:cNvSpPr txBox="1"/>
          <p:nvPr/>
        </p:nvSpPr>
        <p:spPr>
          <a:xfrm>
            <a:off x="10829925" y="6329363"/>
            <a:ext cx="82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1233715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road-908176_1920.jpg">
            <a:extLst>
              <a:ext uri="{FF2B5EF4-FFF2-40B4-BE49-F238E27FC236}">
                <a16:creationId xmlns:a16="http://schemas.microsoft.com/office/drawing/2014/main" id="{1DE77490-B7EF-2740-AF36-453C03C1AB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6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F9E3-9175-0F43-9A4A-507384C4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>
                <a:solidFill>
                  <a:schemeClr val="accent5"/>
                </a:solidFill>
              </a:rPr>
              <a:t>Great Starts to your speech or contribution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8E922D7-2C34-4ED4-B0B0-52529BFBA5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1189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9F81-72CD-114A-918B-CB38175626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3A26-C5AD-A144-8158-FCD2485F4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 descr="town-sign-1158385_1920.jpg">
            <a:extLst>
              <a:ext uri="{FF2B5EF4-FFF2-40B4-BE49-F238E27FC236}">
                <a16:creationId xmlns:a16="http://schemas.microsoft.com/office/drawing/2014/main" id="{807BE1DF-C5BD-EA4A-A74A-854AAFF833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69" r="-19469"/>
          <a:stretch>
            <a:fillRect/>
          </a:stretch>
        </p:blipFill>
        <p:spPr>
          <a:xfrm>
            <a:off x="-601181" y="500062"/>
            <a:ext cx="13343949" cy="6357938"/>
          </a:xfrm>
        </p:spPr>
      </p:pic>
    </p:spTree>
    <p:extLst>
      <p:ext uri="{BB962C8B-B14F-4D97-AF65-F5344CB8AC3E}">
        <p14:creationId xmlns:p14="http://schemas.microsoft.com/office/powerpoint/2010/main" val="291119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F4C40961-3DE3-8F4E-9EBD-44032D3A4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64" b="1048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3D945B-02ED-C54B-80E3-E0FBCE0729C4}"/>
              </a:ext>
            </a:extLst>
          </p:cNvPr>
          <p:cNvSpPr txBox="1"/>
          <p:nvPr/>
        </p:nvSpPr>
        <p:spPr>
          <a:xfrm>
            <a:off x="11384280" y="6275070"/>
            <a:ext cx="48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1594589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4A657A81-D8CC-BB4B-81E3-C25EC1270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23" b="113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7D74B-96B9-EA4E-B952-A1D3EE7E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Slides or no slides?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2C882A-B18A-C441-A9BB-ED4F219DD511}"/>
              </a:ext>
            </a:extLst>
          </p:cNvPr>
          <p:cNvSpPr txBox="1"/>
          <p:nvPr/>
        </p:nvSpPr>
        <p:spPr>
          <a:xfrm>
            <a:off x="10929938" y="6304381"/>
            <a:ext cx="69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Q5</a:t>
            </a:r>
          </a:p>
        </p:txBody>
      </p:sp>
    </p:spTree>
    <p:extLst>
      <p:ext uri="{BB962C8B-B14F-4D97-AF65-F5344CB8AC3E}">
        <p14:creationId xmlns:p14="http://schemas.microsoft.com/office/powerpoint/2010/main" val="3760157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5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E8011-A4F9-474B-9B2A-C4155971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Remembering what you will say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53C529A3-81C9-9F4C-AC6F-0182C74DB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798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F3399-B0FD-9D4B-A094-04E9CB2B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Practice</a:t>
            </a:r>
          </a:p>
        </p:txBody>
      </p:sp>
      <p:pic>
        <p:nvPicPr>
          <p:cNvPr id="5" name="Content Placeholder 4" descr="A person playing a piano&#10;&#10;Description automatically generated with low confidence">
            <a:extLst>
              <a:ext uri="{FF2B5EF4-FFF2-40B4-BE49-F238E27FC236}">
                <a16:creationId xmlns:a16="http://schemas.microsoft.com/office/drawing/2014/main" id="{DA81F335-5709-8B4E-B394-F6ABE4827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2083" y="640080"/>
            <a:ext cx="3723207" cy="5577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D98060-5824-024A-B2E3-FD836FB4A75B}"/>
              </a:ext>
            </a:extLst>
          </p:cNvPr>
          <p:cNvSpPr txBox="1"/>
          <p:nvPr/>
        </p:nvSpPr>
        <p:spPr>
          <a:xfrm>
            <a:off x="10744201" y="6057900"/>
            <a:ext cx="85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P6</a:t>
            </a:r>
          </a:p>
        </p:txBody>
      </p:sp>
    </p:spTree>
    <p:extLst>
      <p:ext uri="{BB962C8B-B14F-4D97-AF65-F5344CB8AC3E}">
        <p14:creationId xmlns:p14="http://schemas.microsoft.com/office/powerpoint/2010/main" val="1120366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nging into a microphone&#10;&#10;Description automatically generated">
            <a:extLst>
              <a:ext uri="{FF2B5EF4-FFF2-40B4-BE49-F238E27FC236}">
                <a16:creationId xmlns:a16="http://schemas.microsoft.com/office/drawing/2014/main" id="{32316C3B-2E67-4740-9C70-379919F66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70" b="8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01819-17BE-D74F-AED5-929C2EE7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Perform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579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 garden&#10;&#10;Description automatically generated">
            <a:extLst>
              <a:ext uri="{FF2B5EF4-FFF2-40B4-BE49-F238E27FC236}">
                <a16:creationId xmlns:a16="http://schemas.microsoft.com/office/drawing/2014/main" id="{8779EE1E-01D0-7443-B2EA-80DD72AD2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31" b="43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86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Sound wave pattern on pixilated monitor">
            <a:extLst>
              <a:ext uri="{FF2B5EF4-FFF2-40B4-BE49-F238E27FC236}">
                <a16:creationId xmlns:a16="http://schemas.microsoft.com/office/drawing/2014/main" id="{40C85E24-A791-4C0A-9592-564B9C583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9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6D139-A6F7-084C-BDB4-3F1C1FE4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879092"/>
          </a:xfrm>
        </p:spPr>
        <p:txBody>
          <a:bodyPr anchor="b">
            <a:noAutofit/>
          </a:bodyPr>
          <a:lstStyle/>
          <a:p>
            <a:r>
              <a:rPr lang="en-US" sz="4800" b="1" dirty="0"/>
              <a:t>What makes a voice easy to listen to?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9B93B87-C6F0-984E-AFD6-B764EFCC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A26FB-144B-8649-BCE2-1B4E25A9298B}"/>
              </a:ext>
            </a:extLst>
          </p:cNvPr>
          <p:cNvSpPr txBox="1"/>
          <p:nvPr/>
        </p:nvSpPr>
        <p:spPr>
          <a:xfrm>
            <a:off x="11115676" y="6157913"/>
            <a:ext cx="49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Q7</a:t>
            </a:r>
          </a:p>
        </p:txBody>
      </p:sp>
    </p:spTree>
    <p:extLst>
      <p:ext uri="{BB962C8B-B14F-4D97-AF65-F5344CB8AC3E}">
        <p14:creationId xmlns:p14="http://schemas.microsoft.com/office/powerpoint/2010/main" val="3565431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52491E5-22F9-8F4F-AB73-BE2D6B520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02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1583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80998-3154-3642-86C4-7D340996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73475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Afterwards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E59BABEF-677B-4AC8-9D71-E3B8A4001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0424" y="1845770"/>
            <a:ext cx="43338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1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giraffes stand in a line&#10;&#10;Description automatically generated with medium confidence">
            <a:extLst>
              <a:ext uri="{FF2B5EF4-FFF2-40B4-BE49-F238E27FC236}">
                <a16:creationId xmlns:a16="http://schemas.microsoft.com/office/drawing/2014/main" id="{BEB545FF-B3A7-D64A-B20F-88303E681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B75D6-4D72-744A-9DCE-4C31F7F3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Discussions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67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689B7BA-1E49-A04E-B8A5-919F78933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11" b="82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DA5F7-6E42-8541-9AF8-2C2CFE1E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81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AB1CB-B54A-5743-9450-07B192846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What we are covering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B7001B-B332-45D7-82B1-487BD2418A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96618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092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22A6CF77-7212-C84B-8EBD-CAC7361A6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578" y="1320596"/>
            <a:ext cx="9664846" cy="40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85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7BF8-2640-2E44-8A93-BC342D95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How could we relate this to presentations at work?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8ACA8CCB-9AB8-44F5-8FF0-87174F62B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2" r="11547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0990F-79BD-7644-AF77-5B906CF99AB1}"/>
              </a:ext>
            </a:extLst>
          </p:cNvPr>
          <p:cNvSpPr txBox="1"/>
          <p:nvPr/>
        </p:nvSpPr>
        <p:spPr>
          <a:xfrm>
            <a:off x="8586789" y="6200775"/>
            <a:ext cx="288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Chat and first thing</a:t>
            </a:r>
          </a:p>
        </p:txBody>
      </p:sp>
    </p:spTree>
    <p:extLst>
      <p:ext uri="{BB962C8B-B14F-4D97-AF65-F5344CB8AC3E}">
        <p14:creationId xmlns:p14="http://schemas.microsoft.com/office/powerpoint/2010/main" val="1611283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AB1CB-B54A-5743-9450-07B192846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/>
              <a:t>What we are covering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B7001B-B332-45D7-82B1-487BD2418A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287939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2845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9F81-72CD-114A-918B-CB38175626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3A26-C5AD-A144-8158-FCD2485F4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1B1B4-34E1-8B41-A761-BD0D48A78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7" y="182563"/>
            <a:ext cx="2508626" cy="1103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373B4-2D10-5F4F-9AA5-6EF24005B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43" y="1600200"/>
            <a:ext cx="3519590" cy="4696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59988-288E-F94D-98DA-6CDEDBAEEA9F}"/>
              </a:ext>
            </a:extLst>
          </p:cNvPr>
          <p:cNvSpPr txBox="1"/>
          <p:nvPr/>
        </p:nvSpPr>
        <p:spPr>
          <a:xfrm>
            <a:off x="5138591" y="1600200"/>
            <a:ext cx="6597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Linkedin</a:t>
            </a:r>
            <a:r>
              <a:rPr lang="en-US" sz="3600" dirty="0"/>
              <a:t> Susan Heaton-Wright</a:t>
            </a:r>
          </a:p>
          <a:p>
            <a:r>
              <a:rPr lang="en-US" sz="3600" dirty="0"/>
              <a:t>Twitter @</a:t>
            </a:r>
            <a:r>
              <a:rPr lang="en-US" sz="3600" dirty="0" err="1"/>
              <a:t>superstarcomms</a:t>
            </a:r>
            <a:endParaRPr lang="en-US" sz="3600" dirty="0"/>
          </a:p>
          <a:p>
            <a:r>
              <a:rPr lang="en-US" sz="3600" dirty="0"/>
              <a:t>Instagram @susanheatonwright1</a:t>
            </a:r>
          </a:p>
          <a:p>
            <a:r>
              <a:rPr lang="en-US" sz="3600" dirty="0"/>
              <a:t>iTunes Superstar Communicator</a:t>
            </a:r>
          </a:p>
          <a:p>
            <a:endParaRPr lang="en-US" sz="3600" dirty="0"/>
          </a:p>
          <a:p>
            <a:r>
              <a:rPr lang="en-US" sz="3600" dirty="0">
                <a:hlinkClick r:id="rId5"/>
              </a:rPr>
              <a:t>www.superstarcommunicator.com</a:t>
            </a:r>
            <a:endParaRPr lang="en-US" sz="3600" dirty="0"/>
          </a:p>
          <a:p>
            <a:endParaRPr lang="en-US" sz="3600" dirty="0"/>
          </a:p>
          <a:p>
            <a:r>
              <a:rPr lang="en-US" sz="2800" dirty="0" err="1"/>
              <a:t>susan@superstarcommunicator.com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372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red, microphone, close&#10;&#10;Description automatically generated">
            <a:extLst>
              <a:ext uri="{FF2B5EF4-FFF2-40B4-BE49-F238E27FC236}">
                <a16:creationId xmlns:a16="http://schemas.microsoft.com/office/drawing/2014/main" id="{2BEA391B-C840-F54F-9C2A-FE204DB96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488A1-5C65-344E-A2EE-FA39655B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are Davos/ted Style Talks?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AA273F4-D301-7B43-BFA1-7F0DF16A6089}"/>
              </a:ext>
            </a:extLst>
          </p:cNvPr>
          <p:cNvSpPr txBox="1"/>
          <p:nvPr/>
        </p:nvSpPr>
        <p:spPr>
          <a:xfrm>
            <a:off x="11315700" y="6309360"/>
            <a:ext cx="48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Q2</a:t>
            </a:r>
          </a:p>
        </p:txBody>
      </p:sp>
    </p:spTree>
    <p:extLst>
      <p:ext uri="{BB962C8B-B14F-4D97-AF65-F5344CB8AC3E}">
        <p14:creationId xmlns:p14="http://schemas.microsoft.com/office/powerpoint/2010/main" val="110818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45777-DB55-D545-A3A2-D87C358C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What sort of events?</a:t>
            </a:r>
            <a:endParaRPr lang="en-US" sz="4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32E2DB1B-A183-0E43-9F9A-D5B280A8E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321" y="1675227"/>
            <a:ext cx="939935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6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70EBB-075D-E649-8CDB-E74A8F01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3800" b="1" dirty="0">
                <a:solidFill>
                  <a:srgbClr val="FFFFFF"/>
                </a:solidFill>
              </a:rPr>
              <a:t>Characteristics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B6C519-F360-4C55-A4C8-6FDD0C43F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31226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742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watch, clock, white&#10;&#10;Description automatically generated">
            <a:extLst>
              <a:ext uri="{FF2B5EF4-FFF2-40B4-BE49-F238E27FC236}">
                <a16:creationId xmlns:a16="http://schemas.microsoft.com/office/drawing/2014/main" id="{A0684A65-AED1-214B-B516-367C9E064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29" b="17316"/>
          <a:stretch/>
        </p:blipFill>
        <p:spPr>
          <a:xfrm>
            <a:off x="456817" y="532258"/>
            <a:ext cx="112776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C9EF4-C47E-644C-8C7B-BD3DFD0D5A44}"/>
              </a:ext>
            </a:extLst>
          </p:cNvPr>
          <p:cNvSpPr txBox="1"/>
          <p:nvPr/>
        </p:nvSpPr>
        <p:spPr>
          <a:xfrm>
            <a:off x="6772275" y="1714500"/>
            <a:ext cx="45148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Limited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D83A2-2C0F-CE4A-9EFC-D8422C942E69}"/>
              </a:ext>
            </a:extLst>
          </p:cNvPr>
          <p:cNvSpPr txBox="1"/>
          <p:nvPr/>
        </p:nvSpPr>
        <p:spPr>
          <a:xfrm>
            <a:off x="10322430" y="6465284"/>
            <a:ext cx="124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Trends</a:t>
            </a:r>
          </a:p>
        </p:txBody>
      </p:sp>
    </p:spTree>
    <p:extLst>
      <p:ext uri="{BB962C8B-B14F-4D97-AF65-F5344CB8AC3E}">
        <p14:creationId xmlns:p14="http://schemas.microsoft.com/office/powerpoint/2010/main" val="4119508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68D21-7802-AB44-9B59-9F65A2D7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Chris Anderson: Head of TED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04C2551-733B-40EC-9B45-952710697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15860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793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A1384968-B079-41C7-B332-6FE01A3ED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36574-5FD6-E949-9E56-25BF53FD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Ideas for a talk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99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3BEB0E9FB818469BB3CCBD547DD788" ma:contentTypeVersion="13" ma:contentTypeDescription="Create a new document." ma:contentTypeScope="" ma:versionID="74926112dc85f156a7f763fda138e4ea">
  <xsd:schema xmlns:xsd="http://www.w3.org/2001/XMLSchema" xmlns:xs="http://www.w3.org/2001/XMLSchema" xmlns:p="http://schemas.microsoft.com/office/2006/metadata/properties" xmlns:ns2="df30f726-4fc8-45b2-8d8a-9cab077e3218" xmlns:ns3="b8676270-b40f-43a8-8547-476f31af426a" targetNamespace="http://schemas.microsoft.com/office/2006/metadata/properties" ma:root="true" ma:fieldsID="9816febf6de486e1fe5758e8cb1f2982" ns2:_="" ns3:_="">
    <xsd:import namespace="df30f726-4fc8-45b2-8d8a-9cab077e3218"/>
    <xsd:import namespace="b8676270-b40f-43a8-8547-476f31af42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0f726-4fc8-45b2-8d8a-9cab077e32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676270-b40f-43a8-8547-476f31af426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EF2F1F-78C4-4AF1-B64A-18D13322244A}"/>
</file>

<file path=customXml/itemProps2.xml><?xml version="1.0" encoding="utf-8"?>
<ds:datastoreItem xmlns:ds="http://schemas.openxmlformats.org/officeDocument/2006/customXml" ds:itemID="{F3F21F4F-092F-4DB1-AFD7-140EA8D58D05}"/>
</file>

<file path=customXml/itemProps3.xml><?xml version="1.0" encoding="utf-8"?>
<ds:datastoreItem xmlns:ds="http://schemas.openxmlformats.org/officeDocument/2006/customXml" ds:itemID="{74E1E170-694A-41F0-9607-93B6F0B69D29}"/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474</Words>
  <Application>Microsoft Macintosh PowerPoint</Application>
  <PresentationFormat>Widescreen</PresentationFormat>
  <Paragraphs>85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TEDX, DAVOS and G20 Presentations: what can we learn for our own presentations and speeches</vt:lpstr>
      <vt:lpstr>PowerPoint Presentation</vt:lpstr>
      <vt:lpstr>What we are covering</vt:lpstr>
      <vt:lpstr>What are Davos/ted Style Talks?</vt:lpstr>
      <vt:lpstr>What sort of events?</vt:lpstr>
      <vt:lpstr>Characteristics</vt:lpstr>
      <vt:lpstr>PowerPoint Presentation</vt:lpstr>
      <vt:lpstr>Chris Anderson: Head of TED</vt:lpstr>
      <vt:lpstr>Ideas for a talk</vt:lpstr>
      <vt:lpstr>What do you want your audience to go away with?</vt:lpstr>
      <vt:lpstr>We remember how we feel</vt:lpstr>
      <vt:lpstr>storytelling</vt:lpstr>
      <vt:lpstr>Story board</vt:lpstr>
      <vt:lpstr>Simplifying challenging concepts</vt:lpstr>
      <vt:lpstr>Talk going viral: influencing others</vt:lpstr>
      <vt:lpstr>Take my breath away!</vt:lpstr>
      <vt:lpstr>PowerPoint Presentation</vt:lpstr>
      <vt:lpstr>Great Starts to your speech or contribution</vt:lpstr>
      <vt:lpstr>PowerPoint Presentation</vt:lpstr>
      <vt:lpstr>Slides or no slides?</vt:lpstr>
      <vt:lpstr>Remembering what you will say</vt:lpstr>
      <vt:lpstr>Practice</vt:lpstr>
      <vt:lpstr>Perform</vt:lpstr>
      <vt:lpstr>PowerPoint Presentation</vt:lpstr>
      <vt:lpstr>What makes a voice easy to listen to?</vt:lpstr>
      <vt:lpstr>PowerPoint Presentation</vt:lpstr>
      <vt:lpstr>Afterwards</vt:lpstr>
      <vt:lpstr>Discussions</vt:lpstr>
      <vt:lpstr>Questions</vt:lpstr>
      <vt:lpstr>PowerPoint Presentation</vt:lpstr>
      <vt:lpstr>How could we relate this to presentations at work?</vt:lpstr>
      <vt:lpstr>What we are covering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2021-09-22T08:00:10Z</dcterms:created>
  <dcterms:modified xsi:type="dcterms:W3CDTF">2021-09-23T16:59:22Z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0x010100653BEB0E9FB818469BB3CCBD547DD788</vt:lpwstr>
  </property>
</Properties>
</file>