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402" r:id="rId14"/>
    <p:sldId id="390" r:id="rId15"/>
    <p:sldId id="391" r:id="rId16"/>
    <p:sldId id="392" r:id="rId17"/>
    <p:sldId id="395" r:id="rId18"/>
    <p:sldId id="401" r:id="rId19"/>
    <p:sldId id="383" r:id="rId20"/>
    <p:sldId id="409" r:id="rId21"/>
    <p:sldId id="269" r:id="rId22"/>
    <p:sldId id="398" r:id="rId23"/>
    <p:sldId id="400" r:id="rId24"/>
    <p:sldId id="270" r:id="rId25"/>
    <p:sldId id="381" r:id="rId26"/>
    <p:sldId id="382" r:id="rId27"/>
    <p:sldId id="359" r:id="rId28"/>
    <p:sldId id="272" r:id="rId29"/>
    <p:sldId id="384" r:id="rId30"/>
    <p:sldId id="385" r:id="rId31"/>
    <p:sldId id="388" r:id="rId32"/>
    <p:sldId id="389" r:id="rId33"/>
    <p:sldId id="403" r:id="rId34"/>
    <p:sldId id="408" r:id="rId35"/>
    <p:sldId id="386" r:id="rId36"/>
    <p:sldId id="404" r:id="rId37"/>
    <p:sldId id="407" r:id="rId38"/>
    <p:sldId id="406" r:id="rId39"/>
    <p:sldId id="410" r:id="rId40"/>
    <p:sldId id="40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F3240-B710-4068-ABD1-2A086F3F7BF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300E971-C604-4075-9340-A826B293D6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Quick information about videos when applying</a:t>
          </a:r>
        </a:p>
      </dgm:t>
    </dgm:pt>
    <dgm:pt modelId="{5AF4B03D-6823-45E3-95DD-E28646C6E12D}" type="parTrans" cxnId="{EA1C5901-3F9B-4856-8ECC-A18096229110}">
      <dgm:prSet/>
      <dgm:spPr/>
      <dgm:t>
        <a:bodyPr/>
        <a:lstStyle/>
        <a:p>
          <a:endParaRPr lang="en-US"/>
        </a:p>
      </dgm:t>
    </dgm:pt>
    <dgm:pt modelId="{EA344EBF-9700-44B9-B0CC-F892F4D5AB9B}" type="sibTrans" cxnId="{EA1C5901-3F9B-4856-8ECC-A18096229110}">
      <dgm:prSet/>
      <dgm:spPr/>
      <dgm:t>
        <a:bodyPr/>
        <a:lstStyle/>
        <a:p>
          <a:endParaRPr lang="en-US"/>
        </a:p>
      </dgm:t>
    </dgm:pt>
    <dgm:pt modelId="{C362641C-C440-4BC4-919B-3BE0AB9F04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5 ‘w’s </a:t>
          </a:r>
        </a:p>
      </dgm:t>
    </dgm:pt>
    <dgm:pt modelId="{BB578DFE-81A5-4052-B50F-9AE454315292}" type="parTrans" cxnId="{6830CA3E-02A9-40B1-991D-F916880D6AF1}">
      <dgm:prSet/>
      <dgm:spPr/>
      <dgm:t>
        <a:bodyPr/>
        <a:lstStyle/>
        <a:p>
          <a:endParaRPr lang="en-US"/>
        </a:p>
      </dgm:t>
    </dgm:pt>
    <dgm:pt modelId="{B2E474F1-934F-405F-80B8-39AFCA910F3E}" type="sibTrans" cxnId="{6830CA3E-02A9-40B1-991D-F916880D6AF1}">
      <dgm:prSet/>
      <dgm:spPr/>
      <dgm:t>
        <a:bodyPr/>
        <a:lstStyle/>
        <a:p>
          <a:endParaRPr lang="en-US"/>
        </a:p>
      </dgm:t>
    </dgm:pt>
    <dgm:pt modelId="{8D5B0A7C-8663-4E87-A216-E29ACE7CBA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Preparation</a:t>
          </a:r>
        </a:p>
      </dgm:t>
    </dgm:pt>
    <dgm:pt modelId="{52AB584A-67B6-48FE-8A28-B633154D1BDB}" type="parTrans" cxnId="{5DA6F2AA-F33A-478B-8DE3-617EC0595E29}">
      <dgm:prSet/>
      <dgm:spPr/>
      <dgm:t>
        <a:bodyPr/>
        <a:lstStyle/>
        <a:p>
          <a:endParaRPr lang="en-US"/>
        </a:p>
      </dgm:t>
    </dgm:pt>
    <dgm:pt modelId="{F9E42386-3D94-41E5-BD2F-C60B7443FDE8}" type="sibTrans" cxnId="{5DA6F2AA-F33A-478B-8DE3-617EC0595E29}">
      <dgm:prSet/>
      <dgm:spPr/>
      <dgm:t>
        <a:bodyPr/>
        <a:lstStyle/>
        <a:p>
          <a:endParaRPr lang="en-US"/>
        </a:p>
      </dgm:t>
    </dgm:pt>
    <dgm:pt modelId="{21DC5095-D400-4A0B-B555-F1069DCB43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Tips for the big day</a:t>
          </a:r>
        </a:p>
      </dgm:t>
    </dgm:pt>
    <dgm:pt modelId="{96CDCCD2-4B24-4ECE-9916-D89058F45BAE}" type="parTrans" cxnId="{6AEA8AA6-50AE-47E0-9EA7-8E59F85ABA04}">
      <dgm:prSet/>
      <dgm:spPr/>
      <dgm:t>
        <a:bodyPr/>
        <a:lstStyle/>
        <a:p>
          <a:endParaRPr lang="en-US"/>
        </a:p>
      </dgm:t>
    </dgm:pt>
    <dgm:pt modelId="{328CAFAD-B7AD-4B80-A5BA-2FE0050A569D}" type="sibTrans" cxnId="{6AEA8AA6-50AE-47E0-9EA7-8E59F85ABA04}">
      <dgm:prSet/>
      <dgm:spPr/>
      <dgm:t>
        <a:bodyPr/>
        <a:lstStyle/>
        <a:p>
          <a:endParaRPr lang="en-US"/>
        </a:p>
      </dgm:t>
    </dgm:pt>
    <dgm:pt modelId="{AF32B659-D92F-47A2-BD18-C9ED4D0743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Being in the moment</a:t>
          </a:r>
        </a:p>
      </dgm:t>
    </dgm:pt>
    <dgm:pt modelId="{2DF511D8-BFCC-4741-BA67-11021946E4D0}" type="parTrans" cxnId="{D6A78C1E-C4B3-41BB-97D6-9585C44515F2}">
      <dgm:prSet/>
      <dgm:spPr/>
      <dgm:t>
        <a:bodyPr/>
        <a:lstStyle/>
        <a:p>
          <a:endParaRPr lang="en-US"/>
        </a:p>
      </dgm:t>
    </dgm:pt>
    <dgm:pt modelId="{729B7BE4-AE93-4209-9F4E-E3532EDBD440}" type="sibTrans" cxnId="{D6A78C1E-C4B3-41BB-97D6-9585C44515F2}">
      <dgm:prSet/>
      <dgm:spPr/>
      <dgm:t>
        <a:bodyPr/>
        <a:lstStyle/>
        <a:p>
          <a:endParaRPr lang="en-US"/>
        </a:p>
      </dgm:t>
    </dgm:pt>
    <dgm:pt modelId="{61B4570E-5F25-4072-91D2-7FC6FB5049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follow up after an interview</a:t>
          </a:r>
        </a:p>
      </dgm:t>
    </dgm:pt>
    <dgm:pt modelId="{79D16B66-C6C4-4D94-93FC-2ADB421D567B}" type="parTrans" cxnId="{BC6C37E8-2369-4C03-B691-16DADB4C18EB}">
      <dgm:prSet/>
      <dgm:spPr/>
      <dgm:t>
        <a:bodyPr/>
        <a:lstStyle/>
        <a:p>
          <a:endParaRPr lang="en-US"/>
        </a:p>
      </dgm:t>
    </dgm:pt>
    <dgm:pt modelId="{802616F2-75F3-4DDA-A615-372E9F8B06A9}" type="sibTrans" cxnId="{BC6C37E8-2369-4C03-B691-16DADB4C18EB}">
      <dgm:prSet/>
      <dgm:spPr/>
      <dgm:t>
        <a:bodyPr/>
        <a:lstStyle/>
        <a:p>
          <a:endParaRPr lang="en-US"/>
        </a:p>
      </dgm:t>
    </dgm:pt>
    <dgm:pt modelId="{AB0BAC3D-2B47-45D9-A3E8-407A1CE84D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Receiving feedback</a:t>
          </a:r>
        </a:p>
      </dgm:t>
    </dgm:pt>
    <dgm:pt modelId="{3AB0352E-A39D-4A7F-A0CA-3F9BDD70F62D}" type="parTrans" cxnId="{3FF0C59F-0B0A-47E9-B6E7-3DC17ED7F1EA}">
      <dgm:prSet/>
      <dgm:spPr/>
      <dgm:t>
        <a:bodyPr/>
        <a:lstStyle/>
        <a:p>
          <a:endParaRPr lang="en-US"/>
        </a:p>
      </dgm:t>
    </dgm:pt>
    <dgm:pt modelId="{6332DBA4-F961-47BC-9FEC-FC5D0BA2EB00}" type="sibTrans" cxnId="{3FF0C59F-0B0A-47E9-B6E7-3DC17ED7F1EA}">
      <dgm:prSet/>
      <dgm:spPr/>
      <dgm:t>
        <a:bodyPr/>
        <a:lstStyle/>
        <a:p>
          <a:endParaRPr lang="en-US"/>
        </a:p>
      </dgm:t>
    </dgm:pt>
    <dgm:pt modelId="{CAAF5F2C-BCBC-014C-8019-FDB43817448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Face to face and virtual interviews</a:t>
          </a:r>
        </a:p>
      </dgm:t>
    </dgm:pt>
    <dgm:pt modelId="{BFCC09B2-93D1-7D43-AC9C-802ECC4780DF}" type="parTrans" cxnId="{5EBA5F47-BB67-9646-A554-3F90A7D37994}">
      <dgm:prSet/>
      <dgm:spPr/>
    </dgm:pt>
    <dgm:pt modelId="{66A366A1-56BE-324B-BDD1-31593FD9EC7F}" type="sibTrans" cxnId="{5EBA5F47-BB67-9646-A554-3F90A7D37994}">
      <dgm:prSet/>
      <dgm:spPr/>
    </dgm:pt>
    <dgm:pt modelId="{C9B4735F-6B86-4BCC-B432-0A026A58C262}" type="pres">
      <dgm:prSet presAssocID="{1B9F3240-B710-4068-ABD1-2A086F3F7BFE}" presName="root" presStyleCnt="0">
        <dgm:presLayoutVars>
          <dgm:dir/>
          <dgm:resizeHandles val="exact"/>
        </dgm:presLayoutVars>
      </dgm:prSet>
      <dgm:spPr/>
    </dgm:pt>
    <dgm:pt modelId="{7013EDB6-E682-46FD-9763-2C0EF267CE03}" type="pres">
      <dgm:prSet presAssocID="{A300E971-C604-4075-9340-A826B293D64D}" presName="compNode" presStyleCnt="0"/>
      <dgm:spPr/>
    </dgm:pt>
    <dgm:pt modelId="{8E576D46-0DD2-4C82-B358-55C5368C03F0}" type="pres">
      <dgm:prSet presAssocID="{A300E971-C604-4075-9340-A826B293D64D}" presName="bgRect" presStyleLbl="bgShp" presStyleIdx="0" presStyleCnt="8"/>
      <dgm:spPr/>
    </dgm:pt>
    <dgm:pt modelId="{C8FF61DF-438F-4AAE-82D2-4A8A1C9ECDE8}" type="pres">
      <dgm:prSet presAssocID="{A300E971-C604-4075-9340-A826B293D64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030767A2-AB9B-4270-8D8B-E83FF92D6F33}" type="pres">
      <dgm:prSet presAssocID="{A300E971-C604-4075-9340-A826B293D64D}" presName="spaceRect" presStyleCnt="0"/>
      <dgm:spPr/>
    </dgm:pt>
    <dgm:pt modelId="{1F95646B-21DE-48CD-8BAC-79291FF9409A}" type="pres">
      <dgm:prSet presAssocID="{A300E971-C604-4075-9340-A826B293D64D}" presName="parTx" presStyleLbl="revTx" presStyleIdx="0" presStyleCnt="8">
        <dgm:presLayoutVars>
          <dgm:chMax val="0"/>
          <dgm:chPref val="0"/>
        </dgm:presLayoutVars>
      </dgm:prSet>
      <dgm:spPr/>
    </dgm:pt>
    <dgm:pt modelId="{60EED2F9-6194-4433-9CFF-202A7AFC23A8}" type="pres">
      <dgm:prSet presAssocID="{EA344EBF-9700-44B9-B0CC-F892F4D5AB9B}" presName="sibTrans" presStyleCnt="0"/>
      <dgm:spPr/>
    </dgm:pt>
    <dgm:pt modelId="{815D295A-3370-4DB5-8A66-1E4409A1EF36}" type="pres">
      <dgm:prSet presAssocID="{C362641C-C440-4BC4-919B-3BE0AB9F0436}" presName="compNode" presStyleCnt="0"/>
      <dgm:spPr/>
    </dgm:pt>
    <dgm:pt modelId="{C53DD9E0-6EB7-464B-B51B-2B73E710BAAF}" type="pres">
      <dgm:prSet presAssocID="{C362641C-C440-4BC4-919B-3BE0AB9F0436}" presName="bgRect" presStyleLbl="bgShp" presStyleIdx="1" presStyleCnt="8"/>
      <dgm:spPr/>
    </dgm:pt>
    <dgm:pt modelId="{F2BB3E59-0BA4-45C9-9371-4462DE8DD4EC}" type="pres">
      <dgm:prSet presAssocID="{C362641C-C440-4BC4-919B-3BE0AB9F0436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2A7F4F0B-1539-402C-A470-76281F61DC99}" type="pres">
      <dgm:prSet presAssocID="{C362641C-C440-4BC4-919B-3BE0AB9F0436}" presName="spaceRect" presStyleCnt="0"/>
      <dgm:spPr/>
    </dgm:pt>
    <dgm:pt modelId="{2406B2E5-3A64-40DE-9FDE-9BF8AC17D835}" type="pres">
      <dgm:prSet presAssocID="{C362641C-C440-4BC4-919B-3BE0AB9F0436}" presName="parTx" presStyleLbl="revTx" presStyleIdx="1" presStyleCnt="8">
        <dgm:presLayoutVars>
          <dgm:chMax val="0"/>
          <dgm:chPref val="0"/>
        </dgm:presLayoutVars>
      </dgm:prSet>
      <dgm:spPr/>
    </dgm:pt>
    <dgm:pt modelId="{350DE12E-77A2-4FD0-9A94-0607677563E4}" type="pres">
      <dgm:prSet presAssocID="{B2E474F1-934F-405F-80B8-39AFCA910F3E}" presName="sibTrans" presStyleCnt="0"/>
      <dgm:spPr/>
    </dgm:pt>
    <dgm:pt modelId="{DC7CED4E-B588-4BDE-A8B6-63F75CAD4D4F}" type="pres">
      <dgm:prSet presAssocID="{8D5B0A7C-8663-4E87-A216-E29ACE7CBA9A}" presName="compNode" presStyleCnt="0"/>
      <dgm:spPr/>
    </dgm:pt>
    <dgm:pt modelId="{D2D24AB3-E6F1-48B3-9EE4-21809D112905}" type="pres">
      <dgm:prSet presAssocID="{8D5B0A7C-8663-4E87-A216-E29ACE7CBA9A}" presName="bgRect" presStyleLbl="bgShp" presStyleIdx="2" presStyleCnt="8"/>
      <dgm:spPr/>
    </dgm:pt>
    <dgm:pt modelId="{989A1317-A48B-4776-8E3E-EAFC4E000BE2}" type="pres">
      <dgm:prSet presAssocID="{8D5B0A7C-8663-4E87-A216-E29ACE7CBA9A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FA8B7080-7BE5-414C-9F70-93154AE4EA63}" type="pres">
      <dgm:prSet presAssocID="{8D5B0A7C-8663-4E87-A216-E29ACE7CBA9A}" presName="spaceRect" presStyleCnt="0"/>
      <dgm:spPr/>
    </dgm:pt>
    <dgm:pt modelId="{00318C88-730A-45BF-A0D3-F20C327E4CE8}" type="pres">
      <dgm:prSet presAssocID="{8D5B0A7C-8663-4E87-A216-E29ACE7CBA9A}" presName="parTx" presStyleLbl="revTx" presStyleIdx="2" presStyleCnt="8">
        <dgm:presLayoutVars>
          <dgm:chMax val="0"/>
          <dgm:chPref val="0"/>
        </dgm:presLayoutVars>
      </dgm:prSet>
      <dgm:spPr/>
    </dgm:pt>
    <dgm:pt modelId="{73DB32E6-6C49-4EFF-AFB9-30F24890E8D0}" type="pres">
      <dgm:prSet presAssocID="{F9E42386-3D94-41E5-BD2F-C60B7443FDE8}" presName="sibTrans" presStyleCnt="0"/>
      <dgm:spPr/>
    </dgm:pt>
    <dgm:pt modelId="{F08C3786-F968-474C-9B5E-6D18D68E9EF1}" type="pres">
      <dgm:prSet presAssocID="{21DC5095-D400-4A0B-B555-F1069DCB43B4}" presName="compNode" presStyleCnt="0"/>
      <dgm:spPr/>
    </dgm:pt>
    <dgm:pt modelId="{59393540-C718-4DD1-A98B-131566B6AC89}" type="pres">
      <dgm:prSet presAssocID="{21DC5095-D400-4A0B-B555-F1069DCB43B4}" presName="bgRect" presStyleLbl="bgShp" presStyleIdx="3" presStyleCnt="8"/>
      <dgm:spPr/>
    </dgm:pt>
    <dgm:pt modelId="{8BBBF381-733A-4AB7-B5D0-5E16C1C54596}" type="pres">
      <dgm:prSet presAssocID="{21DC5095-D400-4A0B-B555-F1069DCB43B4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EA18C87-506C-48E5-A87C-818FED0C0138}" type="pres">
      <dgm:prSet presAssocID="{21DC5095-D400-4A0B-B555-F1069DCB43B4}" presName="spaceRect" presStyleCnt="0"/>
      <dgm:spPr/>
    </dgm:pt>
    <dgm:pt modelId="{BB60B15C-8E07-4968-BA6C-2DB96C2865FB}" type="pres">
      <dgm:prSet presAssocID="{21DC5095-D400-4A0B-B555-F1069DCB43B4}" presName="parTx" presStyleLbl="revTx" presStyleIdx="3" presStyleCnt="8">
        <dgm:presLayoutVars>
          <dgm:chMax val="0"/>
          <dgm:chPref val="0"/>
        </dgm:presLayoutVars>
      </dgm:prSet>
      <dgm:spPr/>
    </dgm:pt>
    <dgm:pt modelId="{91E15D32-0546-441A-8625-6F67C27C1C8B}" type="pres">
      <dgm:prSet presAssocID="{328CAFAD-B7AD-4B80-A5BA-2FE0050A569D}" presName="sibTrans" presStyleCnt="0"/>
      <dgm:spPr/>
    </dgm:pt>
    <dgm:pt modelId="{1005D0BA-F3E8-F04C-92F0-A658ACF662FB}" type="pres">
      <dgm:prSet presAssocID="{CAAF5F2C-BCBC-014C-8019-FDB43817448D}" presName="compNode" presStyleCnt="0"/>
      <dgm:spPr/>
    </dgm:pt>
    <dgm:pt modelId="{AE31F219-B31B-9048-AA3E-1C4215C8AB48}" type="pres">
      <dgm:prSet presAssocID="{CAAF5F2C-BCBC-014C-8019-FDB43817448D}" presName="bgRect" presStyleLbl="bgShp" presStyleIdx="4" presStyleCnt="8"/>
      <dgm:spPr/>
    </dgm:pt>
    <dgm:pt modelId="{C9CED794-040D-C044-9588-C88665054AA6}" type="pres">
      <dgm:prSet presAssocID="{CAAF5F2C-BCBC-014C-8019-FDB43817448D}" presName="iconRect" presStyleLbl="node1" presStyleIdx="4" presStyleCnt="8"/>
      <dgm:spPr/>
    </dgm:pt>
    <dgm:pt modelId="{E14B8B75-58AD-324B-8562-9B29A6B3B7EB}" type="pres">
      <dgm:prSet presAssocID="{CAAF5F2C-BCBC-014C-8019-FDB43817448D}" presName="spaceRect" presStyleCnt="0"/>
      <dgm:spPr/>
    </dgm:pt>
    <dgm:pt modelId="{7C74E101-09F3-C64B-AA05-3E859B2CBC94}" type="pres">
      <dgm:prSet presAssocID="{CAAF5F2C-BCBC-014C-8019-FDB43817448D}" presName="parTx" presStyleLbl="revTx" presStyleIdx="4" presStyleCnt="8">
        <dgm:presLayoutVars>
          <dgm:chMax val="0"/>
          <dgm:chPref val="0"/>
        </dgm:presLayoutVars>
      </dgm:prSet>
      <dgm:spPr/>
    </dgm:pt>
    <dgm:pt modelId="{2584088B-3F7C-2940-8F35-D7FBA580861A}" type="pres">
      <dgm:prSet presAssocID="{66A366A1-56BE-324B-BDD1-31593FD9EC7F}" presName="sibTrans" presStyleCnt="0"/>
      <dgm:spPr/>
    </dgm:pt>
    <dgm:pt modelId="{DC8A6178-F169-45A7-9D5A-0C29496C8B10}" type="pres">
      <dgm:prSet presAssocID="{AF32B659-D92F-47A2-BD18-C9ED4D074376}" presName="compNode" presStyleCnt="0"/>
      <dgm:spPr/>
    </dgm:pt>
    <dgm:pt modelId="{48E8D3E9-BB60-429A-B212-B81AA14D6FC8}" type="pres">
      <dgm:prSet presAssocID="{AF32B659-D92F-47A2-BD18-C9ED4D074376}" presName="bgRect" presStyleLbl="bgShp" presStyleIdx="5" presStyleCnt="8"/>
      <dgm:spPr/>
    </dgm:pt>
    <dgm:pt modelId="{9A7D64E7-50AE-427B-8ABF-E3BE91A80BA6}" type="pres">
      <dgm:prSet presAssocID="{AF32B659-D92F-47A2-BD18-C9ED4D074376}" presName="iconRect" presStyleLbl="node1" presStyleIdx="5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0D90B36F-D339-4886-8A87-4D1D0F47A815}" type="pres">
      <dgm:prSet presAssocID="{AF32B659-D92F-47A2-BD18-C9ED4D074376}" presName="spaceRect" presStyleCnt="0"/>
      <dgm:spPr/>
    </dgm:pt>
    <dgm:pt modelId="{83F6CA2A-73C6-4923-B3A9-466E2DB90CC3}" type="pres">
      <dgm:prSet presAssocID="{AF32B659-D92F-47A2-BD18-C9ED4D074376}" presName="parTx" presStyleLbl="revTx" presStyleIdx="5" presStyleCnt="8">
        <dgm:presLayoutVars>
          <dgm:chMax val="0"/>
          <dgm:chPref val="0"/>
        </dgm:presLayoutVars>
      </dgm:prSet>
      <dgm:spPr/>
    </dgm:pt>
    <dgm:pt modelId="{5347D5B2-CB5F-4F7B-B655-462C5E68A975}" type="pres">
      <dgm:prSet presAssocID="{729B7BE4-AE93-4209-9F4E-E3532EDBD440}" presName="sibTrans" presStyleCnt="0"/>
      <dgm:spPr/>
    </dgm:pt>
    <dgm:pt modelId="{3650C065-2B15-4F11-8CA4-8754362D7209}" type="pres">
      <dgm:prSet presAssocID="{61B4570E-5F25-4072-91D2-7FC6FB504920}" presName="compNode" presStyleCnt="0"/>
      <dgm:spPr/>
    </dgm:pt>
    <dgm:pt modelId="{B89F9738-988A-4709-AAFF-6018FBE5D2E1}" type="pres">
      <dgm:prSet presAssocID="{61B4570E-5F25-4072-91D2-7FC6FB504920}" presName="bgRect" presStyleLbl="bgShp" presStyleIdx="6" presStyleCnt="8"/>
      <dgm:spPr/>
    </dgm:pt>
    <dgm:pt modelId="{D44735DE-A006-49FB-85E9-34D451065A7F}" type="pres">
      <dgm:prSet presAssocID="{61B4570E-5F25-4072-91D2-7FC6FB504920}" presName="iconRect" presStyleLbl="node1" presStyleIdx="6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6AB02A2-7183-41CE-87F8-0484E1DFB7B4}" type="pres">
      <dgm:prSet presAssocID="{61B4570E-5F25-4072-91D2-7FC6FB504920}" presName="spaceRect" presStyleCnt="0"/>
      <dgm:spPr/>
    </dgm:pt>
    <dgm:pt modelId="{FF5B0A00-780A-4A1D-9A37-A78FE0C17DF8}" type="pres">
      <dgm:prSet presAssocID="{61B4570E-5F25-4072-91D2-7FC6FB504920}" presName="parTx" presStyleLbl="revTx" presStyleIdx="6" presStyleCnt="8">
        <dgm:presLayoutVars>
          <dgm:chMax val="0"/>
          <dgm:chPref val="0"/>
        </dgm:presLayoutVars>
      </dgm:prSet>
      <dgm:spPr/>
    </dgm:pt>
    <dgm:pt modelId="{B687FE39-2CB5-4D30-B6A6-4F619CF58B0C}" type="pres">
      <dgm:prSet presAssocID="{802616F2-75F3-4DDA-A615-372E9F8B06A9}" presName="sibTrans" presStyleCnt="0"/>
      <dgm:spPr/>
    </dgm:pt>
    <dgm:pt modelId="{43E83F3D-715E-4533-926E-B54C428EDA4C}" type="pres">
      <dgm:prSet presAssocID="{AB0BAC3D-2B47-45D9-A3E8-407A1CE84D94}" presName="compNode" presStyleCnt="0"/>
      <dgm:spPr/>
    </dgm:pt>
    <dgm:pt modelId="{73ABC60B-2E03-4F3D-9167-FE0E12CC73A5}" type="pres">
      <dgm:prSet presAssocID="{AB0BAC3D-2B47-45D9-A3E8-407A1CE84D94}" presName="bgRect" presStyleLbl="bgShp" presStyleIdx="7" presStyleCnt="8"/>
      <dgm:spPr/>
    </dgm:pt>
    <dgm:pt modelId="{45E5B5BD-4C5C-4F19-BA5E-A88DFAB66A42}" type="pres">
      <dgm:prSet presAssocID="{AB0BAC3D-2B47-45D9-A3E8-407A1CE84D94}" presName="iconRect" presStyleLbl="node1" presStyleIdx="7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1F9235CA-ED30-4CBD-8FB0-0076E5F97565}" type="pres">
      <dgm:prSet presAssocID="{AB0BAC3D-2B47-45D9-A3E8-407A1CE84D94}" presName="spaceRect" presStyleCnt="0"/>
      <dgm:spPr/>
    </dgm:pt>
    <dgm:pt modelId="{144BE784-FEE0-488B-9CB3-685CD0961397}" type="pres">
      <dgm:prSet presAssocID="{AB0BAC3D-2B47-45D9-A3E8-407A1CE84D94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EA1C5901-3F9B-4856-8ECC-A18096229110}" srcId="{1B9F3240-B710-4068-ABD1-2A086F3F7BFE}" destId="{A300E971-C604-4075-9340-A826B293D64D}" srcOrd="0" destOrd="0" parTransId="{5AF4B03D-6823-45E3-95DD-E28646C6E12D}" sibTransId="{EA344EBF-9700-44B9-B0CC-F892F4D5AB9B}"/>
    <dgm:cxn modelId="{9D34DB03-1D06-DA4B-9183-C0AAB78C57FB}" type="presOf" srcId="{CAAF5F2C-BCBC-014C-8019-FDB43817448D}" destId="{7C74E101-09F3-C64B-AA05-3E859B2CBC94}" srcOrd="0" destOrd="0" presId="urn:microsoft.com/office/officeart/2018/2/layout/IconVerticalSolidList"/>
    <dgm:cxn modelId="{7CAF5C15-1F9A-4124-B8CF-84E61B1C8BC3}" type="presOf" srcId="{61B4570E-5F25-4072-91D2-7FC6FB504920}" destId="{FF5B0A00-780A-4A1D-9A37-A78FE0C17DF8}" srcOrd="0" destOrd="0" presId="urn:microsoft.com/office/officeart/2018/2/layout/IconVerticalSolidList"/>
    <dgm:cxn modelId="{D6A78C1E-C4B3-41BB-97D6-9585C44515F2}" srcId="{1B9F3240-B710-4068-ABD1-2A086F3F7BFE}" destId="{AF32B659-D92F-47A2-BD18-C9ED4D074376}" srcOrd="5" destOrd="0" parTransId="{2DF511D8-BFCC-4741-BA67-11021946E4D0}" sibTransId="{729B7BE4-AE93-4209-9F4E-E3532EDBD440}"/>
    <dgm:cxn modelId="{DA2BEA3B-6B28-4F3F-9977-25CAF5E7A2AD}" type="presOf" srcId="{C362641C-C440-4BC4-919B-3BE0AB9F0436}" destId="{2406B2E5-3A64-40DE-9FDE-9BF8AC17D835}" srcOrd="0" destOrd="0" presId="urn:microsoft.com/office/officeart/2018/2/layout/IconVerticalSolidList"/>
    <dgm:cxn modelId="{6A2CC73C-6216-44F3-A0D0-17848FF3C288}" type="presOf" srcId="{8D5B0A7C-8663-4E87-A216-E29ACE7CBA9A}" destId="{00318C88-730A-45BF-A0D3-F20C327E4CE8}" srcOrd="0" destOrd="0" presId="urn:microsoft.com/office/officeart/2018/2/layout/IconVerticalSolidList"/>
    <dgm:cxn modelId="{6830CA3E-02A9-40B1-991D-F916880D6AF1}" srcId="{1B9F3240-B710-4068-ABD1-2A086F3F7BFE}" destId="{C362641C-C440-4BC4-919B-3BE0AB9F0436}" srcOrd="1" destOrd="0" parTransId="{BB578DFE-81A5-4052-B50F-9AE454315292}" sibTransId="{B2E474F1-934F-405F-80B8-39AFCA910F3E}"/>
    <dgm:cxn modelId="{5EBA5F47-BB67-9646-A554-3F90A7D37994}" srcId="{1B9F3240-B710-4068-ABD1-2A086F3F7BFE}" destId="{CAAF5F2C-BCBC-014C-8019-FDB43817448D}" srcOrd="4" destOrd="0" parTransId="{BFCC09B2-93D1-7D43-AC9C-802ECC4780DF}" sibTransId="{66A366A1-56BE-324B-BDD1-31593FD9EC7F}"/>
    <dgm:cxn modelId="{1FF3FA6F-F747-47C6-95E5-9DAA99E278B6}" type="presOf" srcId="{AF32B659-D92F-47A2-BD18-C9ED4D074376}" destId="{83F6CA2A-73C6-4923-B3A9-466E2DB90CC3}" srcOrd="0" destOrd="0" presId="urn:microsoft.com/office/officeart/2018/2/layout/IconVerticalSolidList"/>
    <dgm:cxn modelId="{EEC1277C-6A0C-4529-BB29-2DBCB816A336}" type="presOf" srcId="{1B9F3240-B710-4068-ABD1-2A086F3F7BFE}" destId="{C9B4735F-6B86-4BCC-B432-0A026A58C262}" srcOrd="0" destOrd="0" presId="urn:microsoft.com/office/officeart/2018/2/layout/IconVerticalSolidList"/>
    <dgm:cxn modelId="{E37A8D8A-85AF-485A-86AA-7EA84772A85D}" type="presOf" srcId="{A300E971-C604-4075-9340-A826B293D64D}" destId="{1F95646B-21DE-48CD-8BAC-79291FF9409A}" srcOrd="0" destOrd="0" presId="urn:microsoft.com/office/officeart/2018/2/layout/IconVerticalSolidList"/>
    <dgm:cxn modelId="{3FF0C59F-0B0A-47E9-B6E7-3DC17ED7F1EA}" srcId="{1B9F3240-B710-4068-ABD1-2A086F3F7BFE}" destId="{AB0BAC3D-2B47-45D9-A3E8-407A1CE84D94}" srcOrd="7" destOrd="0" parTransId="{3AB0352E-A39D-4A7F-A0CA-3F9BDD70F62D}" sibTransId="{6332DBA4-F961-47BC-9FEC-FC5D0BA2EB00}"/>
    <dgm:cxn modelId="{6AEA8AA6-50AE-47E0-9EA7-8E59F85ABA04}" srcId="{1B9F3240-B710-4068-ABD1-2A086F3F7BFE}" destId="{21DC5095-D400-4A0B-B555-F1069DCB43B4}" srcOrd="3" destOrd="0" parTransId="{96CDCCD2-4B24-4ECE-9916-D89058F45BAE}" sibTransId="{328CAFAD-B7AD-4B80-A5BA-2FE0050A569D}"/>
    <dgm:cxn modelId="{5DA6F2AA-F33A-478B-8DE3-617EC0595E29}" srcId="{1B9F3240-B710-4068-ABD1-2A086F3F7BFE}" destId="{8D5B0A7C-8663-4E87-A216-E29ACE7CBA9A}" srcOrd="2" destOrd="0" parTransId="{52AB584A-67B6-48FE-8A28-B633154D1BDB}" sibTransId="{F9E42386-3D94-41E5-BD2F-C60B7443FDE8}"/>
    <dgm:cxn modelId="{D5B465AF-2AC1-4521-9A58-31C324DB3D84}" type="presOf" srcId="{AB0BAC3D-2B47-45D9-A3E8-407A1CE84D94}" destId="{144BE784-FEE0-488B-9CB3-685CD0961397}" srcOrd="0" destOrd="0" presId="urn:microsoft.com/office/officeart/2018/2/layout/IconVerticalSolidList"/>
    <dgm:cxn modelId="{37F126D8-9AE4-458C-BFE1-FAEAA19271E9}" type="presOf" srcId="{21DC5095-D400-4A0B-B555-F1069DCB43B4}" destId="{BB60B15C-8E07-4968-BA6C-2DB96C2865FB}" srcOrd="0" destOrd="0" presId="urn:microsoft.com/office/officeart/2018/2/layout/IconVerticalSolidList"/>
    <dgm:cxn modelId="{BC6C37E8-2369-4C03-B691-16DADB4C18EB}" srcId="{1B9F3240-B710-4068-ABD1-2A086F3F7BFE}" destId="{61B4570E-5F25-4072-91D2-7FC6FB504920}" srcOrd="6" destOrd="0" parTransId="{79D16B66-C6C4-4D94-93FC-2ADB421D567B}" sibTransId="{802616F2-75F3-4DDA-A615-372E9F8B06A9}"/>
    <dgm:cxn modelId="{CFFBF6CD-6542-4E99-9A6F-126EF1F931E4}" type="presParOf" srcId="{C9B4735F-6B86-4BCC-B432-0A026A58C262}" destId="{7013EDB6-E682-46FD-9763-2C0EF267CE03}" srcOrd="0" destOrd="0" presId="urn:microsoft.com/office/officeart/2018/2/layout/IconVerticalSolidList"/>
    <dgm:cxn modelId="{1DC6AE5A-C7F8-4C89-B87B-830AF659F8B5}" type="presParOf" srcId="{7013EDB6-E682-46FD-9763-2C0EF267CE03}" destId="{8E576D46-0DD2-4C82-B358-55C5368C03F0}" srcOrd="0" destOrd="0" presId="urn:microsoft.com/office/officeart/2018/2/layout/IconVerticalSolidList"/>
    <dgm:cxn modelId="{E25B5ED7-8AFF-4E24-866F-2825677DB1B7}" type="presParOf" srcId="{7013EDB6-E682-46FD-9763-2C0EF267CE03}" destId="{C8FF61DF-438F-4AAE-82D2-4A8A1C9ECDE8}" srcOrd="1" destOrd="0" presId="urn:microsoft.com/office/officeart/2018/2/layout/IconVerticalSolidList"/>
    <dgm:cxn modelId="{B941DD59-01CA-4EA4-B2B8-7F990C25C470}" type="presParOf" srcId="{7013EDB6-E682-46FD-9763-2C0EF267CE03}" destId="{030767A2-AB9B-4270-8D8B-E83FF92D6F33}" srcOrd="2" destOrd="0" presId="urn:microsoft.com/office/officeart/2018/2/layout/IconVerticalSolidList"/>
    <dgm:cxn modelId="{8800321C-9AF9-4633-A7EA-62B7720AB38E}" type="presParOf" srcId="{7013EDB6-E682-46FD-9763-2C0EF267CE03}" destId="{1F95646B-21DE-48CD-8BAC-79291FF9409A}" srcOrd="3" destOrd="0" presId="urn:microsoft.com/office/officeart/2018/2/layout/IconVerticalSolidList"/>
    <dgm:cxn modelId="{438F86E7-86FA-4293-9112-D298CFE50432}" type="presParOf" srcId="{C9B4735F-6B86-4BCC-B432-0A026A58C262}" destId="{60EED2F9-6194-4433-9CFF-202A7AFC23A8}" srcOrd="1" destOrd="0" presId="urn:microsoft.com/office/officeart/2018/2/layout/IconVerticalSolidList"/>
    <dgm:cxn modelId="{2E8E638B-5D54-4B54-BF20-F52F33685AAE}" type="presParOf" srcId="{C9B4735F-6B86-4BCC-B432-0A026A58C262}" destId="{815D295A-3370-4DB5-8A66-1E4409A1EF36}" srcOrd="2" destOrd="0" presId="urn:microsoft.com/office/officeart/2018/2/layout/IconVerticalSolidList"/>
    <dgm:cxn modelId="{A2541B0F-15B1-42A5-8A41-B2C70B36CB65}" type="presParOf" srcId="{815D295A-3370-4DB5-8A66-1E4409A1EF36}" destId="{C53DD9E0-6EB7-464B-B51B-2B73E710BAAF}" srcOrd="0" destOrd="0" presId="urn:microsoft.com/office/officeart/2018/2/layout/IconVerticalSolidList"/>
    <dgm:cxn modelId="{8EF64183-4A22-4D45-8C6C-CD864D4ABE4B}" type="presParOf" srcId="{815D295A-3370-4DB5-8A66-1E4409A1EF36}" destId="{F2BB3E59-0BA4-45C9-9371-4462DE8DD4EC}" srcOrd="1" destOrd="0" presId="urn:microsoft.com/office/officeart/2018/2/layout/IconVerticalSolidList"/>
    <dgm:cxn modelId="{A134267E-D16C-4D28-B38D-4DAA1676D3C3}" type="presParOf" srcId="{815D295A-3370-4DB5-8A66-1E4409A1EF36}" destId="{2A7F4F0B-1539-402C-A470-76281F61DC99}" srcOrd="2" destOrd="0" presId="urn:microsoft.com/office/officeart/2018/2/layout/IconVerticalSolidList"/>
    <dgm:cxn modelId="{E20F76FD-E641-43A3-8C0B-E9A1CA525587}" type="presParOf" srcId="{815D295A-3370-4DB5-8A66-1E4409A1EF36}" destId="{2406B2E5-3A64-40DE-9FDE-9BF8AC17D835}" srcOrd="3" destOrd="0" presId="urn:microsoft.com/office/officeart/2018/2/layout/IconVerticalSolidList"/>
    <dgm:cxn modelId="{9547C8E2-BC4F-4461-8990-422CA803B442}" type="presParOf" srcId="{C9B4735F-6B86-4BCC-B432-0A026A58C262}" destId="{350DE12E-77A2-4FD0-9A94-0607677563E4}" srcOrd="3" destOrd="0" presId="urn:microsoft.com/office/officeart/2018/2/layout/IconVerticalSolidList"/>
    <dgm:cxn modelId="{58133F8B-D8A7-4FEF-9AE0-C189D18F2108}" type="presParOf" srcId="{C9B4735F-6B86-4BCC-B432-0A026A58C262}" destId="{DC7CED4E-B588-4BDE-A8B6-63F75CAD4D4F}" srcOrd="4" destOrd="0" presId="urn:microsoft.com/office/officeart/2018/2/layout/IconVerticalSolidList"/>
    <dgm:cxn modelId="{06914E9D-2B24-4649-8770-41F98F56A478}" type="presParOf" srcId="{DC7CED4E-B588-4BDE-A8B6-63F75CAD4D4F}" destId="{D2D24AB3-E6F1-48B3-9EE4-21809D112905}" srcOrd="0" destOrd="0" presId="urn:microsoft.com/office/officeart/2018/2/layout/IconVerticalSolidList"/>
    <dgm:cxn modelId="{52CCFAAA-0C9B-4EB3-86C1-29FF5B5B487E}" type="presParOf" srcId="{DC7CED4E-B588-4BDE-A8B6-63F75CAD4D4F}" destId="{989A1317-A48B-4776-8E3E-EAFC4E000BE2}" srcOrd="1" destOrd="0" presId="urn:microsoft.com/office/officeart/2018/2/layout/IconVerticalSolidList"/>
    <dgm:cxn modelId="{DCB787CA-F1CF-4E29-8868-ACDD85FFC639}" type="presParOf" srcId="{DC7CED4E-B588-4BDE-A8B6-63F75CAD4D4F}" destId="{FA8B7080-7BE5-414C-9F70-93154AE4EA63}" srcOrd="2" destOrd="0" presId="urn:microsoft.com/office/officeart/2018/2/layout/IconVerticalSolidList"/>
    <dgm:cxn modelId="{E091D0E5-BD3C-43F2-8B83-82674934611D}" type="presParOf" srcId="{DC7CED4E-B588-4BDE-A8B6-63F75CAD4D4F}" destId="{00318C88-730A-45BF-A0D3-F20C327E4CE8}" srcOrd="3" destOrd="0" presId="urn:microsoft.com/office/officeart/2018/2/layout/IconVerticalSolidList"/>
    <dgm:cxn modelId="{D5AC8F99-D5C6-4E74-92DF-77BC5E05F99B}" type="presParOf" srcId="{C9B4735F-6B86-4BCC-B432-0A026A58C262}" destId="{73DB32E6-6C49-4EFF-AFB9-30F24890E8D0}" srcOrd="5" destOrd="0" presId="urn:microsoft.com/office/officeart/2018/2/layout/IconVerticalSolidList"/>
    <dgm:cxn modelId="{495B0EE0-A3A4-4772-AF66-63F871FBF618}" type="presParOf" srcId="{C9B4735F-6B86-4BCC-B432-0A026A58C262}" destId="{F08C3786-F968-474C-9B5E-6D18D68E9EF1}" srcOrd="6" destOrd="0" presId="urn:microsoft.com/office/officeart/2018/2/layout/IconVerticalSolidList"/>
    <dgm:cxn modelId="{2CD47480-3C82-4E44-B5CE-CDA546E87039}" type="presParOf" srcId="{F08C3786-F968-474C-9B5E-6D18D68E9EF1}" destId="{59393540-C718-4DD1-A98B-131566B6AC89}" srcOrd="0" destOrd="0" presId="urn:microsoft.com/office/officeart/2018/2/layout/IconVerticalSolidList"/>
    <dgm:cxn modelId="{377DE21C-7318-4AB6-9DF4-EED93EA8CDFB}" type="presParOf" srcId="{F08C3786-F968-474C-9B5E-6D18D68E9EF1}" destId="{8BBBF381-733A-4AB7-B5D0-5E16C1C54596}" srcOrd="1" destOrd="0" presId="urn:microsoft.com/office/officeart/2018/2/layout/IconVerticalSolidList"/>
    <dgm:cxn modelId="{F4C23C77-118B-4AEC-BE1B-81032F47F810}" type="presParOf" srcId="{F08C3786-F968-474C-9B5E-6D18D68E9EF1}" destId="{8EA18C87-506C-48E5-A87C-818FED0C0138}" srcOrd="2" destOrd="0" presId="urn:microsoft.com/office/officeart/2018/2/layout/IconVerticalSolidList"/>
    <dgm:cxn modelId="{E0139B35-35A9-4CF0-B429-F3037EDE3EC3}" type="presParOf" srcId="{F08C3786-F968-474C-9B5E-6D18D68E9EF1}" destId="{BB60B15C-8E07-4968-BA6C-2DB96C2865FB}" srcOrd="3" destOrd="0" presId="urn:microsoft.com/office/officeart/2018/2/layout/IconVerticalSolidList"/>
    <dgm:cxn modelId="{57D26CC7-8A4B-43C4-8FF5-AE1ADA648A0A}" type="presParOf" srcId="{C9B4735F-6B86-4BCC-B432-0A026A58C262}" destId="{91E15D32-0546-441A-8625-6F67C27C1C8B}" srcOrd="7" destOrd="0" presId="urn:microsoft.com/office/officeart/2018/2/layout/IconVerticalSolidList"/>
    <dgm:cxn modelId="{F99E0AAF-2830-1245-8820-96B1F931D5F3}" type="presParOf" srcId="{C9B4735F-6B86-4BCC-B432-0A026A58C262}" destId="{1005D0BA-F3E8-F04C-92F0-A658ACF662FB}" srcOrd="8" destOrd="0" presId="urn:microsoft.com/office/officeart/2018/2/layout/IconVerticalSolidList"/>
    <dgm:cxn modelId="{8CFED753-80C3-5548-937F-88D5633B04DD}" type="presParOf" srcId="{1005D0BA-F3E8-F04C-92F0-A658ACF662FB}" destId="{AE31F219-B31B-9048-AA3E-1C4215C8AB48}" srcOrd="0" destOrd="0" presId="urn:microsoft.com/office/officeart/2018/2/layout/IconVerticalSolidList"/>
    <dgm:cxn modelId="{27C58EF0-1C50-3348-8D2A-E5472997142E}" type="presParOf" srcId="{1005D0BA-F3E8-F04C-92F0-A658ACF662FB}" destId="{C9CED794-040D-C044-9588-C88665054AA6}" srcOrd="1" destOrd="0" presId="urn:microsoft.com/office/officeart/2018/2/layout/IconVerticalSolidList"/>
    <dgm:cxn modelId="{311D643E-CE85-274F-B748-A717CA6DC17F}" type="presParOf" srcId="{1005D0BA-F3E8-F04C-92F0-A658ACF662FB}" destId="{E14B8B75-58AD-324B-8562-9B29A6B3B7EB}" srcOrd="2" destOrd="0" presId="urn:microsoft.com/office/officeart/2018/2/layout/IconVerticalSolidList"/>
    <dgm:cxn modelId="{EF881F5D-9B82-E541-B391-2BBE5F6B743B}" type="presParOf" srcId="{1005D0BA-F3E8-F04C-92F0-A658ACF662FB}" destId="{7C74E101-09F3-C64B-AA05-3E859B2CBC94}" srcOrd="3" destOrd="0" presId="urn:microsoft.com/office/officeart/2018/2/layout/IconVerticalSolidList"/>
    <dgm:cxn modelId="{ED38085C-7846-E643-8C02-FDB632E08E7A}" type="presParOf" srcId="{C9B4735F-6B86-4BCC-B432-0A026A58C262}" destId="{2584088B-3F7C-2940-8F35-D7FBA580861A}" srcOrd="9" destOrd="0" presId="urn:microsoft.com/office/officeart/2018/2/layout/IconVerticalSolidList"/>
    <dgm:cxn modelId="{D6A65E94-254D-42FC-B6CF-85023D6F7F82}" type="presParOf" srcId="{C9B4735F-6B86-4BCC-B432-0A026A58C262}" destId="{DC8A6178-F169-45A7-9D5A-0C29496C8B10}" srcOrd="10" destOrd="0" presId="urn:microsoft.com/office/officeart/2018/2/layout/IconVerticalSolidList"/>
    <dgm:cxn modelId="{D4AC6B24-E075-455E-93E3-F034E585EA05}" type="presParOf" srcId="{DC8A6178-F169-45A7-9D5A-0C29496C8B10}" destId="{48E8D3E9-BB60-429A-B212-B81AA14D6FC8}" srcOrd="0" destOrd="0" presId="urn:microsoft.com/office/officeart/2018/2/layout/IconVerticalSolidList"/>
    <dgm:cxn modelId="{F9CACA7C-D129-4BB0-B01F-41E9708A4905}" type="presParOf" srcId="{DC8A6178-F169-45A7-9D5A-0C29496C8B10}" destId="{9A7D64E7-50AE-427B-8ABF-E3BE91A80BA6}" srcOrd="1" destOrd="0" presId="urn:microsoft.com/office/officeart/2018/2/layout/IconVerticalSolidList"/>
    <dgm:cxn modelId="{DAB8D275-579D-4275-8D03-E47A82E3750E}" type="presParOf" srcId="{DC8A6178-F169-45A7-9D5A-0C29496C8B10}" destId="{0D90B36F-D339-4886-8A87-4D1D0F47A815}" srcOrd="2" destOrd="0" presId="urn:microsoft.com/office/officeart/2018/2/layout/IconVerticalSolidList"/>
    <dgm:cxn modelId="{C1D7A8D2-7827-4B04-A983-FBE27C662B0C}" type="presParOf" srcId="{DC8A6178-F169-45A7-9D5A-0C29496C8B10}" destId="{83F6CA2A-73C6-4923-B3A9-466E2DB90CC3}" srcOrd="3" destOrd="0" presId="urn:microsoft.com/office/officeart/2018/2/layout/IconVerticalSolidList"/>
    <dgm:cxn modelId="{8D2987BB-D6E0-41BB-A34F-648EDD466C80}" type="presParOf" srcId="{C9B4735F-6B86-4BCC-B432-0A026A58C262}" destId="{5347D5B2-CB5F-4F7B-B655-462C5E68A975}" srcOrd="11" destOrd="0" presId="urn:microsoft.com/office/officeart/2018/2/layout/IconVerticalSolidList"/>
    <dgm:cxn modelId="{6875465F-639E-48B4-9E66-CBC4BDC81F98}" type="presParOf" srcId="{C9B4735F-6B86-4BCC-B432-0A026A58C262}" destId="{3650C065-2B15-4F11-8CA4-8754362D7209}" srcOrd="12" destOrd="0" presId="urn:microsoft.com/office/officeart/2018/2/layout/IconVerticalSolidList"/>
    <dgm:cxn modelId="{67546C6A-6C63-4754-8FCD-206CF939A6E2}" type="presParOf" srcId="{3650C065-2B15-4F11-8CA4-8754362D7209}" destId="{B89F9738-988A-4709-AAFF-6018FBE5D2E1}" srcOrd="0" destOrd="0" presId="urn:microsoft.com/office/officeart/2018/2/layout/IconVerticalSolidList"/>
    <dgm:cxn modelId="{5D04A9F4-DBB2-44AE-87C4-1A67A9A3E080}" type="presParOf" srcId="{3650C065-2B15-4F11-8CA4-8754362D7209}" destId="{D44735DE-A006-49FB-85E9-34D451065A7F}" srcOrd="1" destOrd="0" presId="urn:microsoft.com/office/officeart/2018/2/layout/IconVerticalSolidList"/>
    <dgm:cxn modelId="{0CED219A-BE29-4826-9CDA-18B7B7C918A9}" type="presParOf" srcId="{3650C065-2B15-4F11-8CA4-8754362D7209}" destId="{A6AB02A2-7183-41CE-87F8-0484E1DFB7B4}" srcOrd="2" destOrd="0" presId="urn:microsoft.com/office/officeart/2018/2/layout/IconVerticalSolidList"/>
    <dgm:cxn modelId="{78312F9C-2A54-47BD-BB5A-4178C1364640}" type="presParOf" srcId="{3650C065-2B15-4F11-8CA4-8754362D7209}" destId="{FF5B0A00-780A-4A1D-9A37-A78FE0C17DF8}" srcOrd="3" destOrd="0" presId="urn:microsoft.com/office/officeart/2018/2/layout/IconVerticalSolidList"/>
    <dgm:cxn modelId="{00808587-CF1D-485A-A849-9C4A2A70F2B1}" type="presParOf" srcId="{C9B4735F-6B86-4BCC-B432-0A026A58C262}" destId="{B687FE39-2CB5-4D30-B6A6-4F619CF58B0C}" srcOrd="13" destOrd="0" presId="urn:microsoft.com/office/officeart/2018/2/layout/IconVerticalSolidList"/>
    <dgm:cxn modelId="{75321041-14D6-4044-9579-F08F03BADA65}" type="presParOf" srcId="{C9B4735F-6B86-4BCC-B432-0A026A58C262}" destId="{43E83F3D-715E-4533-926E-B54C428EDA4C}" srcOrd="14" destOrd="0" presId="urn:microsoft.com/office/officeart/2018/2/layout/IconVerticalSolidList"/>
    <dgm:cxn modelId="{D172E3A6-5D28-428B-A457-4BA75FBBFE10}" type="presParOf" srcId="{43E83F3D-715E-4533-926E-B54C428EDA4C}" destId="{73ABC60B-2E03-4F3D-9167-FE0E12CC73A5}" srcOrd="0" destOrd="0" presId="urn:microsoft.com/office/officeart/2018/2/layout/IconVerticalSolidList"/>
    <dgm:cxn modelId="{D0D09BAD-AAA1-4C20-8EC9-050C4D420B0A}" type="presParOf" srcId="{43E83F3D-715E-4533-926E-B54C428EDA4C}" destId="{45E5B5BD-4C5C-4F19-BA5E-A88DFAB66A42}" srcOrd="1" destOrd="0" presId="urn:microsoft.com/office/officeart/2018/2/layout/IconVerticalSolidList"/>
    <dgm:cxn modelId="{375EF123-B042-4064-8206-123040809BE1}" type="presParOf" srcId="{43E83F3D-715E-4533-926E-B54C428EDA4C}" destId="{1F9235CA-ED30-4CBD-8FB0-0076E5F97565}" srcOrd="2" destOrd="0" presId="urn:microsoft.com/office/officeart/2018/2/layout/IconVerticalSolidList"/>
    <dgm:cxn modelId="{9C84184F-6EA9-4D3C-86E8-F6A98A08D358}" type="presParOf" srcId="{43E83F3D-715E-4533-926E-B54C428EDA4C}" destId="{144BE784-FEE0-488B-9CB3-685CD09613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4855C3-B9AF-4B07-8B02-CE9D1E0AEDA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BEEAC3E-C8CB-4ACD-9097-1F19E66EB1C6}">
      <dgm:prSet/>
      <dgm:spPr/>
      <dgm:t>
        <a:bodyPr/>
        <a:lstStyle/>
        <a:p>
          <a:r>
            <a:rPr lang="en-US"/>
            <a:t>Why are you applying? </a:t>
          </a:r>
        </a:p>
      </dgm:t>
    </dgm:pt>
    <dgm:pt modelId="{176B1632-F646-42AD-AC43-E7FB47F5903A}" type="parTrans" cxnId="{423B7F88-F5B2-4017-80A3-14DCE183690F}">
      <dgm:prSet/>
      <dgm:spPr/>
      <dgm:t>
        <a:bodyPr/>
        <a:lstStyle/>
        <a:p>
          <a:endParaRPr lang="en-US"/>
        </a:p>
      </dgm:t>
    </dgm:pt>
    <dgm:pt modelId="{309B289C-8627-43BE-8AC3-5D49578843E8}" type="sibTrans" cxnId="{423B7F88-F5B2-4017-80A3-14DCE183690F}">
      <dgm:prSet/>
      <dgm:spPr/>
      <dgm:t>
        <a:bodyPr/>
        <a:lstStyle/>
        <a:p>
          <a:endParaRPr lang="en-US"/>
        </a:p>
      </dgm:t>
    </dgm:pt>
    <dgm:pt modelId="{022FD5C2-29BF-4474-B4D3-8CB64B915C68}">
      <dgm:prSet/>
      <dgm:spPr/>
      <dgm:t>
        <a:bodyPr/>
        <a:lstStyle/>
        <a:p>
          <a:r>
            <a:rPr lang="en-US"/>
            <a:t>What is special about this role?</a:t>
          </a:r>
        </a:p>
      </dgm:t>
    </dgm:pt>
    <dgm:pt modelId="{1EBC7ECB-5DFF-4C89-9C36-BB6D8A8B3035}" type="parTrans" cxnId="{23D15409-EAAE-4E1C-B516-4636CB2249CE}">
      <dgm:prSet/>
      <dgm:spPr/>
      <dgm:t>
        <a:bodyPr/>
        <a:lstStyle/>
        <a:p>
          <a:endParaRPr lang="en-US"/>
        </a:p>
      </dgm:t>
    </dgm:pt>
    <dgm:pt modelId="{B81D2A06-1ADC-4CFE-9886-7845B2A81500}" type="sibTrans" cxnId="{23D15409-EAAE-4E1C-B516-4636CB2249CE}">
      <dgm:prSet/>
      <dgm:spPr/>
      <dgm:t>
        <a:bodyPr/>
        <a:lstStyle/>
        <a:p>
          <a:endParaRPr lang="en-US"/>
        </a:p>
      </dgm:t>
    </dgm:pt>
    <dgm:pt modelId="{9D7B9B5E-0994-437F-AA81-56C7897C6A2F}" type="pres">
      <dgm:prSet presAssocID="{1A4855C3-B9AF-4B07-8B02-CE9D1E0AEDA3}" presName="root" presStyleCnt="0">
        <dgm:presLayoutVars>
          <dgm:dir/>
          <dgm:resizeHandles val="exact"/>
        </dgm:presLayoutVars>
      </dgm:prSet>
      <dgm:spPr/>
    </dgm:pt>
    <dgm:pt modelId="{66CC4107-D8E2-4C87-A333-E5AA7F52CA21}" type="pres">
      <dgm:prSet presAssocID="{2BEEAC3E-C8CB-4ACD-9097-1F19E66EB1C6}" presName="compNode" presStyleCnt="0"/>
      <dgm:spPr/>
    </dgm:pt>
    <dgm:pt modelId="{69C1E861-B491-438F-879D-2DD875DFF1AE}" type="pres">
      <dgm:prSet presAssocID="{2BEEAC3E-C8CB-4ACD-9097-1F19E66EB1C6}" presName="bgRect" presStyleLbl="bgShp" presStyleIdx="0" presStyleCnt="2"/>
      <dgm:spPr/>
    </dgm:pt>
    <dgm:pt modelId="{D12703FE-DC7F-4D3F-8D27-D3E3218B31EC}" type="pres">
      <dgm:prSet presAssocID="{2BEEAC3E-C8CB-4ACD-9097-1F19E66EB1C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CED6DBE2-532A-492F-9B8D-701A306620E7}" type="pres">
      <dgm:prSet presAssocID="{2BEEAC3E-C8CB-4ACD-9097-1F19E66EB1C6}" presName="spaceRect" presStyleCnt="0"/>
      <dgm:spPr/>
    </dgm:pt>
    <dgm:pt modelId="{75F692CE-DFE7-4551-86CE-A55B45EACB31}" type="pres">
      <dgm:prSet presAssocID="{2BEEAC3E-C8CB-4ACD-9097-1F19E66EB1C6}" presName="parTx" presStyleLbl="revTx" presStyleIdx="0" presStyleCnt="2">
        <dgm:presLayoutVars>
          <dgm:chMax val="0"/>
          <dgm:chPref val="0"/>
        </dgm:presLayoutVars>
      </dgm:prSet>
      <dgm:spPr/>
    </dgm:pt>
    <dgm:pt modelId="{A1644405-6E56-43B5-BDA4-5BC5ABFCC449}" type="pres">
      <dgm:prSet presAssocID="{309B289C-8627-43BE-8AC3-5D49578843E8}" presName="sibTrans" presStyleCnt="0"/>
      <dgm:spPr/>
    </dgm:pt>
    <dgm:pt modelId="{99D9C451-13B1-4BF8-8A5C-A7ED011DF186}" type="pres">
      <dgm:prSet presAssocID="{022FD5C2-29BF-4474-B4D3-8CB64B915C68}" presName="compNode" presStyleCnt="0"/>
      <dgm:spPr/>
    </dgm:pt>
    <dgm:pt modelId="{59961F06-D8FF-4C0D-A77C-12E43AF796B6}" type="pres">
      <dgm:prSet presAssocID="{022FD5C2-29BF-4474-B4D3-8CB64B915C68}" presName="bgRect" presStyleLbl="bgShp" presStyleIdx="1" presStyleCnt="2"/>
      <dgm:spPr/>
    </dgm:pt>
    <dgm:pt modelId="{C8D5D9D4-C4F1-4392-9158-ED784B9E261C}" type="pres">
      <dgm:prSet presAssocID="{022FD5C2-29BF-4474-B4D3-8CB64B915C6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54C6E803-2557-4730-B02E-25826A7A5DB6}" type="pres">
      <dgm:prSet presAssocID="{022FD5C2-29BF-4474-B4D3-8CB64B915C68}" presName="spaceRect" presStyleCnt="0"/>
      <dgm:spPr/>
    </dgm:pt>
    <dgm:pt modelId="{2180DF86-F0F1-4658-999C-29294EF922AB}" type="pres">
      <dgm:prSet presAssocID="{022FD5C2-29BF-4474-B4D3-8CB64B915C68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3D15409-EAAE-4E1C-B516-4636CB2249CE}" srcId="{1A4855C3-B9AF-4B07-8B02-CE9D1E0AEDA3}" destId="{022FD5C2-29BF-4474-B4D3-8CB64B915C68}" srcOrd="1" destOrd="0" parTransId="{1EBC7ECB-5DFF-4C89-9C36-BB6D8A8B3035}" sibTransId="{B81D2A06-1ADC-4CFE-9886-7845B2A81500}"/>
    <dgm:cxn modelId="{929AE920-D56D-426F-8AC3-8504288678C5}" type="presOf" srcId="{2BEEAC3E-C8CB-4ACD-9097-1F19E66EB1C6}" destId="{75F692CE-DFE7-4551-86CE-A55B45EACB31}" srcOrd="0" destOrd="0" presId="urn:microsoft.com/office/officeart/2018/2/layout/IconVerticalSolidList"/>
    <dgm:cxn modelId="{4F86EC5D-DA48-4809-B84E-36C1F85A91B8}" type="presOf" srcId="{022FD5C2-29BF-4474-B4D3-8CB64B915C68}" destId="{2180DF86-F0F1-4658-999C-29294EF922AB}" srcOrd="0" destOrd="0" presId="urn:microsoft.com/office/officeart/2018/2/layout/IconVerticalSolidList"/>
    <dgm:cxn modelId="{423B7F88-F5B2-4017-80A3-14DCE183690F}" srcId="{1A4855C3-B9AF-4B07-8B02-CE9D1E0AEDA3}" destId="{2BEEAC3E-C8CB-4ACD-9097-1F19E66EB1C6}" srcOrd="0" destOrd="0" parTransId="{176B1632-F646-42AD-AC43-E7FB47F5903A}" sibTransId="{309B289C-8627-43BE-8AC3-5D49578843E8}"/>
    <dgm:cxn modelId="{0FC209CD-CB51-4E5B-B7C5-2B774F438967}" type="presOf" srcId="{1A4855C3-B9AF-4B07-8B02-CE9D1E0AEDA3}" destId="{9D7B9B5E-0994-437F-AA81-56C7897C6A2F}" srcOrd="0" destOrd="0" presId="urn:microsoft.com/office/officeart/2018/2/layout/IconVerticalSolidList"/>
    <dgm:cxn modelId="{5184A7B4-E454-4D31-B192-2E5D46920479}" type="presParOf" srcId="{9D7B9B5E-0994-437F-AA81-56C7897C6A2F}" destId="{66CC4107-D8E2-4C87-A333-E5AA7F52CA21}" srcOrd="0" destOrd="0" presId="urn:microsoft.com/office/officeart/2018/2/layout/IconVerticalSolidList"/>
    <dgm:cxn modelId="{B1E63883-C161-47F7-8338-7ADFD540434A}" type="presParOf" srcId="{66CC4107-D8E2-4C87-A333-E5AA7F52CA21}" destId="{69C1E861-B491-438F-879D-2DD875DFF1AE}" srcOrd="0" destOrd="0" presId="urn:microsoft.com/office/officeart/2018/2/layout/IconVerticalSolidList"/>
    <dgm:cxn modelId="{5ADC5673-2513-4ADC-9A11-B2A5B919517C}" type="presParOf" srcId="{66CC4107-D8E2-4C87-A333-E5AA7F52CA21}" destId="{D12703FE-DC7F-4D3F-8D27-D3E3218B31EC}" srcOrd="1" destOrd="0" presId="urn:microsoft.com/office/officeart/2018/2/layout/IconVerticalSolidList"/>
    <dgm:cxn modelId="{B08775E3-1E50-4E4F-B4B5-1447A79F4E6D}" type="presParOf" srcId="{66CC4107-D8E2-4C87-A333-E5AA7F52CA21}" destId="{CED6DBE2-532A-492F-9B8D-701A306620E7}" srcOrd="2" destOrd="0" presId="urn:microsoft.com/office/officeart/2018/2/layout/IconVerticalSolidList"/>
    <dgm:cxn modelId="{A6CC16F3-6927-44A2-8025-B1AF61AEB9C1}" type="presParOf" srcId="{66CC4107-D8E2-4C87-A333-E5AA7F52CA21}" destId="{75F692CE-DFE7-4551-86CE-A55B45EACB31}" srcOrd="3" destOrd="0" presId="urn:microsoft.com/office/officeart/2018/2/layout/IconVerticalSolidList"/>
    <dgm:cxn modelId="{3DE45101-FBF2-4ACD-AFAD-EA3CC7945A2B}" type="presParOf" srcId="{9D7B9B5E-0994-437F-AA81-56C7897C6A2F}" destId="{A1644405-6E56-43B5-BDA4-5BC5ABFCC449}" srcOrd="1" destOrd="0" presId="urn:microsoft.com/office/officeart/2018/2/layout/IconVerticalSolidList"/>
    <dgm:cxn modelId="{61ABA2BD-6AE7-42EA-AF04-B0E5FDC8CD70}" type="presParOf" srcId="{9D7B9B5E-0994-437F-AA81-56C7897C6A2F}" destId="{99D9C451-13B1-4BF8-8A5C-A7ED011DF186}" srcOrd="2" destOrd="0" presId="urn:microsoft.com/office/officeart/2018/2/layout/IconVerticalSolidList"/>
    <dgm:cxn modelId="{C82D7D5E-586F-47F8-AA59-A3FF08BBC8BA}" type="presParOf" srcId="{99D9C451-13B1-4BF8-8A5C-A7ED011DF186}" destId="{59961F06-D8FF-4C0D-A77C-12E43AF796B6}" srcOrd="0" destOrd="0" presId="urn:microsoft.com/office/officeart/2018/2/layout/IconVerticalSolidList"/>
    <dgm:cxn modelId="{B94C252B-94C6-4D00-BB1E-1AD42AB883CF}" type="presParOf" srcId="{99D9C451-13B1-4BF8-8A5C-A7ED011DF186}" destId="{C8D5D9D4-C4F1-4392-9158-ED784B9E261C}" srcOrd="1" destOrd="0" presId="urn:microsoft.com/office/officeart/2018/2/layout/IconVerticalSolidList"/>
    <dgm:cxn modelId="{4AFD3403-0A47-4B42-935B-77B14C213C43}" type="presParOf" srcId="{99D9C451-13B1-4BF8-8A5C-A7ED011DF186}" destId="{54C6E803-2557-4730-B02E-25826A7A5DB6}" srcOrd="2" destOrd="0" presId="urn:microsoft.com/office/officeart/2018/2/layout/IconVerticalSolidList"/>
    <dgm:cxn modelId="{758E6B32-3EB1-4EF8-A2C8-4C59FC41EBE8}" type="presParOf" srcId="{99D9C451-13B1-4BF8-8A5C-A7ED011DF186}" destId="{2180DF86-F0F1-4658-999C-29294EF922A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804F90-FC1E-40E4-9B4F-3C185BE4559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3E1FF0B-90C7-4CF5-AD64-B0704702907B}">
      <dgm:prSet/>
      <dgm:spPr/>
      <dgm:t>
        <a:bodyPr/>
        <a:lstStyle/>
        <a:p>
          <a:r>
            <a:rPr lang="en-US"/>
            <a:t>Repeat the question</a:t>
          </a:r>
        </a:p>
      </dgm:t>
    </dgm:pt>
    <dgm:pt modelId="{A7FC8505-4947-42E5-9801-ABDBECA07571}" type="parTrans" cxnId="{D01CEBF9-5460-41FC-A3C9-35A12A3F30BE}">
      <dgm:prSet/>
      <dgm:spPr/>
      <dgm:t>
        <a:bodyPr/>
        <a:lstStyle/>
        <a:p>
          <a:endParaRPr lang="en-US"/>
        </a:p>
      </dgm:t>
    </dgm:pt>
    <dgm:pt modelId="{1129AC31-9304-4340-85E3-377461C6E8F9}" type="sibTrans" cxnId="{D01CEBF9-5460-41FC-A3C9-35A12A3F30BE}">
      <dgm:prSet/>
      <dgm:spPr/>
      <dgm:t>
        <a:bodyPr/>
        <a:lstStyle/>
        <a:p>
          <a:endParaRPr lang="en-US"/>
        </a:p>
      </dgm:t>
    </dgm:pt>
    <dgm:pt modelId="{11DF0776-A696-4E43-8996-89B0417DC088}">
      <dgm:prSet/>
      <dgm:spPr/>
      <dgm:t>
        <a:bodyPr/>
        <a:lstStyle/>
        <a:p>
          <a:r>
            <a:rPr lang="en-US"/>
            <a:t>Look at the interviewer</a:t>
          </a:r>
        </a:p>
      </dgm:t>
    </dgm:pt>
    <dgm:pt modelId="{C0FE1F98-E42B-42B8-B836-DEE7DA6A5216}" type="parTrans" cxnId="{71C2C169-1231-411C-AF8A-87BFE3E43E4F}">
      <dgm:prSet/>
      <dgm:spPr/>
      <dgm:t>
        <a:bodyPr/>
        <a:lstStyle/>
        <a:p>
          <a:endParaRPr lang="en-US"/>
        </a:p>
      </dgm:t>
    </dgm:pt>
    <dgm:pt modelId="{F934D95D-A693-4BFE-9ABA-9E7256BA8641}" type="sibTrans" cxnId="{71C2C169-1231-411C-AF8A-87BFE3E43E4F}">
      <dgm:prSet/>
      <dgm:spPr/>
      <dgm:t>
        <a:bodyPr/>
        <a:lstStyle/>
        <a:p>
          <a:endParaRPr lang="en-US"/>
        </a:p>
      </dgm:t>
    </dgm:pt>
    <dgm:pt modelId="{8E83751D-96BF-4439-B172-9E502B6ACBB0}">
      <dgm:prSet/>
      <dgm:spPr/>
      <dgm:t>
        <a:bodyPr/>
        <a:lstStyle/>
        <a:p>
          <a:r>
            <a:rPr lang="en-US"/>
            <a:t>Keep on message</a:t>
          </a:r>
        </a:p>
      </dgm:t>
    </dgm:pt>
    <dgm:pt modelId="{856B51D0-6A41-44DD-A434-AF87B1A44BC1}" type="parTrans" cxnId="{5A026532-6899-4BFA-93E7-6E78EC0DDAC3}">
      <dgm:prSet/>
      <dgm:spPr/>
      <dgm:t>
        <a:bodyPr/>
        <a:lstStyle/>
        <a:p>
          <a:endParaRPr lang="en-US"/>
        </a:p>
      </dgm:t>
    </dgm:pt>
    <dgm:pt modelId="{10561AA6-6AA5-47C9-B461-6A4CE004C408}" type="sibTrans" cxnId="{5A026532-6899-4BFA-93E7-6E78EC0DDAC3}">
      <dgm:prSet/>
      <dgm:spPr/>
      <dgm:t>
        <a:bodyPr/>
        <a:lstStyle/>
        <a:p>
          <a:endParaRPr lang="en-US"/>
        </a:p>
      </dgm:t>
    </dgm:pt>
    <dgm:pt modelId="{6C040349-B3DE-4DBD-9107-582E7D386F17}">
      <dgm:prSet/>
      <dgm:spPr/>
      <dgm:t>
        <a:bodyPr/>
        <a:lstStyle/>
        <a:p>
          <a:r>
            <a:rPr lang="en-US"/>
            <a:t>Use examples</a:t>
          </a:r>
        </a:p>
      </dgm:t>
    </dgm:pt>
    <dgm:pt modelId="{BA4CDBFD-CA99-4555-BBDE-52B298B2EAA6}" type="parTrans" cxnId="{4CB1077C-3CD7-40E4-800D-923DA4481003}">
      <dgm:prSet/>
      <dgm:spPr/>
      <dgm:t>
        <a:bodyPr/>
        <a:lstStyle/>
        <a:p>
          <a:endParaRPr lang="en-US"/>
        </a:p>
      </dgm:t>
    </dgm:pt>
    <dgm:pt modelId="{55D59926-6E87-4897-80EF-FA0595CE586F}" type="sibTrans" cxnId="{4CB1077C-3CD7-40E4-800D-923DA4481003}">
      <dgm:prSet/>
      <dgm:spPr/>
      <dgm:t>
        <a:bodyPr/>
        <a:lstStyle/>
        <a:p>
          <a:endParaRPr lang="en-US"/>
        </a:p>
      </dgm:t>
    </dgm:pt>
    <dgm:pt modelId="{67E5D1A1-B6DA-4A27-B28F-00480B762092}" type="pres">
      <dgm:prSet presAssocID="{08804F90-FC1E-40E4-9B4F-3C185BE4559B}" presName="root" presStyleCnt="0">
        <dgm:presLayoutVars>
          <dgm:dir/>
          <dgm:resizeHandles val="exact"/>
        </dgm:presLayoutVars>
      </dgm:prSet>
      <dgm:spPr/>
    </dgm:pt>
    <dgm:pt modelId="{C3D21D26-CC2A-4F2E-97E6-E101AEEF6D91}" type="pres">
      <dgm:prSet presAssocID="{13E1FF0B-90C7-4CF5-AD64-B0704702907B}" presName="compNode" presStyleCnt="0"/>
      <dgm:spPr/>
    </dgm:pt>
    <dgm:pt modelId="{0D86EEBF-5889-4F9F-95ED-31665E01648F}" type="pres">
      <dgm:prSet presAssocID="{13E1FF0B-90C7-4CF5-AD64-B0704702907B}" presName="bgRect" presStyleLbl="bgShp" presStyleIdx="0" presStyleCnt="4"/>
      <dgm:spPr/>
    </dgm:pt>
    <dgm:pt modelId="{56DD5D9E-48C9-4F20-BA24-835F91F18616}" type="pres">
      <dgm:prSet presAssocID="{13E1FF0B-90C7-4CF5-AD64-B0704702907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AB6D2E6B-1070-43A7-A6C5-9458CDB707BF}" type="pres">
      <dgm:prSet presAssocID="{13E1FF0B-90C7-4CF5-AD64-B0704702907B}" presName="spaceRect" presStyleCnt="0"/>
      <dgm:spPr/>
    </dgm:pt>
    <dgm:pt modelId="{74FA4026-6A78-4C10-B982-68E0813DC3BD}" type="pres">
      <dgm:prSet presAssocID="{13E1FF0B-90C7-4CF5-AD64-B0704702907B}" presName="parTx" presStyleLbl="revTx" presStyleIdx="0" presStyleCnt="4">
        <dgm:presLayoutVars>
          <dgm:chMax val="0"/>
          <dgm:chPref val="0"/>
        </dgm:presLayoutVars>
      </dgm:prSet>
      <dgm:spPr/>
    </dgm:pt>
    <dgm:pt modelId="{202B93F5-3D4D-462C-9A11-926054776C70}" type="pres">
      <dgm:prSet presAssocID="{1129AC31-9304-4340-85E3-377461C6E8F9}" presName="sibTrans" presStyleCnt="0"/>
      <dgm:spPr/>
    </dgm:pt>
    <dgm:pt modelId="{26B8ECD1-7E02-4A1F-9B58-C6BB1A6E1C57}" type="pres">
      <dgm:prSet presAssocID="{11DF0776-A696-4E43-8996-89B0417DC088}" presName="compNode" presStyleCnt="0"/>
      <dgm:spPr/>
    </dgm:pt>
    <dgm:pt modelId="{4D8A3EEC-C563-4FE6-B21C-3E329697C606}" type="pres">
      <dgm:prSet presAssocID="{11DF0776-A696-4E43-8996-89B0417DC088}" presName="bgRect" presStyleLbl="bgShp" presStyleIdx="1" presStyleCnt="4"/>
      <dgm:spPr/>
    </dgm:pt>
    <dgm:pt modelId="{8E94E7BC-B7D5-4062-BA91-715369DBC892}" type="pres">
      <dgm:prSet presAssocID="{11DF0776-A696-4E43-8996-89B0417DC08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BF13296B-7430-46A9-8E3D-1E63771C12FE}" type="pres">
      <dgm:prSet presAssocID="{11DF0776-A696-4E43-8996-89B0417DC088}" presName="spaceRect" presStyleCnt="0"/>
      <dgm:spPr/>
    </dgm:pt>
    <dgm:pt modelId="{C48F7E86-5976-4F88-9869-6955A5440842}" type="pres">
      <dgm:prSet presAssocID="{11DF0776-A696-4E43-8996-89B0417DC088}" presName="parTx" presStyleLbl="revTx" presStyleIdx="1" presStyleCnt="4">
        <dgm:presLayoutVars>
          <dgm:chMax val="0"/>
          <dgm:chPref val="0"/>
        </dgm:presLayoutVars>
      </dgm:prSet>
      <dgm:spPr/>
    </dgm:pt>
    <dgm:pt modelId="{CC2C28D3-3AAD-45C6-AD8A-253F72821426}" type="pres">
      <dgm:prSet presAssocID="{F934D95D-A693-4BFE-9ABA-9E7256BA8641}" presName="sibTrans" presStyleCnt="0"/>
      <dgm:spPr/>
    </dgm:pt>
    <dgm:pt modelId="{2B3DF28D-617A-4E9D-8EE4-79B3FE5B1B7C}" type="pres">
      <dgm:prSet presAssocID="{8E83751D-96BF-4439-B172-9E502B6ACBB0}" presName="compNode" presStyleCnt="0"/>
      <dgm:spPr/>
    </dgm:pt>
    <dgm:pt modelId="{5136D4BC-C95C-4E63-BF6C-A95BF8520C95}" type="pres">
      <dgm:prSet presAssocID="{8E83751D-96BF-4439-B172-9E502B6ACBB0}" presName="bgRect" presStyleLbl="bgShp" presStyleIdx="2" presStyleCnt="4"/>
      <dgm:spPr/>
    </dgm:pt>
    <dgm:pt modelId="{D21A627F-172C-4D3A-AC7F-44E3123CF23F}" type="pres">
      <dgm:prSet presAssocID="{8E83751D-96BF-4439-B172-9E502B6ACBB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5A787FAD-C0EC-48C5-808D-9509DD09B2A1}" type="pres">
      <dgm:prSet presAssocID="{8E83751D-96BF-4439-B172-9E502B6ACBB0}" presName="spaceRect" presStyleCnt="0"/>
      <dgm:spPr/>
    </dgm:pt>
    <dgm:pt modelId="{9FACC49E-8106-45A4-98B1-C0A7644557B9}" type="pres">
      <dgm:prSet presAssocID="{8E83751D-96BF-4439-B172-9E502B6ACBB0}" presName="parTx" presStyleLbl="revTx" presStyleIdx="2" presStyleCnt="4">
        <dgm:presLayoutVars>
          <dgm:chMax val="0"/>
          <dgm:chPref val="0"/>
        </dgm:presLayoutVars>
      </dgm:prSet>
      <dgm:spPr/>
    </dgm:pt>
    <dgm:pt modelId="{A7CECA74-2F7F-4734-864A-6B3BEA20F5BA}" type="pres">
      <dgm:prSet presAssocID="{10561AA6-6AA5-47C9-B461-6A4CE004C408}" presName="sibTrans" presStyleCnt="0"/>
      <dgm:spPr/>
    </dgm:pt>
    <dgm:pt modelId="{8766F15A-DFBC-44F7-8E4C-00C09E8A05A5}" type="pres">
      <dgm:prSet presAssocID="{6C040349-B3DE-4DBD-9107-582E7D386F17}" presName="compNode" presStyleCnt="0"/>
      <dgm:spPr/>
    </dgm:pt>
    <dgm:pt modelId="{CC3CF2DC-80D5-4E8F-80C7-7A65B78632C6}" type="pres">
      <dgm:prSet presAssocID="{6C040349-B3DE-4DBD-9107-582E7D386F17}" presName="bgRect" presStyleLbl="bgShp" presStyleIdx="3" presStyleCnt="4"/>
      <dgm:spPr/>
    </dgm:pt>
    <dgm:pt modelId="{DE058060-F47F-4EA8-829F-D5594B10FCC4}" type="pres">
      <dgm:prSet presAssocID="{6C040349-B3DE-4DBD-9107-582E7D386F1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D09F473F-FDBD-4879-A3EB-18968F60CEAD}" type="pres">
      <dgm:prSet presAssocID="{6C040349-B3DE-4DBD-9107-582E7D386F17}" presName="spaceRect" presStyleCnt="0"/>
      <dgm:spPr/>
    </dgm:pt>
    <dgm:pt modelId="{DF93F2E7-F67F-4325-A7E6-BFEC1095FB93}" type="pres">
      <dgm:prSet presAssocID="{6C040349-B3DE-4DBD-9107-582E7D386F1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5349F14-54D5-46FB-8508-03F6E2E43352}" type="presOf" srcId="{13E1FF0B-90C7-4CF5-AD64-B0704702907B}" destId="{74FA4026-6A78-4C10-B982-68E0813DC3BD}" srcOrd="0" destOrd="0" presId="urn:microsoft.com/office/officeart/2018/2/layout/IconVerticalSolidList"/>
    <dgm:cxn modelId="{16DCD717-08BF-450E-A1B8-25E9CE45F7CE}" type="presOf" srcId="{08804F90-FC1E-40E4-9B4F-3C185BE4559B}" destId="{67E5D1A1-B6DA-4A27-B28F-00480B762092}" srcOrd="0" destOrd="0" presId="urn:microsoft.com/office/officeart/2018/2/layout/IconVerticalSolidList"/>
    <dgm:cxn modelId="{5A026532-6899-4BFA-93E7-6E78EC0DDAC3}" srcId="{08804F90-FC1E-40E4-9B4F-3C185BE4559B}" destId="{8E83751D-96BF-4439-B172-9E502B6ACBB0}" srcOrd="2" destOrd="0" parTransId="{856B51D0-6A41-44DD-A434-AF87B1A44BC1}" sibTransId="{10561AA6-6AA5-47C9-B461-6A4CE004C408}"/>
    <dgm:cxn modelId="{71C2C169-1231-411C-AF8A-87BFE3E43E4F}" srcId="{08804F90-FC1E-40E4-9B4F-3C185BE4559B}" destId="{11DF0776-A696-4E43-8996-89B0417DC088}" srcOrd="1" destOrd="0" parTransId="{C0FE1F98-E42B-42B8-B836-DEE7DA6A5216}" sibTransId="{F934D95D-A693-4BFE-9ABA-9E7256BA8641}"/>
    <dgm:cxn modelId="{4CB1077C-3CD7-40E4-800D-923DA4481003}" srcId="{08804F90-FC1E-40E4-9B4F-3C185BE4559B}" destId="{6C040349-B3DE-4DBD-9107-582E7D386F17}" srcOrd="3" destOrd="0" parTransId="{BA4CDBFD-CA99-4555-BBDE-52B298B2EAA6}" sibTransId="{55D59926-6E87-4897-80EF-FA0595CE586F}"/>
    <dgm:cxn modelId="{911CEB8E-C217-4BF6-B849-287F2115EDAB}" type="presOf" srcId="{8E83751D-96BF-4439-B172-9E502B6ACBB0}" destId="{9FACC49E-8106-45A4-98B1-C0A7644557B9}" srcOrd="0" destOrd="0" presId="urn:microsoft.com/office/officeart/2018/2/layout/IconVerticalSolidList"/>
    <dgm:cxn modelId="{8A608A91-6B0C-418D-A5F4-D1B4FB36C5E1}" type="presOf" srcId="{11DF0776-A696-4E43-8996-89B0417DC088}" destId="{C48F7E86-5976-4F88-9869-6955A5440842}" srcOrd="0" destOrd="0" presId="urn:microsoft.com/office/officeart/2018/2/layout/IconVerticalSolidList"/>
    <dgm:cxn modelId="{92F3A9CA-5704-4AD4-B304-FB3E72F0D97F}" type="presOf" srcId="{6C040349-B3DE-4DBD-9107-582E7D386F17}" destId="{DF93F2E7-F67F-4325-A7E6-BFEC1095FB93}" srcOrd="0" destOrd="0" presId="urn:microsoft.com/office/officeart/2018/2/layout/IconVerticalSolidList"/>
    <dgm:cxn modelId="{D01CEBF9-5460-41FC-A3C9-35A12A3F30BE}" srcId="{08804F90-FC1E-40E4-9B4F-3C185BE4559B}" destId="{13E1FF0B-90C7-4CF5-AD64-B0704702907B}" srcOrd="0" destOrd="0" parTransId="{A7FC8505-4947-42E5-9801-ABDBECA07571}" sibTransId="{1129AC31-9304-4340-85E3-377461C6E8F9}"/>
    <dgm:cxn modelId="{33228966-5167-49E7-8D24-4C583BA3738A}" type="presParOf" srcId="{67E5D1A1-B6DA-4A27-B28F-00480B762092}" destId="{C3D21D26-CC2A-4F2E-97E6-E101AEEF6D91}" srcOrd="0" destOrd="0" presId="urn:microsoft.com/office/officeart/2018/2/layout/IconVerticalSolidList"/>
    <dgm:cxn modelId="{AC46D4CB-05B1-4811-BD37-810E6DEB3CBE}" type="presParOf" srcId="{C3D21D26-CC2A-4F2E-97E6-E101AEEF6D91}" destId="{0D86EEBF-5889-4F9F-95ED-31665E01648F}" srcOrd="0" destOrd="0" presId="urn:microsoft.com/office/officeart/2018/2/layout/IconVerticalSolidList"/>
    <dgm:cxn modelId="{2351D72C-9C71-4C89-9A92-53CA6309431E}" type="presParOf" srcId="{C3D21D26-CC2A-4F2E-97E6-E101AEEF6D91}" destId="{56DD5D9E-48C9-4F20-BA24-835F91F18616}" srcOrd="1" destOrd="0" presId="urn:microsoft.com/office/officeart/2018/2/layout/IconVerticalSolidList"/>
    <dgm:cxn modelId="{D7FE23C6-B557-4D1D-AD5B-56B899C8248D}" type="presParOf" srcId="{C3D21D26-CC2A-4F2E-97E6-E101AEEF6D91}" destId="{AB6D2E6B-1070-43A7-A6C5-9458CDB707BF}" srcOrd="2" destOrd="0" presId="urn:microsoft.com/office/officeart/2018/2/layout/IconVerticalSolidList"/>
    <dgm:cxn modelId="{9260B6CA-A971-49F4-A9E1-721F5658F303}" type="presParOf" srcId="{C3D21D26-CC2A-4F2E-97E6-E101AEEF6D91}" destId="{74FA4026-6A78-4C10-B982-68E0813DC3BD}" srcOrd="3" destOrd="0" presId="urn:microsoft.com/office/officeart/2018/2/layout/IconVerticalSolidList"/>
    <dgm:cxn modelId="{170AD147-1FE8-46AF-A9B2-25DD59A2B433}" type="presParOf" srcId="{67E5D1A1-B6DA-4A27-B28F-00480B762092}" destId="{202B93F5-3D4D-462C-9A11-926054776C70}" srcOrd="1" destOrd="0" presId="urn:microsoft.com/office/officeart/2018/2/layout/IconVerticalSolidList"/>
    <dgm:cxn modelId="{4002E1F3-618E-493A-A29D-8D91D816D6F2}" type="presParOf" srcId="{67E5D1A1-B6DA-4A27-B28F-00480B762092}" destId="{26B8ECD1-7E02-4A1F-9B58-C6BB1A6E1C57}" srcOrd="2" destOrd="0" presId="urn:microsoft.com/office/officeart/2018/2/layout/IconVerticalSolidList"/>
    <dgm:cxn modelId="{30E20721-BE7A-4A05-BF7C-9B04D4ACD378}" type="presParOf" srcId="{26B8ECD1-7E02-4A1F-9B58-C6BB1A6E1C57}" destId="{4D8A3EEC-C563-4FE6-B21C-3E329697C606}" srcOrd="0" destOrd="0" presId="urn:microsoft.com/office/officeart/2018/2/layout/IconVerticalSolidList"/>
    <dgm:cxn modelId="{68D441C9-5B35-47E3-969F-3F2BDFE98947}" type="presParOf" srcId="{26B8ECD1-7E02-4A1F-9B58-C6BB1A6E1C57}" destId="{8E94E7BC-B7D5-4062-BA91-715369DBC892}" srcOrd="1" destOrd="0" presId="urn:microsoft.com/office/officeart/2018/2/layout/IconVerticalSolidList"/>
    <dgm:cxn modelId="{0FEF6F1C-3621-4CE7-8BC7-E94A8FD85B0F}" type="presParOf" srcId="{26B8ECD1-7E02-4A1F-9B58-C6BB1A6E1C57}" destId="{BF13296B-7430-46A9-8E3D-1E63771C12FE}" srcOrd="2" destOrd="0" presId="urn:microsoft.com/office/officeart/2018/2/layout/IconVerticalSolidList"/>
    <dgm:cxn modelId="{B74AE14B-6887-43B7-8FD3-0BA9CB828178}" type="presParOf" srcId="{26B8ECD1-7E02-4A1F-9B58-C6BB1A6E1C57}" destId="{C48F7E86-5976-4F88-9869-6955A5440842}" srcOrd="3" destOrd="0" presId="urn:microsoft.com/office/officeart/2018/2/layout/IconVerticalSolidList"/>
    <dgm:cxn modelId="{B219C622-ACA0-42CD-AA24-E82C0E49418F}" type="presParOf" srcId="{67E5D1A1-B6DA-4A27-B28F-00480B762092}" destId="{CC2C28D3-3AAD-45C6-AD8A-253F72821426}" srcOrd="3" destOrd="0" presId="urn:microsoft.com/office/officeart/2018/2/layout/IconVerticalSolidList"/>
    <dgm:cxn modelId="{482FC3F3-00BF-4669-8CAB-C753DAE7B852}" type="presParOf" srcId="{67E5D1A1-B6DA-4A27-B28F-00480B762092}" destId="{2B3DF28D-617A-4E9D-8EE4-79B3FE5B1B7C}" srcOrd="4" destOrd="0" presId="urn:microsoft.com/office/officeart/2018/2/layout/IconVerticalSolidList"/>
    <dgm:cxn modelId="{9A13A0BC-EA91-4A2A-BCB2-9100053A0E18}" type="presParOf" srcId="{2B3DF28D-617A-4E9D-8EE4-79B3FE5B1B7C}" destId="{5136D4BC-C95C-4E63-BF6C-A95BF8520C95}" srcOrd="0" destOrd="0" presId="urn:microsoft.com/office/officeart/2018/2/layout/IconVerticalSolidList"/>
    <dgm:cxn modelId="{C1B1045E-0F89-4B05-A8A5-26E9169B34DE}" type="presParOf" srcId="{2B3DF28D-617A-4E9D-8EE4-79B3FE5B1B7C}" destId="{D21A627F-172C-4D3A-AC7F-44E3123CF23F}" srcOrd="1" destOrd="0" presId="urn:microsoft.com/office/officeart/2018/2/layout/IconVerticalSolidList"/>
    <dgm:cxn modelId="{7883D7D8-80A1-443E-B276-00277F247E72}" type="presParOf" srcId="{2B3DF28D-617A-4E9D-8EE4-79B3FE5B1B7C}" destId="{5A787FAD-C0EC-48C5-808D-9509DD09B2A1}" srcOrd="2" destOrd="0" presId="urn:microsoft.com/office/officeart/2018/2/layout/IconVerticalSolidList"/>
    <dgm:cxn modelId="{27EC0A43-40AA-4017-91FF-79066795E339}" type="presParOf" srcId="{2B3DF28D-617A-4E9D-8EE4-79B3FE5B1B7C}" destId="{9FACC49E-8106-45A4-98B1-C0A7644557B9}" srcOrd="3" destOrd="0" presId="urn:microsoft.com/office/officeart/2018/2/layout/IconVerticalSolidList"/>
    <dgm:cxn modelId="{32F51344-A7CF-47C3-8EF3-D0EB552C5FD9}" type="presParOf" srcId="{67E5D1A1-B6DA-4A27-B28F-00480B762092}" destId="{A7CECA74-2F7F-4734-864A-6B3BEA20F5BA}" srcOrd="5" destOrd="0" presId="urn:microsoft.com/office/officeart/2018/2/layout/IconVerticalSolidList"/>
    <dgm:cxn modelId="{56659983-5B52-4882-8F8E-D5928B101C4C}" type="presParOf" srcId="{67E5D1A1-B6DA-4A27-B28F-00480B762092}" destId="{8766F15A-DFBC-44F7-8E4C-00C09E8A05A5}" srcOrd="6" destOrd="0" presId="urn:microsoft.com/office/officeart/2018/2/layout/IconVerticalSolidList"/>
    <dgm:cxn modelId="{C6805647-D86E-4993-AA5F-1A320740DB81}" type="presParOf" srcId="{8766F15A-DFBC-44F7-8E4C-00C09E8A05A5}" destId="{CC3CF2DC-80D5-4E8F-80C7-7A65B78632C6}" srcOrd="0" destOrd="0" presId="urn:microsoft.com/office/officeart/2018/2/layout/IconVerticalSolidList"/>
    <dgm:cxn modelId="{2BBE9A96-2EF7-4694-B22F-9ECB7836027E}" type="presParOf" srcId="{8766F15A-DFBC-44F7-8E4C-00C09E8A05A5}" destId="{DE058060-F47F-4EA8-829F-D5594B10FCC4}" srcOrd="1" destOrd="0" presId="urn:microsoft.com/office/officeart/2018/2/layout/IconVerticalSolidList"/>
    <dgm:cxn modelId="{C21A8BA2-2359-49EA-B777-75D04686E841}" type="presParOf" srcId="{8766F15A-DFBC-44F7-8E4C-00C09E8A05A5}" destId="{D09F473F-FDBD-4879-A3EB-18968F60CEAD}" srcOrd="2" destOrd="0" presId="urn:microsoft.com/office/officeart/2018/2/layout/IconVerticalSolidList"/>
    <dgm:cxn modelId="{61911C7C-A568-46ED-8098-A33F1D8CDEA9}" type="presParOf" srcId="{8766F15A-DFBC-44F7-8E4C-00C09E8A05A5}" destId="{DF93F2E7-F67F-4325-A7E6-BFEC1095FB9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76D46-0DD2-4C82-B358-55C5368C03F0}">
      <dsp:nvSpPr>
        <dsp:cNvPr id="0" name=""/>
        <dsp:cNvSpPr/>
      </dsp:nvSpPr>
      <dsp:spPr>
        <a:xfrm>
          <a:off x="0" y="671"/>
          <a:ext cx="6263640" cy="564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F61DF-438F-4AAE-82D2-4A8A1C9ECDE8}">
      <dsp:nvSpPr>
        <dsp:cNvPr id="0" name=""/>
        <dsp:cNvSpPr/>
      </dsp:nvSpPr>
      <dsp:spPr>
        <a:xfrm>
          <a:off x="170744" y="127672"/>
          <a:ext cx="310445" cy="3104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5646B-21DE-48CD-8BAC-79291FF9409A}">
      <dsp:nvSpPr>
        <dsp:cNvPr id="0" name=""/>
        <dsp:cNvSpPr/>
      </dsp:nvSpPr>
      <dsp:spPr>
        <a:xfrm>
          <a:off x="651934" y="671"/>
          <a:ext cx="5611705" cy="56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37" tIns="59737" rIns="59737" bIns="5973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Quick information about videos when applying</a:t>
          </a:r>
        </a:p>
      </dsp:txBody>
      <dsp:txXfrm>
        <a:off x="651934" y="671"/>
        <a:ext cx="5611705" cy="564445"/>
      </dsp:txXfrm>
    </dsp:sp>
    <dsp:sp modelId="{C53DD9E0-6EB7-464B-B51B-2B73E710BAAF}">
      <dsp:nvSpPr>
        <dsp:cNvPr id="0" name=""/>
        <dsp:cNvSpPr/>
      </dsp:nvSpPr>
      <dsp:spPr>
        <a:xfrm>
          <a:off x="0" y="706228"/>
          <a:ext cx="6263640" cy="564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B3E59-0BA4-45C9-9371-4462DE8DD4EC}">
      <dsp:nvSpPr>
        <dsp:cNvPr id="0" name=""/>
        <dsp:cNvSpPr/>
      </dsp:nvSpPr>
      <dsp:spPr>
        <a:xfrm>
          <a:off x="170744" y="833229"/>
          <a:ext cx="310445" cy="3104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6B2E5-3A64-40DE-9FDE-9BF8AC17D835}">
      <dsp:nvSpPr>
        <dsp:cNvPr id="0" name=""/>
        <dsp:cNvSpPr/>
      </dsp:nvSpPr>
      <dsp:spPr>
        <a:xfrm>
          <a:off x="651934" y="706228"/>
          <a:ext cx="5611705" cy="56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37" tIns="59737" rIns="59737" bIns="5973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5 ‘w’s </a:t>
          </a:r>
        </a:p>
      </dsp:txBody>
      <dsp:txXfrm>
        <a:off x="651934" y="706228"/>
        <a:ext cx="5611705" cy="564445"/>
      </dsp:txXfrm>
    </dsp:sp>
    <dsp:sp modelId="{D2D24AB3-E6F1-48B3-9EE4-21809D112905}">
      <dsp:nvSpPr>
        <dsp:cNvPr id="0" name=""/>
        <dsp:cNvSpPr/>
      </dsp:nvSpPr>
      <dsp:spPr>
        <a:xfrm>
          <a:off x="0" y="1411785"/>
          <a:ext cx="6263640" cy="564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A1317-A48B-4776-8E3E-EAFC4E000BE2}">
      <dsp:nvSpPr>
        <dsp:cNvPr id="0" name=""/>
        <dsp:cNvSpPr/>
      </dsp:nvSpPr>
      <dsp:spPr>
        <a:xfrm>
          <a:off x="170744" y="1538786"/>
          <a:ext cx="310445" cy="3104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18C88-730A-45BF-A0D3-F20C327E4CE8}">
      <dsp:nvSpPr>
        <dsp:cNvPr id="0" name=""/>
        <dsp:cNvSpPr/>
      </dsp:nvSpPr>
      <dsp:spPr>
        <a:xfrm>
          <a:off x="651934" y="1411785"/>
          <a:ext cx="5611705" cy="56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37" tIns="59737" rIns="59737" bIns="5973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Preparation</a:t>
          </a:r>
        </a:p>
      </dsp:txBody>
      <dsp:txXfrm>
        <a:off x="651934" y="1411785"/>
        <a:ext cx="5611705" cy="564445"/>
      </dsp:txXfrm>
    </dsp:sp>
    <dsp:sp modelId="{59393540-C718-4DD1-A98B-131566B6AC89}">
      <dsp:nvSpPr>
        <dsp:cNvPr id="0" name=""/>
        <dsp:cNvSpPr/>
      </dsp:nvSpPr>
      <dsp:spPr>
        <a:xfrm>
          <a:off x="0" y="2117342"/>
          <a:ext cx="6263640" cy="564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BBF381-733A-4AB7-B5D0-5E16C1C54596}">
      <dsp:nvSpPr>
        <dsp:cNvPr id="0" name=""/>
        <dsp:cNvSpPr/>
      </dsp:nvSpPr>
      <dsp:spPr>
        <a:xfrm>
          <a:off x="170744" y="2244343"/>
          <a:ext cx="310445" cy="3104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0B15C-8E07-4968-BA6C-2DB96C2865FB}">
      <dsp:nvSpPr>
        <dsp:cNvPr id="0" name=""/>
        <dsp:cNvSpPr/>
      </dsp:nvSpPr>
      <dsp:spPr>
        <a:xfrm>
          <a:off x="651934" y="2117342"/>
          <a:ext cx="5611705" cy="56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37" tIns="59737" rIns="59737" bIns="5973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Tips for the big day</a:t>
          </a:r>
        </a:p>
      </dsp:txBody>
      <dsp:txXfrm>
        <a:off x="651934" y="2117342"/>
        <a:ext cx="5611705" cy="564445"/>
      </dsp:txXfrm>
    </dsp:sp>
    <dsp:sp modelId="{AE31F219-B31B-9048-AA3E-1C4215C8AB48}">
      <dsp:nvSpPr>
        <dsp:cNvPr id="0" name=""/>
        <dsp:cNvSpPr/>
      </dsp:nvSpPr>
      <dsp:spPr>
        <a:xfrm>
          <a:off x="0" y="2822899"/>
          <a:ext cx="6263640" cy="564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CED794-040D-C044-9588-C88665054AA6}">
      <dsp:nvSpPr>
        <dsp:cNvPr id="0" name=""/>
        <dsp:cNvSpPr/>
      </dsp:nvSpPr>
      <dsp:spPr>
        <a:xfrm>
          <a:off x="170744" y="2949899"/>
          <a:ext cx="310445" cy="3104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4E101-09F3-C64B-AA05-3E859B2CBC94}">
      <dsp:nvSpPr>
        <dsp:cNvPr id="0" name=""/>
        <dsp:cNvSpPr/>
      </dsp:nvSpPr>
      <dsp:spPr>
        <a:xfrm>
          <a:off x="651934" y="2822899"/>
          <a:ext cx="5611705" cy="56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37" tIns="59737" rIns="59737" bIns="5973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Face to face and virtual interviews</a:t>
          </a:r>
        </a:p>
      </dsp:txBody>
      <dsp:txXfrm>
        <a:off x="651934" y="2822899"/>
        <a:ext cx="5611705" cy="564445"/>
      </dsp:txXfrm>
    </dsp:sp>
    <dsp:sp modelId="{48E8D3E9-BB60-429A-B212-B81AA14D6FC8}">
      <dsp:nvSpPr>
        <dsp:cNvPr id="0" name=""/>
        <dsp:cNvSpPr/>
      </dsp:nvSpPr>
      <dsp:spPr>
        <a:xfrm>
          <a:off x="0" y="3528456"/>
          <a:ext cx="6263640" cy="564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D64E7-50AE-427B-8ABF-E3BE91A80BA6}">
      <dsp:nvSpPr>
        <dsp:cNvPr id="0" name=""/>
        <dsp:cNvSpPr/>
      </dsp:nvSpPr>
      <dsp:spPr>
        <a:xfrm>
          <a:off x="170744" y="3655456"/>
          <a:ext cx="310445" cy="3104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6CA2A-73C6-4923-B3A9-466E2DB90CC3}">
      <dsp:nvSpPr>
        <dsp:cNvPr id="0" name=""/>
        <dsp:cNvSpPr/>
      </dsp:nvSpPr>
      <dsp:spPr>
        <a:xfrm>
          <a:off x="651934" y="3528456"/>
          <a:ext cx="5611705" cy="56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37" tIns="59737" rIns="59737" bIns="5973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Being in the moment</a:t>
          </a:r>
        </a:p>
      </dsp:txBody>
      <dsp:txXfrm>
        <a:off x="651934" y="3528456"/>
        <a:ext cx="5611705" cy="564445"/>
      </dsp:txXfrm>
    </dsp:sp>
    <dsp:sp modelId="{B89F9738-988A-4709-AAFF-6018FBE5D2E1}">
      <dsp:nvSpPr>
        <dsp:cNvPr id="0" name=""/>
        <dsp:cNvSpPr/>
      </dsp:nvSpPr>
      <dsp:spPr>
        <a:xfrm>
          <a:off x="0" y="4234013"/>
          <a:ext cx="6263640" cy="564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735DE-A006-49FB-85E9-34D451065A7F}">
      <dsp:nvSpPr>
        <dsp:cNvPr id="0" name=""/>
        <dsp:cNvSpPr/>
      </dsp:nvSpPr>
      <dsp:spPr>
        <a:xfrm>
          <a:off x="170744" y="4361013"/>
          <a:ext cx="310445" cy="31044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B0A00-780A-4A1D-9A37-A78FE0C17DF8}">
      <dsp:nvSpPr>
        <dsp:cNvPr id="0" name=""/>
        <dsp:cNvSpPr/>
      </dsp:nvSpPr>
      <dsp:spPr>
        <a:xfrm>
          <a:off x="651934" y="4234013"/>
          <a:ext cx="5611705" cy="56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37" tIns="59737" rIns="59737" bIns="5973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follow up after an interview</a:t>
          </a:r>
        </a:p>
      </dsp:txBody>
      <dsp:txXfrm>
        <a:off x="651934" y="4234013"/>
        <a:ext cx="5611705" cy="564445"/>
      </dsp:txXfrm>
    </dsp:sp>
    <dsp:sp modelId="{73ABC60B-2E03-4F3D-9167-FE0E12CC73A5}">
      <dsp:nvSpPr>
        <dsp:cNvPr id="0" name=""/>
        <dsp:cNvSpPr/>
      </dsp:nvSpPr>
      <dsp:spPr>
        <a:xfrm>
          <a:off x="0" y="4939570"/>
          <a:ext cx="6263640" cy="564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5B5BD-4C5C-4F19-BA5E-A88DFAB66A42}">
      <dsp:nvSpPr>
        <dsp:cNvPr id="0" name=""/>
        <dsp:cNvSpPr/>
      </dsp:nvSpPr>
      <dsp:spPr>
        <a:xfrm>
          <a:off x="170744" y="5066570"/>
          <a:ext cx="310445" cy="31044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BE784-FEE0-488B-9CB3-685CD0961397}">
      <dsp:nvSpPr>
        <dsp:cNvPr id="0" name=""/>
        <dsp:cNvSpPr/>
      </dsp:nvSpPr>
      <dsp:spPr>
        <a:xfrm>
          <a:off x="651934" y="4939570"/>
          <a:ext cx="5611705" cy="56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37" tIns="59737" rIns="59737" bIns="5973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Receiving feedback</a:t>
          </a:r>
        </a:p>
      </dsp:txBody>
      <dsp:txXfrm>
        <a:off x="651934" y="4939570"/>
        <a:ext cx="5611705" cy="564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1E861-B491-438F-879D-2DD875DFF1AE}">
      <dsp:nvSpPr>
        <dsp:cNvPr id="0" name=""/>
        <dsp:cNvSpPr/>
      </dsp:nvSpPr>
      <dsp:spPr>
        <a:xfrm>
          <a:off x="0" y="958220"/>
          <a:ext cx="6588691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703FE-DC7F-4D3F-8D27-D3E3218B31EC}">
      <dsp:nvSpPr>
        <dsp:cNvPr id="0" name=""/>
        <dsp:cNvSpPr/>
      </dsp:nvSpPr>
      <dsp:spPr>
        <a:xfrm>
          <a:off x="535129" y="1356250"/>
          <a:ext cx="972962" cy="972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692CE-DFE7-4551-86CE-A55B45EACB31}">
      <dsp:nvSpPr>
        <dsp:cNvPr id="0" name=""/>
        <dsp:cNvSpPr/>
      </dsp:nvSpPr>
      <dsp:spPr>
        <a:xfrm>
          <a:off x="2043221" y="958220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Why are you applying? </a:t>
          </a:r>
        </a:p>
      </dsp:txBody>
      <dsp:txXfrm>
        <a:off x="2043221" y="958220"/>
        <a:ext cx="4545469" cy="1769022"/>
      </dsp:txXfrm>
    </dsp:sp>
    <dsp:sp modelId="{59961F06-D8FF-4C0D-A77C-12E43AF796B6}">
      <dsp:nvSpPr>
        <dsp:cNvPr id="0" name=""/>
        <dsp:cNvSpPr/>
      </dsp:nvSpPr>
      <dsp:spPr>
        <a:xfrm>
          <a:off x="0" y="3169499"/>
          <a:ext cx="6588691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5D9D4-C4F1-4392-9158-ED784B9E261C}">
      <dsp:nvSpPr>
        <dsp:cNvPr id="0" name=""/>
        <dsp:cNvSpPr/>
      </dsp:nvSpPr>
      <dsp:spPr>
        <a:xfrm>
          <a:off x="535129" y="3567529"/>
          <a:ext cx="972962" cy="972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0DF86-F0F1-4658-999C-29294EF922AB}">
      <dsp:nvSpPr>
        <dsp:cNvPr id="0" name=""/>
        <dsp:cNvSpPr/>
      </dsp:nvSpPr>
      <dsp:spPr>
        <a:xfrm>
          <a:off x="2043221" y="3169499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is special about this role?</a:t>
          </a:r>
        </a:p>
      </dsp:txBody>
      <dsp:txXfrm>
        <a:off x="2043221" y="3169499"/>
        <a:ext cx="4545469" cy="17690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6EEBF-5889-4F9F-95ED-31665E01648F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D5D9E-48C9-4F20-BA24-835F91F18616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A4026-6A78-4C10-B982-68E0813DC3BD}">
      <dsp:nvSpPr>
        <dsp:cNvPr id="0" name=""/>
        <dsp:cNvSpPr/>
      </dsp:nvSpPr>
      <dsp:spPr>
        <a:xfrm>
          <a:off x="1337397" y="22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Repeat the question</a:t>
          </a:r>
        </a:p>
      </dsp:txBody>
      <dsp:txXfrm>
        <a:off x="1337397" y="2284"/>
        <a:ext cx="4926242" cy="1157919"/>
      </dsp:txXfrm>
    </dsp:sp>
    <dsp:sp modelId="{4D8A3EEC-C563-4FE6-B21C-3E329697C606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4E7BC-B7D5-4062-BA91-715369DBC892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F7E86-5976-4F88-9869-6955A5440842}">
      <dsp:nvSpPr>
        <dsp:cNvPr id="0" name=""/>
        <dsp:cNvSpPr/>
      </dsp:nvSpPr>
      <dsp:spPr>
        <a:xfrm>
          <a:off x="1337397" y="14496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Look at the interviewer</a:t>
          </a:r>
        </a:p>
      </dsp:txBody>
      <dsp:txXfrm>
        <a:off x="1337397" y="1449684"/>
        <a:ext cx="4926242" cy="1157919"/>
      </dsp:txXfrm>
    </dsp:sp>
    <dsp:sp modelId="{5136D4BC-C95C-4E63-BF6C-A95BF8520C95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A627F-172C-4D3A-AC7F-44E3123CF23F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CC49E-8106-45A4-98B1-C0A7644557B9}">
      <dsp:nvSpPr>
        <dsp:cNvPr id="0" name=""/>
        <dsp:cNvSpPr/>
      </dsp:nvSpPr>
      <dsp:spPr>
        <a:xfrm>
          <a:off x="1337397" y="28970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Keep on message</a:t>
          </a:r>
        </a:p>
      </dsp:txBody>
      <dsp:txXfrm>
        <a:off x="1337397" y="2897083"/>
        <a:ext cx="4926242" cy="1157919"/>
      </dsp:txXfrm>
    </dsp:sp>
    <dsp:sp modelId="{CC3CF2DC-80D5-4E8F-80C7-7A65B78632C6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58060-F47F-4EA8-829F-D5594B10FCC4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3F2E7-F67F-4325-A7E6-BFEC1095FB93}">
      <dsp:nvSpPr>
        <dsp:cNvPr id="0" name=""/>
        <dsp:cNvSpPr/>
      </dsp:nvSpPr>
      <dsp:spPr>
        <a:xfrm>
          <a:off x="1337397" y="43444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 examples</a:t>
          </a:r>
        </a:p>
      </dsp:txBody>
      <dsp:txXfrm>
        <a:off x="1337397" y="4344483"/>
        <a:ext cx="4926242" cy="115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1D7E3-B734-E049-B284-0F0D011080BF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8166F-1741-A64A-A6B7-99E089BC9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2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recognize these postures.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1208E-16F7-4E47-AF66-9E0C6AED7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6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9D7C-B151-EB4A-8EEC-A7985FA3C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7B6B44-E047-C04A-83EC-961AB96DC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1F44F-E88D-9E43-8C3C-770049B75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FC413-CF54-FC42-B6BA-BB066237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2B0E1-15E4-3B4E-8257-8C94B13A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715A-9D8C-2F41-AE99-97EFCD6D3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D53D8-8938-D64D-8A63-749F2FBBD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D54AD-5D9C-1E48-AE2A-4661E04A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E61FD-8F53-D842-868D-681A9BDD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F00A-34D2-1641-B6B6-D4E38CB4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3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A237AD-827D-6840-8654-93382ED90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D21E2-768D-7143-AB84-E5608D2D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40582-D17B-8A4F-8A9C-B293B7E3A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EE2E2-3BAA-2648-801A-5D1F9EDD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55A0-76F4-B540-B5B1-A71EBEF7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C5A89-F771-8740-9402-F47F80569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5F62-E74D-1B4B-93B0-3E64C67AA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00261-D522-D144-A683-E3642BFF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AC490-BA64-AF4D-B012-BF4C4EA33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E7FE4-EBCE-104D-89C2-F2A054B5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3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6BEC8-9B52-F34B-AA8C-92D73E5D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14D70-4B7B-284A-86F5-B4A50903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FE202-07F7-854F-9495-846993B61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BA2C4-44EF-EC4B-ADE6-7211B954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6376E-0440-DF42-A488-C9398F63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1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46D8-AC00-8A4A-A536-78E05381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1F9AD-B036-8540-9765-2225E33C1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641EF-B760-6A4E-91E9-70398A97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27A94-8C1F-8D4D-9ED3-1B0C1A33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62CBE-ADCC-6A4E-B351-F94F9D37C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0BF34-0D74-1247-8360-D0395840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4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6532-49BE-1D40-96EE-AED25903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728D-8C34-C640-95D3-7515FB87D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5A893-144C-1349-AD8D-AE5A6F175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4ABB5B-B8AD-0240-9D8F-72D489318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A4655-1B20-A547-8F7B-706BADB34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35812E-598D-CB47-BED7-9C7F23C4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9849F-B9F8-EB4A-A933-D5481A63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86521-0A84-0E44-A339-DFA75737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7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8E9A-8EC6-2A4F-99C8-A1EBB3D30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C22C0A-E514-0149-A11B-B7DBAA25D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09C80-78A2-1B4E-AE1F-0F8C7697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9E9C4-CE3A-2943-A55D-5F446C83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6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B453C-A51D-B640-BC6A-71D3BE28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DEFFA2-EB5D-3C4F-B412-2793EBD5F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FCA06-40B6-0046-9966-758A1C40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5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AF77-2F78-DA43-8935-E09288DE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20DC4-463A-8445-A0AC-D17006C5F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C7C52-4B26-FA4D-B811-B4A6965DF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BE3E4-3533-8C41-9826-AB014C82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EFA00-0FA5-F848-BA90-D26BD11FD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2D52B-C86D-4747-B60F-E8FE648E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A005A-F6B2-894F-8A30-829B02AD4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24540B-98E6-DD40-AF4F-531991F83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CA5DD-B3FA-4B43-B9EA-460B73B41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D7F44-3BCE-8646-9D53-84B25F33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CB6E2-1E02-4E41-A0E9-35F5C105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34A0A-3443-2445-84B1-E4AA48ED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3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788E6B-2006-B34F-B61A-4EE65C94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3AEB5-80E1-664B-B995-AA966F71C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26E52-ECA1-0646-B2AF-597D7E96F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45820-62CB-6F4C-984C-D18EB26A84D0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E513D-87E9-B145-8165-95BBEEF7D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C4D36-FF1D-7143-B28B-6A3CC3590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629A7-6D64-5347-A8DF-BEED1DEF3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0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bit.ly/2Wza2g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81EDB4E5-4C99-4F27-AE4D-59A167CCA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659" b="1007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8F50D-0371-8244-A6BB-614BC683D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Interview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7EFBE-D274-C54D-A7DB-36BCF5FE5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With Susan Heaton-Wright</a:t>
            </a:r>
          </a:p>
        </p:txBody>
      </p:sp>
    </p:spTree>
    <p:extLst>
      <p:ext uri="{BB962C8B-B14F-4D97-AF65-F5344CB8AC3E}">
        <p14:creationId xmlns:p14="http://schemas.microsoft.com/office/powerpoint/2010/main" val="902713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A6927-9DA0-CA4A-ABF8-F9A8FAA6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Where?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60F8A-117C-9145-A619-A1F0F4D7A694}"/>
              </a:ext>
            </a:extLst>
          </p:cNvPr>
          <p:cNvSpPr txBox="1"/>
          <p:nvPr/>
        </p:nvSpPr>
        <p:spPr>
          <a:xfrm>
            <a:off x="9288380" y="6333788"/>
            <a:ext cx="204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you check?</a:t>
            </a:r>
          </a:p>
        </p:txBody>
      </p:sp>
    </p:spTree>
    <p:extLst>
      <p:ext uri="{BB962C8B-B14F-4D97-AF65-F5344CB8AC3E}">
        <p14:creationId xmlns:p14="http://schemas.microsoft.com/office/powerpoint/2010/main" val="20561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AF4CC1-B711-0B4B-84C0-F7670031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261" y="590062"/>
            <a:ext cx="5409655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How?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EED7D03-5EA5-F840-9854-121E93FCB91F}"/>
              </a:ext>
            </a:extLst>
          </p:cNvPr>
          <p:cNvSpPr txBox="1"/>
          <p:nvPr/>
        </p:nvSpPr>
        <p:spPr>
          <a:xfrm>
            <a:off x="10780307" y="6196263"/>
            <a:ext cx="87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Q3</a:t>
            </a:r>
          </a:p>
        </p:txBody>
      </p:sp>
    </p:spTree>
    <p:extLst>
      <p:ext uri="{BB962C8B-B14F-4D97-AF65-F5344CB8AC3E}">
        <p14:creationId xmlns:p14="http://schemas.microsoft.com/office/powerpoint/2010/main" val="4066427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28E10-08C6-3243-A067-838E7FEB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Preparation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F4FAC7B0-02F7-40FD-841A-77A5C92C3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5" r="28717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7202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E78AA-404F-5E4F-A625-0FD8AAD2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practice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9BA3CF-A00A-4954-A103-2EAC6C103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5" name="Content Placeholder 4" descr="A person playing a piano&#10;&#10;Description automatically generated with low confidence">
            <a:extLst>
              <a:ext uri="{FF2B5EF4-FFF2-40B4-BE49-F238E27FC236}">
                <a16:creationId xmlns:a16="http://schemas.microsoft.com/office/drawing/2014/main" id="{FCFDB382-F9CD-7B48-9199-A565AD8AD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52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1641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B41C1-6A35-9644-B883-F6647290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Planning your journey</a:t>
            </a:r>
          </a:p>
        </p:txBody>
      </p:sp>
      <p:pic>
        <p:nvPicPr>
          <p:cNvPr id="5" name="Content Placeholder 4" descr="A hand holding a phone&#10;&#10;Description automatically generated with low confidence">
            <a:extLst>
              <a:ext uri="{FF2B5EF4-FFF2-40B4-BE49-F238E27FC236}">
                <a16:creationId xmlns:a16="http://schemas.microsoft.com/office/drawing/2014/main" id="{805B2F98-F28D-FA41-B6A1-0C25E3567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5868" y="467208"/>
            <a:ext cx="473886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09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8E599-1CD3-3747-8044-8CA2203F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What to wear?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furniture, curtain, closet&#10;&#10;Description automatically generated">
            <a:extLst>
              <a:ext uri="{FF2B5EF4-FFF2-40B4-BE49-F238E27FC236}">
                <a16:creationId xmlns:a16="http://schemas.microsoft.com/office/drawing/2014/main" id="{98AAAAD7-9E2D-6F4F-9671-D7A2526A1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2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67428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5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ED8A6-C182-234C-8E7B-2F954144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Handshake?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7338E075-98CB-724B-A638-A2E4E9FAD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2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CFF392-D54C-F74A-9642-A364B72DD6A0}"/>
              </a:ext>
            </a:extLst>
          </p:cNvPr>
          <p:cNvSpPr txBox="1"/>
          <p:nvPr/>
        </p:nvSpPr>
        <p:spPr>
          <a:xfrm>
            <a:off x="10070432" y="6208776"/>
            <a:ext cx="159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Chat?</a:t>
            </a:r>
          </a:p>
        </p:txBody>
      </p:sp>
    </p:spTree>
    <p:extLst>
      <p:ext uri="{BB962C8B-B14F-4D97-AF65-F5344CB8AC3E}">
        <p14:creationId xmlns:p14="http://schemas.microsoft.com/office/powerpoint/2010/main" val="3749100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9F81-72CD-114A-918B-CB38175626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3A26-C5AD-A144-8158-FCD2485F4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 descr="body-language-power-poses.jpg">
            <a:extLst>
              <a:ext uri="{FF2B5EF4-FFF2-40B4-BE49-F238E27FC236}">
                <a16:creationId xmlns:a16="http://schemas.microsoft.com/office/drawing/2014/main" id="{50801279-E295-3648-A6F9-CC8C4267A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46" r="-22146"/>
          <a:stretch>
            <a:fillRect/>
          </a:stretch>
        </p:blipFill>
        <p:spPr>
          <a:xfrm>
            <a:off x="-1112691" y="-11393"/>
            <a:ext cx="14417381" cy="6869393"/>
          </a:xfrm>
        </p:spPr>
      </p:pic>
    </p:spTree>
    <p:extLst>
      <p:ext uri="{BB962C8B-B14F-4D97-AF65-F5344CB8AC3E}">
        <p14:creationId xmlns:p14="http://schemas.microsoft.com/office/powerpoint/2010/main" val="1940410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their eyes wide open&#10;&#10;Description automatically generated with low confidence">
            <a:extLst>
              <a:ext uri="{FF2B5EF4-FFF2-40B4-BE49-F238E27FC236}">
                <a16:creationId xmlns:a16="http://schemas.microsoft.com/office/drawing/2014/main" id="{5CB5E5B7-2083-234B-B2C1-80F3599D8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3" b="176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00C46-65DF-9848-BF2B-74182E899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Eye contact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739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394B7-765F-8F4F-A06D-3D32F81B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Listen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erson with the hand on the face&#10;&#10;Description automatically generated with low confidence">
            <a:extLst>
              <a:ext uri="{FF2B5EF4-FFF2-40B4-BE49-F238E27FC236}">
                <a16:creationId xmlns:a16="http://schemas.microsoft.com/office/drawing/2014/main" id="{4EDD5008-1BF9-0A41-BCDC-9894B7500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591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374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5BFEF6E7-4176-714B-8CDE-A339034C0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64" b="10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1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6A2D2-608D-4E47-9624-89098F23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Be in the moment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playing table tennis&#10;&#10;Description automatically generated with medium confidence">
            <a:extLst>
              <a:ext uri="{FF2B5EF4-FFF2-40B4-BE49-F238E27FC236}">
                <a16:creationId xmlns:a16="http://schemas.microsoft.com/office/drawing/2014/main" id="{67189AAE-A84B-4B45-AA95-DB9F0A6B0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0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011B33-CE74-2F42-A81E-8314376B773A}"/>
              </a:ext>
            </a:extLst>
          </p:cNvPr>
          <p:cNvSpPr txBox="1"/>
          <p:nvPr/>
        </p:nvSpPr>
        <p:spPr>
          <a:xfrm>
            <a:off x="10599821" y="6208776"/>
            <a:ext cx="93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3713741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2907-9748-8445-86DF-3A0EDECC2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7E819-5D94-1C4D-9FA6-1763F7351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430F1165-600B-E44C-9815-91B175B08AC6}"/>
              </a:ext>
            </a:extLst>
          </p:cNvPr>
          <p:cNvSpPr/>
          <p:nvPr/>
        </p:nvSpPr>
        <p:spPr>
          <a:xfrm>
            <a:off x="1852863" y="493296"/>
            <a:ext cx="8121315" cy="5327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What are you going to say?</a:t>
            </a:r>
          </a:p>
        </p:txBody>
      </p:sp>
    </p:spTree>
    <p:extLst>
      <p:ext uri="{BB962C8B-B14F-4D97-AF65-F5344CB8AC3E}">
        <p14:creationId xmlns:p14="http://schemas.microsoft.com/office/powerpoint/2010/main" val="2544644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ords.jpg">
            <a:extLst>
              <a:ext uri="{FF2B5EF4-FFF2-40B4-BE49-F238E27FC236}">
                <a16:creationId xmlns:a16="http://schemas.microsoft.com/office/drawing/2014/main" id="{FC03854B-97FA-9D40-BCF9-830368AB3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r="32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7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on a rocky beach&#10;&#10;Description automatically generated">
            <a:extLst>
              <a:ext uri="{FF2B5EF4-FFF2-40B4-BE49-F238E27FC236}">
                <a16:creationId xmlns:a16="http://schemas.microsoft.com/office/drawing/2014/main" id="{EB14954C-E939-1943-91D9-7313F6B40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1" r="-1" b="930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0FF40-2FF1-7C4E-83A0-C49D98B90F73}"/>
              </a:ext>
            </a:extLst>
          </p:cNvPr>
          <p:cNvSpPr txBox="1"/>
          <p:nvPr/>
        </p:nvSpPr>
        <p:spPr>
          <a:xfrm>
            <a:off x="5481588" y="818333"/>
            <a:ext cx="71604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I think</a:t>
            </a:r>
          </a:p>
          <a:p>
            <a:r>
              <a:rPr lang="en-US" sz="8000" b="1" dirty="0">
                <a:solidFill>
                  <a:srgbClr val="C00000"/>
                </a:solidFill>
              </a:rPr>
              <a:t>I believe</a:t>
            </a:r>
          </a:p>
          <a:p>
            <a:r>
              <a:rPr lang="en-US" sz="8000" b="1" dirty="0">
                <a:solidFill>
                  <a:srgbClr val="C00000"/>
                </a:solidFill>
              </a:rPr>
              <a:t>The Truth is</a:t>
            </a:r>
          </a:p>
        </p:txBody>
      </p:sp>
    </p:spTree>
    <p:extLst>
      <p:ext uri="{BB962C8B-B14F-4D97-AF65-F5344CB8AC3E}">
        <p14:creationId xmlns:p14="http://schemas.microsoft.com/office/powerpoint/2010/main" val="814148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E23A-1AED-3F46-BF6F-B9EDFC2E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Job Description V your experience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Outdoor warehouse">
            <a:extLst>
              <a:ext uri="{FF2B5EF4-FFF2-40B4-BE49-F238E27FC236}">
                <a16:creationId xmlns:a16="http://schemas.microsoft.com/office/drawing/2014/main" id="{840ECF0D-BED8-4B8F-9136-FCE69F22E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1" r="2149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AA068-6E10-6743-ABBD-438E0031BC6A}"/>
              </a:ext>
            </a:extLst>
          </p:cNvPr>
          <p:cNvSpPr txBox="1"/>
          <p:nvPr/>
        </p:nvSpPr>
        <p:spPr>
          <a:xfrm>
            <a:off x="9508267" y="6015790"/>
            <a:ext cx="2243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Chat – how to illustrate this</a:t>
            </a:r>
          </a:p>
        </p:txBody>
      </p:sp>
    </p:spTree>
    <p:extLst>
      <p:ext uri="{BB962C8B-B14F-4D97-AF65-F5344CB8AC3E}">
        <p14:creationId xmlns:p14="http://schemas.microsoft.com/office/powerpoint/2010/main" val="1502099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895AF-3125-4CF5-8B4C-02069E8AC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C0676-FA97-7E44-9B0D-313EFF7F133F}"/>
              </a:ext>
            </a:extLst>
          </p:cNvPr>
          <p:cNvSpPr txBox="1"/>
          <p:nvPr/>
        </p:nvSpPr>
        <p:spPr>
          <a:xfrm>
            <a:off x="10238875" y="5895474"/>
            <a:ext cx="139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p6</a:t>
            </a:r>
          </a:p>
        </p:txBody>
      </p:sp>
    </p:spTree>
    <p:extLst>
      <p:ext uri="{BB962C8B-B14F-4D97-AF65-F5344CB8AC3E}">
        <p14:creationId xmlns:p14="http://schemas.microsoft.com/office/powerpoint/2010/main" val="3291351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12E0B-8CF4-4023-B993-6CC3EF1D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73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2A37-569E-6B44-B33E-402730583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Directions Story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6AEFEC59-192A-794D-9154-19937DCB7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-2" b="1461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2692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indoor, person, little, doll&#10;&#10;Description automatically generated">
            <a:extLst>
              <a:ext uri="{FF2B5EF4-FFF2-40B4-BE49-F238E27FC236}">
                <a16:creationId xmlns:a16="http://schemas.microsoft.com/office/drawing/2014/main" id="{EB5F7ADD-62BF-C744-BAEB-377F9F0D8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29" b="28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26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71631-D5D8-5D4D-9AFC-6F746263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Tips for answering questions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3E8831-41BA-42EF-82A8-98F1CD8326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76235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83D1D56-EA0A-3148-A419-C7E3BAFD6489}"/>
              </a:ext>
            </a:extLst>
          </p:cNvPr>
          <p:cNvSpPr txBox="1"/>
          <p:nvPr/>
        </p:nvSpPr>
        <p:spPr>
          <a:xfrm>
            <a:off x="10055382" y="6237608"/>
            <a:ext cx="167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other ideas?</a:t>
            </a:r>
          </a:p>
        </p:txBody>
      </p:sp>
    </p:spTree>
    <p:extLst>
      <p:ext uri="{BB962C8B-B14F-4D97-AF65-F5344CB8AC3E}">
        <p14:creationId xmlns:p14="http://schemas.microsoft.com/office/powerpoint/2010/main" val="228357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2E8F1-4574-EC44-B805-F27FE2A2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What are we going to cover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183CBD-0062-4F89-9B91-28EB36C1A5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17723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6922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B7A13-226E-F64E-B75F-E8E04F17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Consider some questions to ask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C8D13AE3-C501-4EFC-BCEA-FB8742231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1544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laughing while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01A49AE9-B6F1-BC47-9ADF-971F81D1E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A7C25-37FC-AC40-8A34-EB8876A9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Virtual interviews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752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ndoor, desk, office&#10;&#10;Description automatically generated">
            <a:extLst>
              <a:ext uri="{FF2B5EF4-FFF2-40B4-BE49-F238E27FC236}">
                <a16:creationId xmlns:a16="http://schemas.microsoft.com/office/drawing/2014/main" id="{A25AAE44-96EF-9A47-B7EB-F4100A93B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E819D-4BAE-D74D-9840-73B0F11A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Messy room!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926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icrophone&#10;&#10;Description automatically generated">
            <a:extLst>
              <a:ext uri="{FF2B5EF4-FFF2-40B4-BE49-F238E27FC236}">
                <a16:creationId xmlns:a16="http://schemas.microsoft.com/office/drawing/2014/main" id="{0CB81BC0-8909-9B45-8586-1C93EA4FA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4E686-26CF-AC46-A4E7-DD1F9EFD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Sound and microphone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647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6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B7FB8-4855-9F44-A882-B39EEC5EB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Lighting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spring, smoke, fire&#10;&#10;Description automatically generated">
            <a:extLst>
              <a:ext uri="{FF2B5EF4-FFF2-40B4-BE49-F238E27FC236}">
                <a16:creationId xmlns:a16="http://schemas.microsoft.com/office/drawing/2014/main" id="{1ED4A636-AD30-EE42-ACBA-EDC789A75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9151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CCD79-3E0C-0B48-A473-7C952E5D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After the interview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og holding a book&#10;&#10;Description automatically generated with medium confidence">
            <a:extLst>
              <a:ext uri="{FF2B5EF4-FFF2-40B4-BE49-F238E27FC236}">
                <a16:creationId xmlns:a16="http://schemas.microsoft.com/office/drawing/2014/main" id="{8627BDF0-22F4-BF4F-AEFE-8ED2E0C34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87" r="-1" b="1743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2734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63468-F250-984A-B075-71BB1472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Asking for feedback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CF1686DA-6CE7-8640-9C00-AB6B01DAD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1681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A794A906-D868-2349-B370-ADC483A4C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72" b="71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CCFF4-79DF-FE4D-A020-AC59F84D3A41}"/>
              </a:ext>
            </a:extLst>
          </p:cNvPr>
          <p:cNvSpPr txBox="1"/>
          <p:nvPr/>
        </p:nvSpPr>
        <p:spPr>
          <a:xfrm>
            <a:off x="7086601" y="6075947"/>
            <a:ext cx="438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First action as a result of this workshop </a:t>
            </a:r>
          </a:p>
        </p:txBody>
      </p:sp>
    </p:spTree>
    <p:extLst>
      <p:ext uri="{BB962C8B-B14F-4D97-AF65-F5344CB8AC3E}">
        <p14:creationId xmlns:p14="http://schemas.microsoft.com/office/powerpoint/2010/main" val="827574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esk, lit, light, dark&#10;&#10;Description automatically generated">
            <a:extLst>
              <a:ext uri="{FF2B5EF4-FFF2-40B4-BE49-F238E27FC236}">
                <a16:creationId xmlns:a16="http://schemas.microsoft.com/office/drawing/2014/main" id="{682B687E-4BC7-C24B-BD83-BACE822B1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895" b="16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70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9D78-F2DD-6741-BFCF-E3EE868B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Superstar Communicator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7DDC6-2418-D840-BA21-B9DE35A9AC8A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 </a:t>
            </a:r>
            <a:r>
              <a:rPr lang="en-US" sz="2000" u="sng">
                <a:hlinkClick r:id="rId2"/>
              </a:rPr>
              <a:t>https://bit.ly/2Wza2gO</a:t>
            </a:r>
            <a:endParaRPr lang="en-US" sz="2000" u="sng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u="sng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/>
              <a:t>Available on Apple and Google play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/>
              <a:t>Go to ‘Slides, notes. Learning’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/>
              <a:t>NXT GEN</a:t>
            </a:r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419E6B-C72A-F844-B943-DAAFCBB5E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05854" y="807593"/>
            <a:ext cx="2819346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348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9B6A6-4F65-FE4C-B2A6-F1DD7FD1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Video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8C8796-FF30-4183-B0DC-3258A832F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On a phone or lap top</a:t>
            </a:r>
          </a:p>
          <a:p>
            <a:r>
              <a:rPr lang="en-US" sz="2200" dirty="0"/>
              <a:t>Say your name</a:t>
            </a:r>
          </a:p>
          <a:p>
            <a:r>
              <a:rPr lang="en-US" sz="2200" dirty="0"/>
              <a:t>Look at the screen</a:t>
            </a:r>
          </a:p>
          <a:p>
            <a:r>
              <a:rPr lang="en-US" sz="2200" dirty="0"/>
              <a:t>You might be asked to say something about yourself</a:t>
            </a:r>
          </a:p>
          <a:p>
            <a:r>
              <a:rPr lang="en-US" sz="2200" dirty="0"/>
              <a:t>If not asked to include a video – do so to introduce yourself!</a:t>
            </a:r>
          </a:p>
        </p:txBody>
      </p:sp>
      <p:pic>
        <p:nvPicPr>
          <p:cNvPr id="5" name="Content Placeholder 4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7FCF7D24-4FC3-A94B-A7BA-D02E32140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5" r="91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1162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823E-0776-2C48-88A4-EE21B360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9B063152-5F41-884D-A8DC-F66BF8613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84511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D0CD-A469-6B48-A8E9-69672B26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‘W’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85A0F7-A912-6C48-9B87-B0C2DD7769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362997"/>
              </p:ext>
            </p:extLst>
          </p:nvPr>
        </p:nvGraphicFramePr>
        <p:xfrm>
          <a:off x="838200" y="1825625"/>
          <a:ext cx="10515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54760234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842607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898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 you applying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957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 is the interview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188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 you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08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 you applying (what is the why for you)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765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Face to face or virtual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155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Will the interview be conducted? Series of interviews,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69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94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32415-6C76-0A47-A26A-F3A5393F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73475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Help Thin">
            <a:extLst>
              <a:ext uri="{FF2B5EF4-FFF2-40B4-BE49-F238E27FC236}">
                <a16:creationId xmlns:a16="http://schemas.microsoft.com/office/drawing/2014/main" id="{6E4B93EF-2099-4C89-8C90-838D23560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0424" y="1845770"/>
            <a:ext cx="4333875" cy="4333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2F5D9-39C8-154B-AD81-D2BAF96082CC}"/>
              </a:ext>
            </a:extLst>
          </p:cNvPr>
          <p:cNvSpPr txBox="1"/>
          <p:nvPr/>
        </p:nvSpPr>
        <p:spPr>
          <a:xfrm>
            <a:off x="7748337" y="6352674"/>
            <a:ext cx="126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Chat</a:t>
            </a:r>
          </a:p>
        </p:txBody>
      </p:sp>
    </p:spTree>
    <p:extLst>
      <p:ext uri="{BB962C8B-B14F-4D97-AF65-F5344CB8AC3E}">
        <p14:creationId xmlns:p14="http://schemas.microsoft.com/office/powerpoint/2010/main" val="3836715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E4597-462D-1D41-AAD5-E06574BF7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When?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1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F5D5F-1121-4B4A-9EBE-A3645C9ED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261" y="590062"/>
            <a:ext cx="5409655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Who?</a:t>
            </a:r>
          </a:p>
        </p:txBody>
      </p:sp>
      <p:sp>
        <p:nvSpPr>
          <p:cNvPr id="1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33D9859-D16A-C249-88BC-07DB606AC53B}"/>
              </a:ext>
            </a:extLst>
          </p:cNvPr>
          <p:cNvSpPr txBox="1"/>
          <p:nvPr/>
        </p:nvSpPr>
        <p:spPr>
          <a:xfrm>
            <a:off x="10082467" y="6256421"/>
            <a:ext cx="156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Q2</a:t>
            </a:r>
          </a:p>
        </p:txBody>
      </p:sp>
    </p:spTree>
    <p:extLst>
      <p:ext uri="{BB962C8B-B14F-4D97-AF65-F5344CB8AC3E}">
        <p14:creationId xmlns:p14="http://schemas.microsoft.com/office/powerpoint/2010/main" val="70285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5A52C-F012-A54B-AC9D-ABF4CCFB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Why?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E6668066-0DAD-47B1-A1F1-DFDFB19600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8572591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8664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296</Words>
  <Application>Microsoft Macintosh PowerPoint</Application>
  <PresentationFormat>Widescreen</PresentationFormat>
  <Paragraphs>84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Interview Skills</vt:lpstr>
      <vt:lpstr>PowerPoint Presentation</vt:lpstr>
      <vt:lpstr>What are we going to cover</vt:lpstr>
      <vt:lpstr>Video</vt:lpstr>
      <vt:lpstr>5 ‘W’</vt:lpstr>
      <vt:lpstr>What?</vt:lpstr>
      <vt:lpstr>When?</vt:lpstr>
      <vt:lpstr>Who?</vt:lpstr>
      <vt:lpstr>Why?</vt:lpstr>
      <vt:lpstr>Where?</vt:lpstr>
      <vt:lpstr>How?</vt:lpstr>
      <vt:lpstr>Preparation</vt:lpstr>
      <vt:lpstr>practice</vt:lpstr>
      <vt:lpstr>Planning your journey</vt:lpstr>
      <vt:lpstr>What to wear?</vt:lpstr>
      <vt:lpstr>Handshake?</vt:lpstr>
      <vt:lpstr>PowerPoint Presentation</vt:lpstr>
      <vt:lpstr>Eye contact</vt:lpstr>
      <vt:lpstr>Listen</vt:lpstr>
      <vt:lpstr>Be in the moment</vt:lpstr>
      <vt:lpstr>PowerPoint Presentation</vt:lpstr>
      <vt:lpstr>PowerPoint Presentation</vt:lpstr>
      <vt:lpstr>PowerPoint Presentation</vt:lpstr>
      <vt:lpstr>Job Description V your experience</vt:lpstr>
      <vt:lpstr>PowerPoint Presentation</vt:lpstr>
      <vt:lpstr>PowerPoint Presentation</vt:lpstr>
      <vt:lpstr>Directions Story</vt:lpstr>
      <vt:lpstr>PowerPoint Presentation</vt:lpstr>
      <vt:lpstr>Tips for answering questions</vt:lpstr>
      <vt:lpstr>Consider some questions to ask</vt:lpstr>
      <vt:lpstr>Virtual interviews</vt:lpstr>
      <vt:lpstr>Messy room!</vt:lpstr>
      <vt:lpstr>Sound and microphone</vt:lpstr>
      <vt:lpstr>Lighting</vt:lpstr>
      <vt:lpstr>After the interview</vt:lpstr>
      <vt:lpstr>Asking for feedback</vt:lpstr>
      <vt:lpstr>PowerPoint Presentation</vt:lpstr>
      <vt:lpstr>PowerPoint Presentation</vt:lpstr>
      <vt:lpstr>Superstar Communicator APP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2021-09-12T11:43:06Z</dcterms:created>
  <dcterms:modified xsi:type="dcterms:W3CDTF">2021-09-13T09:16:04Z</dcterms:modified>
</cp:coreProperties>
</file>