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751" r:id="rId1"/>
    <p:sldMasterId id="2147483797" r:id="rId2"/>
    <p:sldMasterId id="2147483865" r:id="rId3"/>
    <p:sldMasterId id="2147483903" r:id="rId4"/>
    <p:sldMasterId id="2147483821" r:id="rId5"/>
    <p:sldMasterId id="2147483972" r:id="rId6"/>
    <p:sldMasterId id="2147484014" r:id="rId7"/>
  </p:sldMasterIdLst>
  <p:notesMasterIdLst>
    <p:notesMasterId r:id="rId67"/>
  </p:notesMasterIdLst>
  <p:handoutMasterIdLst>
    <p:handoutMasterId r:id="rId68"/>
  </p:handoutMasterIdLst>
  <p:sldIdLst>
    <p:sldId id="394" r:id="rId8"/>
    <p:sldId id="509" r:id="rId9"/>
    <p:sldId id="504" r:id="rId10"/>
    <p:sldId id="529" r:id="rId11"/>
    <p:sldId id="294" r:id="rId12"/>
    <p:sldId id="512" r:id="rId13"/>
    <p:sldId id="456" r:id="rId14"/>
    <p:sldId id="457" r:id="rId15"/>
    <p:sldId id="458" r:id="rId16"/>
    <p:sldId id="513" r:id="rId17"/>
    <p:sldId id="514" r:id="rId18"/>
    <p:sldId id="461" r:id="rId19"/>
    <p:sldId id="462" r:id="rId20"/>
    <p:sldId id="463" r:id="rId21"/>
    <p:sldId id="464" r:id="rId22"/>
    <p:sldId id="465" r:id="rId23"/>
    <p:sldId id="466" r:id="rId24"/>
    <p:sldId id="518" r:id="rId25"/>
    <p:sldId id="516" r:id="rId26"/>
    <p:sldId id="469" r:id="rId27"/>
    <p:sldId id="470" r:id="rId28"/>
    <p:sldId id="508" r:id="rId29"/>
    <p:sldId id="471" r:id="rId30"/>
    <p:sldId id="472" r:id="rId31"/>
    <p:sldId id="517" r:id="rId32"/>
    <p:sldId id="519" r:id="rId33"/>
    <p:sldId id="474" r:id="rId34"/>
    <p:sldId id="475" r:id="rId35"/>
    <p:sldId id="515" r:id="rId36"/>
    <p:sldId id="477" r:id="rId37"/>
    <p:sldId id="478" r:id="rId38"/>
    <p:sldId id="479" r:id="rId39"/>
    <p:sldId id="480" r:id="rId40"/>
    <p:sldId id="520" r:id="rId41"/>
    <p:sldId id="521" r:id="rId42"/>
    <p:sldId id="483" r:id="rId43"/>
    <p:sldId id="484" r:id="rId44"/>
    <p:sldId id="485" r:id="rId45"/>
    <p:sldId id="486" r:id="rId46"/>
    <p:sldId id="522" r:id="rId47"/>
    <p:sldId id="523" r:id="rId48"/>
    <p:sldId id="489" r:id="rId49"/>
    <p:sldId id="490" r:id="rId50"/>
    <p:sldId id="491" r:id="rId51"/>
    <p:sldId id="494" r:id="rId52"/>
    <p:sldId id="506" r:id="rId53"/>
    <p:sldId id="525" r:id="rId54"/>
    <p:sldId id="496" r:id="rId55"/>
    <p:sldId id="526" r:id="rId56"/>
    <p:sldId id="497" r:id="rId57"/>
    <p:sldId id="527" r:id="rId58"/>
    <p:sldId id="499" r:id="rId59"/>
    <p:sldId id="500" r:id="rId60"/>
    <p:sldId id="524" r:id="rId61"/>
    <p:sldId id="502" r:id="rId62"/>
    <p:sldId id="503" r:id="rId63"/>
    <p:sldId id="510" r:id="rId64"/>
    <p:sldId id="379" r:id="rId65"/>
    <p:sldId id="511" r:id="rId66"/>
  </p:sldIdLst>
  <p:sldSz cx="12192000" cy="6858000"/>
  <p:notesSz cx="6858000" cy="9144000"/>
  <p:embeddedFontLst>
    <p:embeddedFont>
      <p:font typeface="Open Sans SemiBold" panose="020B0604020202020204" charset="0"/>
      <p:regular r:id="rId69"/>
      <p:bold r:id="rId70"/>
      <p:italic r:id="rId71"/>
      <p:boldItalic r:id="rId72"/>
    </p:embeddedFont>
    <p:embeddedFont>
      <p:font typeface="Merriweather Light" panose="020B0604020202020204" charset="0"/>
      <p:regular r:id="rId73"/>
      <p:bold r:id="rId74"/>
      <p:italic r:id="rId75"/>
      <p:boldItalic r:id="rId76"/>
    </p:embeddedFont>
    <p:embeddedFont>
      <p:font typeface="Calibri" panose="020F0502020204030204" pitchFamily="34" charset="0"/>
      <p:regular r:id="rId77"/>
      <p:bold r:id="rId78"/>
      <p:italic r:id="rId79"/>
      <p:boldItalic r:id="rId80"/>
    </p:embeddedFont>
    <p:embeddedFont>
      <p:font typeface="Open Sans" panose="020B0604020202020204" charset="0"/>
      <p:regular r:id="rId81"/>
      <p:bold r:id="rId82"/>
      <p:italic r:id="rId83"/>
      <p:boldItalic r:id="rId84"/>
    </p:embeddedFont>
    <p:embeddedFont>
      <p:font typeface="Open Sans Light" panose="020B0604020202020204" charset="0"/>
      <p:regular r:id="rId85"/>
      <p: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4C7"/>
    <a:srgbClr val="A794C6"/>
    <a:srgbClr val="ECD593"/>
    <a:srgbClr val="F4A9BE"/>
    <a:srgbClr val="4B5157"/>
    <a:srgbClr val="5C6367"/>
    <a:srgbClr val="6D7376"/>
    <a:srgbClr val="7E8588"/>
    <a:srgbClr val="8E9294"/>
    <a:srgbClr val="9DA2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99" autoAdjust="0"/>
    <p:restoredTop sz="88838" autoAdjust="0"/>
  </p:normalViewPr>
  <p:slideViewPr>
    <p:cSldViewPr snapToGrid="0" snapToObjects="1">
      <p:cViewPr varScale="1">
        <p:scale>
          <a:sx n="88" d="100"/>
          <a:sy n="88" d="100"/>
        </p:scale>
        <p:origin x="653" y="5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handoutMaster" Target="handoutMasters/handout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font" Target="fonts/font14.fntdata"/><Relationship Id="rId90" Type="http://schemas.openxmlformats.org/officeDocument/2006/relationships/tableStyles" Target="tableStyles.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34B637-C63C-7B44-B242-1C4B07D256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AB9490FD-0A9B-644D-B90F-05B1B83DB7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968A55-5230-1544-894F-450562219E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932DD0-3D81-7245-8407-C52A868219A4}" type="slidenum">
              <a:rPr lang="en-US" smtClean="0"/>
              <a:pPr/>
              <a:t>‹#›</a:t>
            </a:fld>
            <a:endParaRPr lang="en-US"/>
          </a:p>
        </p:txBody>
      </p:sp>
      <p:sp>
        <p:nvSpPr>
          <p:cNvPr id="3" name="Date Placeholder 2">
            <a:extLst>
              <a:ext uri="{FF2B5EF4-FFF2-40B4-BE49-F238E27FC236}">
                <a16:creationId xmlns:a16="http://schemas.microsoft.com/office/drawing/2014/main" id="{D0344038-AAE1-2B46-BED6-BFCE37933F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68087A-C385-9B4D-A65D-BDDFF5C592BF}" type="datetimeFigureOut">
              <a:rPr lang="en-US" smtClean="0"/>
              <a:pPr/>
              <a:t>1/25/2023</a:t>
            </a:fld>
            <a:endParaRPr lang="en-US"/>
          </a:p>
        </p:txBody>
      </p:sp>
    </p:spTree>
    <p:extLst>
      <p:ext uri="{BB962C8B-B14F-4D97-AF65-F5344CB8AC3E}">
        <p14:creationId xmlns:p14="http://schemas.microsoft.com/office/powerpoint/2010/main" val="1879582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C16ED-B306-804E-A787-03BFB7CD308B}" type="datetimeFigureOut">
              <a:rPr lang="en-US" smtClean="0"/>
              <a:pPr/>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4DEB81-B702-1F41-8AFA-9D26BF9E3DE5}" type="slidenum">
              <a:rPr lang="en-US" smtClean="0"/>
              <a:pPr/>
              <a:t>‹#›</a:t>
            </a:fld>
            <a:endParaRPr lang="en-US"/>
          </a:p>
        </p:txBody>
      </p:sp>
    </p:spTree>
    <p:extLst>
      <p:ext uri="{BB962C8B-B14F-4D97-AF65-F5344CB8AC3E}">
        <p14:creationId xmlns:p14="http://schemas.microsoft.com/office/powerpoint/2010/main" val="313710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7.emf"/></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DWF">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0284DA15-5196-A04E-A651-07FA8AA5ECD4}"/>
              </a:ext>
            </a:extLst>
          </p:cNvPr>
          <p:cNvCxnSpPr>
            <a:cxnSpLocks/>
          </p:cNvCxnSpPr>
          <p:nvPr userDrawn="1"/>
        </p:nvCxnSpPr>
        <p:spPr>
          <a:xfrm>
            <a:off x="757141" y="3429000"/>
            <a:ext cx="20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8">
            <a:extLst>
              <a:ext uri="{FF2B5EF4-FFF2-40B4-BE49-F238E27FC236}">
                <a16:creationId xmlns:a16="http://schemas.microsoft.com/office/drawing/2014/main" id="{AA14E238-9D1A-8940-9260-8076B44C44AA}"/>
              </a:ext>
            </a:extLst>
          </p:cNvPr>
          <p:cNvSpPr>
            <a:spLocks noGrp="1"/>
          </p:cNvSpPr>
          <p:nvPr>
            <p:ph type="title"/>
          </p:nvPr>
        </p:nvSpPr>
        <p:spPr>
          <a:xfrm>
            <a:off x="757141" y="1536192"/>
            <a:ext cx="6372000" cy="1600438"/>
          </a:xfrm>
          <a:prstGeom prst="rect">
            <a:avLst/>
          </a:prstGeom>
        </p:spPr>
        <p:txBody>
          <a:bodyPr vert="horz" wrap="square" lIns="0" tIns="0" rIns="0" bIns="0" rtlCol="0" anchor="b" anchorCtr="0">
            <a:spAutoFit/>
          </a:bodyPr>
          <a:lstStyle>
            <a:lvl1pPr>
              <a:lnSpc>
                <a:spcPct val="100000"/>
              </a:lnSpc>
              <a:defRPr sz="5200">
                <a:solidFill>
                  <a:schemeClr val="accent1"/>
                </a:solidFill>
              </a:defRPr>
            </a:lvl1pPr>
          </a:lstStyle>
          <a:p>
            <a:r>
              <a:rPr lang="en-GB" dirty="0"/>
              <a:t>Click to edit Master title style</a:t>
            </a:r>
            <a:endParaRPr lang="en-US" dirty="0"/>
          </a:p>
        </p:txBody>
      </p:sp>
      <p:sp>
        <p:nvSpPr>
          <p:cNvPr id="8" name="Text Placeholder 10">
            <a:extLst>
              <a:ext uri="{FF2B5EF4-FFF2-40B4-BE49-F238E27FC236}">
                <a16:creationId xmlns:a16="http://schemas.microsoft.com/office/drawing/2014/main" id="{979A5E9F-ACB1-9D47-A38C-41A4FE2CE542}"/>
              </a:ext>
            </a:extLst>
          </p:cNvPr>
          <p:cNvSpPr>
            <a:spLocks noGrp="1"/>
          </p:cNvSpPr>
          <p:nvPr>
            <p:ph idx="1" hasCustomPrompt="1"/>
          </p:nvPr>
        </p:nvSpPr>
        <p:spPr>
          <a:xfrm>
            <a:off x="757141" y="3873881"/>
            <a:ext cx="3711342" cy="318538"/>
          </a:xfrm>
          <a:prstGeom prst="rect">
            <a:avLst/>
          </a:prstGeom>
        </p:spPr>
        <p:txBody>
          <a:bodyPr vert="horz" wrap="square" lIns="0" tIns="0" rIns="0" bIns="0" rtlCol="0">
            <a:spAutoFit/>
          </a:bodyPr>
          <a:lstStyle>
            <a:lvl1pPr>
              <a:defRPr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Add sub heading</a:t>
            </a:r>
          </a:p>
        </p:txBody>
      </p:sp>
      <p:sp>
        <p:nvSpPr>
          <p:cNvPr id="34" name="Picture Placeholder 53">
            <a:extLst>
              <a:ext uri="{FF2B5EF4-FFF2-40B4-BE49-F238E27FC236}">
                <a16:creationId xmlns:a16="http://schemas.microsoft.com/office/drawing/2014/main" id="{CAA508C8-CD58-AB40-A68D-DDD0B10BCAFD}"/>
              </a:ext>
            </a:extLst>
          </p:cNvPr>
          <p:cNvSpPr>
            <a:spLocks noGrp="1"/>
          </p:cNvSpPr>
          <p:nvPr>
            <p:ph type="pic" sz="quarter" idx="13" hasCustomPrompt="1"/>
          </p:nvPr>
        </p:nvSpPr>
        <p:spPr>
          <a:xfrm>
            <a:off x="4637444" y="3922461"/>
            <a:ext cx="513190" cy="513190"/>
          </a:xfrm>
          <a:prstGeom prst="ellipse">
            <a:avLst/>
          </a:prstGeom>
          <a:noFill/>
          <a:ln w="12700">
            <a:noFill/>
          </a:ln>
        </p:spPr>
        <p:txBody>
          <a:bodyPr anchor="ctr"/>
          <a:lstStyle>
            <a:lvl1pPr algn="ctr">
              <a:defRPr sz="1200"/>
            </a:lvl1pPr>
          </a:lstStyle>
          <a:p>
            <a:r>
              <a:rPr lang="en-GB" dirty="0"/>
              <a:t>Icon</a:t>
            </a:r>
          </a:p>
        </p:txBody>
      </p:sp>
      <p:sp>
        <p:nvSpPr>
          <p:cNvPr id="35" name="Oval 34">
            <a:extLst>
              <a:ext uri="{FF2B5EF4-FFF2-40B4-BE49-F238E27FC236}">
                <a16:creationId xmlns:a16="http://schemas.microsoft.com/office/drawing/2014/main" id="{F90B07E4-A8A6-C44C-BB76-D59A6424150B}"/>
              </a:ext>
            </a:extLst>
          </p:cNvPr>
          <p:cNvSpPr/>
          <p:nvPr userDrawn="1"/>
        </p:nvSpPr>
        <p:spPr>
          <a:xfrm>
            <a:off x="4637444" y="3931253"/>
            <a:ext cx="513190" cy="51319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sp>
        <p:nvSpPr>
          <p:cNvPr id="36" name="Picture Placeholder 53">
            <a:extLst>
              <a:ext uri="{FF2B5EF4-FFF2-40B4-BE49-F238E27FC236}">
                <a16:creationId xmlns:a16="http://schemas.microsoft.com/office/drawing/2014/main" id="{BFEAFA94-6A84-B247-960B-11D2CD529340}"/>
              </a:ext>
            </a:extLst>
          </p:cNvPr>
          <p:cNvSpPr>
            <a:spLocks noGrp="1"/>
          </p:cNvSpPr>
          <p:nvPr>
            <p:ph type="pic" sz="quarter" idx="11" hasCustomPrompt="1"/>
          </p:nvPr>
        </p:nvSpPr>
        <p:spPr>
          <a:xfrm>
            <a:off x="6912344" y="2960208"/>
            <a:ext cx="720000" cy="720000"/>
          </a:xfrm>
          <a:prstGeom prst="ellipse">
            <a:avLst/>
          </a:prstGeom>
          <a:noFill/>
          <a:ln>
            <a:noFill/>
          </a:ln>
        </p:spPr>
        <p:txBody>
          <a:bodyPr anchor="ctr"/>
          <a:lstStyle>
            <a:lvl1pPr algn="ctr">
              <a:defRPr/>
            </a:lvl1pPr>
          </a:lstStyle>
          <a:p>
            <a:r>
              <a:rPr lang="en-GB" dirty="0"/>
              <a:t>Icon</a:t>
            </a:r>
          </a:p>
        </p:txBody>
      </p:sp>
      <p:sp>
        <p:nvSpPr>
          <p:cNvPr id="37" name="Oval 36">
            <a:extLst>
              <a:ext uri="{FF2B5EF4-FFF2-40B4-BE49-F238E27FC236}">
                <a16:creationId xmlns:a16="http://schemas.microsoft.com/office/drawing/2014/main" id="{1B839B86-A72C-1849-B824-379EB14CD9A5}"/>
              </a:ext>
            </a:extLst>
          </p:cNvPr>
          <p:cNvSpPr/>
          <p:nvPr userDrawn="1"/>
        </p:nvSpPr>
        <p:spPr>
          <a:xfrm>
            <a:off x="8470900" y="4134336"/>
            <a:ext cx="2413000" cy="241300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cxnSp>
        <p:nvCxnSpPr>
          <p:cNvPr id="38" name="Straight Connector 37">
            <a:extLst>
              <a:ext uri="{FF2B5EF4-FFF2-40B4-BE49-F238E27FC236}">
                <a16:creationId xmlns:a16="http://schemas.microsoft.com/office/drawing/2014/main" id="{648A564D-3BDD-D44C-9869-DEB943D46C32}"/>
              </a:ext>
            </a:extLst>
          </p:cNvPr>
          <p:cNvCxnSpPr/>
          <p:nvPr userDrawn="1"/>
        </p:nvCxnSpPr>
        <p:spPr>
          <a:xfrm>
            <a:off x="8712200" y="2235200"/>
            <a:ext cx="622300" cy="195721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A576FB7-4EBD-0E41-8950-8D90F7E67269}"/>
              </a:ext>
            </a:extLst>
          </p:cNvPr>
          <p:cNvCxnSpPr>
            <a:cxnSpLocks/>
          </p:cNvCxnSpPr>
          <p:nvPr userDrawn="1"/>
        </p:nvCxnSpPr>
        <p:spPr>
          <a:xfrm>
            <a:off x="7543800" y="3568700"/>
            <a:ext cx="1203325" cy="1016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EC30780-E96D-3B4B-B082-1C6D852E5E6F}"/>
              </a:ext>
            </a:extLst>
          </p:cNvPr>
          <p:cNvCxnSpPr>
            <a:cxnSpLocks/>
          </p:cNvCxnSpPr>
          <p:nvPr userDrawn="1"/>
        </p:nvCxnSpPr>
        <p:spPr>
          <a:xfrm>
            <a:off x="5159829" y="4240302"/>
            <a:ext cx="3339646" cy="85239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582138A-0E4C-7B40-8F1E-17C2719237C3}"/>
              </a:ext>
            </a:extLst>
          </p:cNvPr>
          <p:cNvCxnSpPr>
            <a:cxnSpLocks/>
          </p:cNvCxnSpPr>
          <p:nvPr userDrawn="1"/>
        </p:nvCxnSpPr>
        <p:spPr>
          <a:xfrm flipV="1">
            <a:off x="6861175" y="5591175"/>
            <a:ext cx="1638300" cy="26352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BB94AEF-BB34-CC4E-B1A0-20680EFCFB39}"/>
              </a:ext>
            </a:extLst>
          </p:cNvPr>
          <p:cNvCxnSpPr>
            <a:cxnSpLocks/>
          </p:cNvCxnSpPr>
          <p:nvPr userDrawn="1"/>
        </p:nvCxnSpPr>
        <p:spPr>
          <a:xfrm flipV="1">
            <a:off x="8616950" y="6350003"/>
            <a:ext cx="406400" cy="54609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0A851FB-AFA5-B646-AC66-B75717537B95}"/>
              </a:ext>
            </a:extLst>
          </p:cNvPr>
          <p:cNvCxnSpPr>
            <a:cxnSpLocks/>
          </p:cNvCxnSpPr>
          <p:nvPr userDrawn="1"/>
        </p:nvCxnSpPr>
        <p:spPr>
          <a:xfrm flipH="1" flipV="1">
            <a:off x="10391776" y="6315075"/>
            <a:ext cx="454024" cy="58102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BDB333-DDD0-2E4F-B04A-55DBFB7BEE04}"/>
              </a:ext>
            </a:extLst>
          </p:cNvPr>
          <p:cNvCxnSpPr>
            <a:cxnSpLocks/>
          </p:cNvCxnSpPr>
          <p:nvPr userDrawn="1"/>
        </p:nvCxnSpPr>
        <p:spPr>
          <a:xfrm flipH="1" flipV="1">
            <a:off x="10883900" y="5547361"/>
            <a:ext cx="1444923" cy="17557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5441EAF-861B-214C-84CF-835399A90A1A}"/>
              </a:ext>
            </a:extLst>
          </p:cNvPr>
          <p:cNvCxnSpPr>
            <a:cxnSpLocks/>
          </p:cNvCxnSpPr>
          <p:nvPr userDrawn="1"/>
        </p:nvCxnSpPr>
        <p:spPr>
          <a:xfrm flipH="1">
            <a:off x="10618788" y="3078993"/>
            <a:ext cx="1613126" cy="150570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75B34FE-3A81-F34C-A5D9-2966AF28A3AC}"/>
              </a:ext>
            </a:extLst>
          </p:cNvPr>
          <p:cNvSpPr/>
          <p:nvPr userDrawn="1"/>
        </p:nvSpPr>
        <p:spPr>
          <a:xfrm>
            <a:off x="6912344" y="2960208"/>
            <a:ext cx="720000" cy="72000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sp>
        <p:nvSpPr>
          <p:cNvPr id="47" name="Picture Placeholder 53">
            <a:extLst>
              <a:ext uri="{FF2B5EF4-FFF2-40B4-BE49-F238E27FC236}">
                <a16:creationId xmlns:a16="http://schemas.microsoft.com/office/drawing/2014/main" id="{24293378-A031-674F-8C17-7D14C5D54639}"/>
              </a:ext>
            </a:extLst>
          </p:cNvPr>
          <p:cNvSpPr>
            <a:spLocks noGrp="1"/>
          </p:cNvSpPr>
          <p:nvPr>
            <p:ph type="pic" sz="quarter" idx="12" hasCustomPrompt="1"/>
          </p:nvPr>
        </p:nvSpPr>
        <p:spPr>
          <a:xfrm>
            <a:off x="8178519" y="1358338"/>
            <a:ext cx="876861" cy="876861"/>
          </a:xfrm>
          <a:prstGeom prst="ellipse">
            <a:avLst/>
          </a:prstGeom>
          <a:noFill/>
          <a:ln>
            <a:noFill/>
          </a:ln>
        </p:spPr>
        <p:txBody>
          <a:bodyPr anchor="ctr"/>
          <a:lstStyle>
            <a:lvl1pPr algn="ctr">
              <a:defRPr/>
            </a:lvl1pPr>
          </a:lstStyle>
          <a:p>
            <a:r>
              <a:rPr lang="en-GB" dirty="0"/>
              <a:t>Icon</a:t>
            </a:r>
          </a:p>
        </p:txBody>
      </p:sp>
      <p:sp>
        <p:nvSpPr>
          <p:cNvPr id="48" name="Oval 47">
            <a:extLst>
              <a:ext uri="{FF2B5EF4-FFF2-40B4-BE49-F238E27FC236}">
                <a16:creationId xmlns:a16="http://schemas.microsoft.com/office/drawing/2014/main" id="{BA7B1490-A933-8940-A719-92C79F9A90D0}"/>
              </a:ext>
            </a:extLst>
          </p:cNvPr>
          <p:cNvSpPr/>
          <p:nvPr userDrawn="1"/>
        </p:nvSpPr>
        <p:spPr>
          <a:xfrm>
            <a:off x="8178519" y="1358338"/>
            <a:ext cx="876861" cy="876861"/>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sp>
        <p:nvSpPr>
          <p:cNvPr id="49" name="Picture Placeholder 53">
            <a:extLst>
              <a:ext uri="{FF2B5EF4-FFF2-40B4-BE49-F238E27FC236}">
                <a16:creationId xmlns:a16="http://schemas.microsoft.com/office/drawing/2014/main" id="{EE025647-4B4D-9545-9B19-A410120BE1C2}"/>
              </a:ext>
            </a:extLst>
          </p:cNvPr>
          <p:cNvSpPr>
            <a:spLocks noGrp="1"/>
          </p:cNvSpPr>
          <p:nvPr>
            <p:ph type="pic" sz="quarter" idx="14" hasCustomPrompt="1"/>
          </p:nvPr>
        </p:nvSpPr>
        <p:spPr>
          <a:xfrm>
            <a:off x="5826797" y="5371295"/>
            <a:ext cx="1032121" cy="1032121"/>
          </a:xfrm>
          <a:prstGeom prst="ellipse">
            <a:avLst/>
          </a:prstGeom>
          <a:noFill/>
          <a:ln>
            <a:noFill/>
          </a:ln>
        </p:spPr>
        <p:txBody>
          <a:bodyPr anchor="ctr"/>
          <a:lstStyle>
            <a:lvl1pPr algn="ctr">
              <a:defRPr/>
            </a:lvl1pPr>
          </a:lstStyle>
          <a:p>
            <a:r>
              <a:rPr lang="en-GB" dirty="0"/>
              <a:t>Icon</a:t>
            </a:r>
          </a:p>
        </p:txBody>
      </p:sp>
      <p:sp>
        <p:nvSpPr>
          <p:cNvPr id="50" name="Oval 49">
            <a:extLst>
              <a:ext uri="{FF2B5EF4-FFF2-40B4-BE49-F238E27FC236}">
                <a16:creationId xmlns:a16="http://schemas.microsoft.com/office/drawing/2014/main" id="{575CD6D6-DCD1-B94D-B1A9-7A3C7D6FD4A2}"/>
              </a:ext>
            </a:extLst>
          </p:cNvPr>
          <p:cNvSpPr/>
          <p:nvPr userDrawn="1"/>
        </p:nvSpPr>
        <p:spPr>
          <a:xfrm>
            <a:off x="5826797" y="5371295"/>
            <a:ext cx="1032121" cy="1032121"/>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sp>
        <p:nvSpPr>
          <p:cNvPr id="51" name="Picture Placeholder 53">
            <a:extLst>
              <a:ext uri="{FF2B5EF4-FFF2-40B4-BE49-F238E27FC236}">
                <a16:creationId xmlns:a16="http://schemas.microsoft.com/office/drawing/2014/main" id="{BB50104A-66F7-9649-BC2C-82D23B35A36A}"/>
              </a:ext>
            </a:extLst>
          </p:cNvPr>
          <p:cNvSpPr>
            <a:spLocks noGrp="1"/>
          </p:cNvSpPr>
          <p:nvPr>
            <p:ph type="pic" sz="quarter" idx="15" hasCustomPrompt="1"/>
          </p:nvPr>
        </p:nvSpPr>
        <p:spPr>
          <a:xfrm>
            <a:off x="8843976" y="4507412"/>
            <a:ext cx="1666848" cy="1666848"/>
          </a:xfrm>
          <a:prstGeom prst="ellipse">
            <a:avLst/>
          </a:prstGeom>
          <a:noFill/>
          <a:ln>
            <a:noFill/>
          </a:ln>
        </p:spPr>
        <p:txBody>
          <a:bodyPr anchor="ctr"/>
          <a:lstStyle>
            <a:lvl1pPr algn="ctr">
              <a:defRPr/>
            </a:lvl1pPr>
          </a:lstStyle>
          <a:p>
            <a:r>
              <a:rPr lang="en-GB" dirty="0"/>
              <a:t>Icon</a:t>
            </a:r>
          </a:p>
        </p:txBody>
      </p:sp>
      <p:sp>
        <p:nvSpPr>
          <p:cNvPr id="52" name="Oval 51">
            <a:extLst>
              <a:ext uri="{FF2B5EF4-FFF2-40B4-BE49-F238E27FC236}">
                <a16:creationId xmlns:a16="http://schemas.microsoft.com/office/drawing/2014/main" id="{25C36246-0470-F94E-A032-6622DB21D996}"/>
              </a:ext>
            </a:extLst>
          </p:cNvPr>
          <p:cNvSpPr/>
          <p:nvPr userDrawn="1"/>
        </p:nvSpPr>
        <p:spPr>
          <a:xfrm>
            <a:off x="8655927" y="4319363"/>
            <a:ext cx="2042947" cy="2037600"/>
          </a:xfrm>
          <a:prstGeom prst="ellipse">
            <a:avLst/>
          </a:prstGeom>
          <a:noFill/>
          <a:ln w="2222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sp>
        <p:nvSpPr>
          <p:cNvPr id="30" name="Title Placeholder 8">
            <a:extLst>
              <a:ext uri="{FF2B5EF4-FFF2-40B4-BE49-F238E27FC236}">
                <a16:creationId xmlns:a16="http://schemas.microsoft.com/office/drawing/2014/main" id="{F84C0F33-9707-4D47-9468-68307AE43AD0}"/>
              </a:ext>
            </a:extLst>
          </p:cNvPr>
          <p:cNvSpPr txBox="1">
            <a:spLocks/>
          </p:cNvSpPr>
          <p:nvPr userDrawn="1"/>
        </p:nvSpPr>
        <p:spPr>
          <a:xfrm>
            <a:off x="757140" y="5962948"/>
            <a:ext cx="2987999" cy="215444"/>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3500" b="0" i="0" kern="1200">
                <a:solidFill>
                  <a:schemeClr val="bg2"/>
                </a:solidFill>
                <a:latin typeface="Merriweather Light" pitchFamily="2" charset="77"/>
                <a:ea typeface="+mj-ea"/>
                <a:cs typeface="+mj-cs"/>
              </a:defRPr>
            </a:lvl1pPr>
          </a:lstStyle>
          <a:p>
            <a:r>
              <a:rPr lang="en-US" sz="14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dwfgroup.com</a:t>
            </a:r>
          </a:p>
        </p:txBody>
      </p:sp>
      <p:pic>
        <p:nvPicPr>
          <p:cNvPr id="33" name="Picture 32">
            <a:extLst>
              <a:ext uri="{FF2B5EF4-FFF2-40B4-BE49-F238E27FC236}">
                <a16:creationId xmlns:a16="http://schemas.microsoft.com/office/drawing/2014/main" id="{3B9258CD-F828-8041-AA29-50E8BB2A95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5125" y="728114"/>
            <a:ext cx="934338" cy="937285"/>
          </a:xfrm>
          <a:prstGeom prst="rect">
            <a:avLst/>
          </a:prstGeom>
          <a:ln>
            <a:noFill/>
          </a:ln>
        </p:spPr>
      </p:pic>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44431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slide 1">
    <p:bg>
      <p:bgPr>
        <a:solidFill>
          <a:schemeClr val="accent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5BF114F0-58E7-5E48-A897-2E2108687AE6}"/>
              </a:ext>
            </a:extLst>
          </p:cNvPr>
          <p:cNvCxnSpPr>
            <a:cxnSpLocks/>
          </p:cNvCxnSpPr>
          <p:nvPr userDrawn="1"/>
        </p:nvCxnSpPr>
        <p:spPr>
          <a:xfrm>
            <a:off x="535879" y="2372172"/>
            <a:ext cx="1" cy="19420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2FEDF10-0835-4644-97AB-5B80E11A851D}"/>
              </a:ext>
            </a:extLst>
          </p:cNvPr>
          <p:cNvGrpSpPr/>
          <p:nvPr userDrawn="1"/>
        </p:nvGrpSpPr>
        <p:grpSpPr>
          <a:xfrm flipH="1">
            <a:off x="10672858" y="-5052"/>
            <a:ext cx="1524001" cy="6863052"/>
            <a:chOff x="6124660" y="-5052"/>
            <a:chExt cx="1524001" cy="6863052"/>
          </a:xfrm>
        </p:grpSpPr>
        <p:sp>
          <p:nvSpPr>
            <p:cNvPr id="13" name="Rectangle 12">
              <a:extLst>
                <a:ext uri="{FF2B5EF4-FFF2-40B4-BE49-F238E27FC236}">
                  <a16:creationId xmlns:a16="http://schemas.microsoft.com/office/drawing/2014/main" id="{5B3ABB55-5C1D-604D-9F9D-C70A0122E185}"/>
                </a:ext>
              </a:extLst>
            </p:cNvPr>
            <p:cNvSpPr/>
            <p:nvPr userDrawn="1"/>
          </p:nvSpPr>
          <p:spPr>
            <a:xfrm>
              <a:off x="6124660" y="0"/>
              <a:ext cx="116672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4" name="Rectangle 13">
              <a:extLst>
                <a:ext uri="{FF2B5EF4-FFF2-40B4-BE49-F238E27FC236}">
                  <a16:creationId xmlns:a16="http://schemas.microsoft.com/office/drawing/2014/main" id="{FD12DC4B-DF58-F34E-B8EF-AC0335F982DA}"/>
                </a:ext>
              </a:extLst>
            </p:cNvPr>
            <p:cNvSpPr/>
            <p:nvPr userDrawn="1"/>
          </p:nvSpPr>
          <p:spPr>
            <a:xfrm>
              <a:off x="6124660" y="0"/>
              <a:ext cx="175339"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5" name="Rectangle 14">
              <a:extLst>
                <a:ext uri="{FF2B5EF4-FFF2-40B4-BE49-F238E27FC236}">
                  <a16:creationId xmlns:a16="http://schemas.microsoft.com/office/drawing/2014/main" id="{DF0029A7-5D81-5041-B58B-8B7057BE4958}"/>
                </a:ext>
              </a:extLst>
            </p:cNvPr>
            <p:cNvSpPr/>
            <p:nvPr userDrawn="1"/>
          </p:nvSpPr>
          <p:spPr>
            <a:xfrm flipH="1">
              <a:off x="6404077" y="0"/>
              <a:ext cx="9832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7" name="Rectangle 16">
              <a:extLst>
                <a:ext uri="{FF2B5EF4-FFF2-40B4-BE49-F238E27FC236}">
                  <a16:creationId xmlns:a16="http://schemas.microsoft.com/office/drawing/2014/main" id="{17D76F24-38DF-884E-BA97-91D66D6CC7F2}"/>
                </a:ext>
              </a:extLst>
            </p:cNvPr>
            <p:cNvSpPr/>
            <p:nvPr userDrawn="1"/>
          </p:nvSpPr>
          <p:spPr>
            <a:xfrm flipH="1">
              <a:off x="6723661" y="-5052"/>
              <a:ext cx="5260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8" name="Rectangle 17">
              <a:extLst>
                <a:ext uri="{FF2B5EF4-FFF2-40B4-BE49-F238E27FC236}">
                  <a16:creationId xmlns:a16="http://schemas.microsoft.com/office/drawing/2014/main" id="{E69A7F21-DCDE-EB42-B93D-A71D8DD053EE}"/>
                </a:ext>
              </a:extLst>
            </p:cNvPr>
            <p:cNvSpPr/>
            <p:nvPr userDrawn="1"/>
          </p:nvSpPr>
          <p:spPr>
            <a:xfrm flipH="1">
              <a:off x="7612661" y="-5052"/>
              <a:ext cx="36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sp>
        <p:nvSpPr>
          <p:cNvPr id="19" name="TextBox 18">
            <a:extLst>
              <a:ext uri="{FF2B5EF4-FFF2-40B4-BE49-F238E27FC236}">
                <a16:creationId xmlns:a16="http://schemas.microsoft.com/office/drawing/2014/main" id="{C3E00DFC-EE53-6749-9C97-6C429EC885E5}"/>
              </a:ext>
            </a:extLst>
          </p:cNvPr>
          <p:cNvSpPr txBox="1"/>
          <p:nvPr userDrawn="1"/>
        </p:nvSpPr>
        <p:spPr>
          <a:xfrm>
            <a:off x="6170613" y="6991350"/>
            <a:ext cx="6021387"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colour: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solid fill</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D0BFEDA2-40A1-9D41-B0CE-F555E52B47C8}"/>
              </a:ext>
            </a:extLst>
          </p:cNvPr>
          <p:cNvSpPr txBox="1"/>
          <p:nvPr userDrawn="1"/>
        </p:nvSpPr>
        <p:spPr>
          <a:xfrm>
            <a:off x="3493" y="6991350"/>
            <a:ext cx="6021387"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apply quote credit style: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Select the quote credit line &gt; click ”indent more” button twice</a:t>
            </a:r>
          </a:p>
        </p:txBody>
      </p:sp>
      <p:sp>
        <p:nvSpPr>
          <p:cNvPr id="3" name="Text Placeholder 2">
            <a:extLst>
              <a:ext uri="{FF2B5EF4-FFF2-40B4-BE49-F238E27FC236}">
                <a16:creationId xmlns:a16="http://schemas.microsoft.com/office/drawing/2014/main" id="{8D3976DE-7D7C-E741-B218-C367C2BE85B0}"/>
              </a:ext>
            </a:extLst>
          </p:cNvPr>
          <p:cNvSpPr>
            <a:spLocks noGrp="1"/>
          </p:cNvSpPr>
          <p:nvPr>
            <p:ph type="body" sz="quarter" idx="12"/>
          </p:nvPr>
        </p:nvSpPr>
        <p:spPr>
          <a:xfrm>
            <a:off x="1051004" y="2653284"/>
            <a:ext cx="9471600" cy="1379865"/>
          </a:xfrm>
        </p:spPr>
        <p:txBody>
          <a:bodyPr anchor="ctr" anchorCtr="0"/>
          <a:lstStyle>
            <a:lvl1pPr>
              <a:defRPr sz="2800">
                <a:solidFill>
                  <a:schemeClr val="bg1"/>
                </a:solidFill>
              </a:defRPr>
            </a:lvl1pPr>
            <a:lvl2pPr marL="0" indent="0">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68511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3_Blank slide with footer">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lvl1pPr>
              <a:defRPr>
                <a:solidFill>
                  <a:schemeClr val="bg1"/>
                </a:solidFill>
              </a:defRPr>
            </a:lvl1pPr>
          </a:lstStyle>
          <a:p>
            <a:r>
              <a:rPr lang="en-GB" dirty="0" smtClean="0"/>
              <a:t>DWF | Title | Classification: Public / Internal / Confidential / Highly Confidential </a:t>
            </a:r>
            <a:r>
              <a:rPr lang="en-GB" b="1" dirty="0" smtClean="0"/>
              <a:t>&lt;delete as appropriate&gt;</a:t>
            </a:r>
            <a:endParaRPr lang="en-US" b="1"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lvl1pPr>
              <a:defRPr>
                <a:solidFill>
                  <a:srgbClr val="F4A9BE"/>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E2A49145-8EEE-7548-92EF-CDBBE1E06FA3}"/>
              </a:ext>
            </a:extLst>
          </p:cNvPr>
          <p:cNvCxnSpPr>
            <a:cxnSpLocks/>
          </p:cNvCxnSpPr>
          <p:nvPr userDrawn="1"/>
        </p:nvCxnSpPr>
        <p:spPr>
          <a:xfrm>
            <a:off x="560291" y="6308725"/>
            <a:ext cx="11070000" cy="0"/>
          </a:xfrm>
          <a:prstGeom prst="line">
            <a:avLst/>
          </a:prstGeom>
          <a:ln w="12700">
            <a:solidFill>
              <a:srgbClr val="F4A9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34979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4_Blank slide with title">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lvl1pPr>
              <a:defRPr>
                <a:solidFill>
                  <a:schemeClr val="bg1"/>
                </a:solidFill>
              </a:defRPr>
            </a:lvl1pPr>
          </a:lstStyle>
          <a:p>
            <a:r>
              <a:rPr lang="en-GB" dirty="0" smtClean="0"/>
              <a:t>DWF | Title | Classification: Public / Internal / Confidential / Highly Confidential </a:t>
            </a:r>
            <a:r>
              <a:rPr lang="en-GB" b="1" dirty="0" smtClean="0"/>
              <a:t>&lt;delete as appropriate&gt;</a:t>
            </a:r>
            <a:endParaRPr lang="en-US" b="1"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lvl1pPr>
              <a:defRPr>
                <a:solidFill>
                  <a:srgbClr val="4EA4C7"/>
                </a:solidFill>
              </a:defRPr>
            </a:lvl1p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E2A49145-8EEE-7548-92EF-CDBBE1E06FA3}"/>
              </a:ext>
            </a:extLst>
          </p:cNvPr>
          <p:cNvCxnSpPr>
            <a:cxnSpLocks/>
          </p:cNvCxnSpPr>
          <p:nvPr userDrawn="1"/>
        </p:nvCxnSpPr>
        <p:spPr>
          <a:xfrm>
            <a:off x="560291" y="6308725"/>
            <a:ext cx="11070000" cy="0"/>
          </a:xfrm>
          <a:prstGeom prst="line">
            <a:avLst/>
          </a:prstGeom>
          <a:ln w="12700">
            <a:solidFill>
              <a:srgbClr val="4EA4C7"/>
            </a:solidFill>
          </a:ln>
        </p:spPr>
        <p:style>
          <a:lnRef idx="1">
            <a:schemeClr val="accent1"/>
          </a:lnRef>
          <a:fillRef idx="0">
            <a:schemeClr val="accent1"/>
          </a:fillRef>
          <a:effectRef idx="0">
            <a:schemeClr val="accent1"/>
          </a:effectRef>
          <a:fontRef idx="minor">
            <a:schemeClr val="tx1"/>
          </a:fontRef>
        </p:style>
      </p:cxnSp>
      <p:sp>
        <p:nvSpPr>
          <p:cNvPr id="5" name="Title Placeholder 8">
            <a:extLst>
              <a:ext uri="{FF2B5EF4-FFF2-40B4-BE49-F238E27FC236}">
                <a16:creationId xmlns:a16="http://schemas.microsoft.com/office/drawing/2014/main" id="{1C5A091E-9E40-714E-BC07-13BC4082A8C7}"/>
              </a:ext>
            </a:extLst>
          </p:cNvPr>
          <p:cNvSpPr>
            <a:spLocks noGrp="1"/>
          </p:cNvSpPr>
          <p:nvPr>
            <p:ph type="title"/>
          </p:nvPr>
        </p:nvSpPr>
        <p:spPr>
          <a:xfrm>
            <a:off x="560291" y="723802"/>
            <a:ext cx="11070000" cy="538609"/>
          </a:xfrm>
          <a:prstGeom prst="rect">
            <a:avLst/>
          </a:prstGeom>
        </p:spPr>
        <p:txBody>
          <a:bodyPr vert="horz" wrap="square" lIns="0" tIns="0" rIns="0" bIns="0" rtlCol="0" anchor="t" anchorCtr="0">
            <a:spAutoFit/>
          </a:bodyPr>
          <a:lstStyle>
            <a:lvl1pPr>
              <a:defRPr>
                <a:solidFill>
                  <a:schemeClr val="bg1"/>
                </a:solidFill>
              </a:defRPr>
            </a:lvl1p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E1B1432B-8CC0-4E46-8AA7-18F0C8EE00DD}"/>
              </a:ext>
            </a:extLst>
          </p:cNvPr>
          <p:cNvCxnSpPr>
            <a:cxnSpLocks/>
          </p:cNvCxnSpPr>
          <p:nvPr userDrawn="1"/>
        </p:nvCxnSpPr>
        <p:spPr>
          <a:xfrm>
            <a:off x="560291" y="1367395"/>
            <a:ext cx="2088000" cy="0"/>
          </a:xfrm>
          <a:prstGeom prst="line">
            <a:avLst/>
          </a:prstGeom>
          <a:ln w="19050">
            <a:solidFill>
              <a:srgbClr val="42A4C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E0A5346-A96E-1F40-9C08-BC43EE7AD7E6}"/>
              </a:ext>
            </a:extLst>
          </p:cNvPr>
          <p:cNvSpPr>
            <a:spLocks noGrp="1"/>
          </p:cNvSpPr>
          <p:nvPr>
            <p:ph type="body" sz="quarter" idx="12"/>
          </p:nvPr>
        </p:nvSpPr>
        <p:spPr>
          <a:xfrm>
            <a:off x="560291" y="2051050"/>
            <a:ext cx="11073600" cy="246221"/>
          </a:xfrm>
        </p:spPr>
        <p:txBody>
          <a:bodyPr/>
          <a:lstStyle>
            <a:lvl1pPr>
              <a:defRPr>
                <a:solidFill>
                  <a:srgbClr val="42A4C4"/>
                </a:solidFill>
              </a:defRPr>
            </a:lvl1pPr>
          </a:lstStyle>
          <a:p>
            <a:pPr lvl="0"/>
            <a:r>
              <a:rPr lang="en-GB" dirty="0"/>
              <a:t>Click to edit Master text styles</a:t>
            </a:r>
          </a:p>
        </p:txBody>
      </p:sp>
      <p:sp>
        <p:nvSpPr>
          <p:cNvPr id="9" name="Text Placeholder 5">
            <a:extLst>
              <a:ext uri="{FF2B5EF4-FFF2-40B4-BE49-F238E27FC236}">
                <a16:creationId xmlns:a16="http://schemas.microsoft.com/office/drawing/2014/main" id="{35C93A24-4537-114E-A7B4-7C434CCC58DE}"/>
              </a:ext>
            </a:extLst>
          </p:cNvPr>
          <p:cNvSpPr>
            <a:spLocks noGrp="1"/>
          </p:cNvSpPr>
          <p:nvPr>
            <p:ph type="body" sz="quarter" idx="41"/>
          </p:nvPr>
        </p:nvSpPr>
        <p:spPr>
          <a:xfrm>
            <a:off x="560388" y="2446040"/>
            <a:ext cx="11080750" cy="402674"/>
          </a:xfrm>
        </p:spPr>
        <p:txBody>
          <a:bodyPr lIns="0" tIns="0" rIns="0" bIns="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rgbClr val="42A4C4"/>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97306521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5_Blank slide with title">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lvl1pPr>
              <a:defRPr>
                <a:solidFill>
                  <a:schemeClr val="bg1"/>
                </a:solidFill>
              </a:defRPr>
            </a:lvl1pPr>
          </a:lstStyle>
          <a:p>
            <a:r>
              <a:rPr lang="en-GB" dirty="0" smtClean="0"/>
              <a:t>DWF | Title | Classification: Public / Internal / Confidential / Highly Confidential </a:t>
            </a:r>
            <a:r>
              <a:rPr lang="en-GB" b="1" dirty="0" smtClean="0"/>
              <a:t>&lt;delete as appropriate&gt;</a:t>
            </a:r>
            <a:endParaRPr lang="en-US" b="1"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lvl1pPr>
              <a:defRPr>
                <a:solidFill>
                  <a:srgbClr val="A794C6"/>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E2A49145-8EEE-7548-92EF-CDBBE1E06FA3}"/>
              </a:ext>
            </a:extLst>
          </p:cNvPr>
          <p:cNvCxnSpPr>
            <a:cxnSpLocks/>
          </p:cNvCxnSpPr>
          <p:nvPr userDrawn="1"/>
        </p:nvCxnSpPr>
        <p:spPr>
          <a:xfrm>
            <a:off x="560291" y="6308725"/>
            <a:ext cx="11070000" cy="0"/>
          </a:xfrm>
          <a:prstGeom prst="line">
            <a:avLst/>
          </a:prstGeom>
          <a:ln w="12700">
            <a:solidFill>
              <a:srgbClr val="A794C6"/>
            </a:solidFill>
          </a:ln>
        </p:spPr>
        <p:style>
          <a:lnRef idx="1">
            <a:schemeClr val="accent1"/>
          </a:lnRef>
          <a:fillRef idx="0">
            <a:schemeClr val="accent1"/>
          </a:fillRef>
          <a:effectRef idx="0">
            <a:schemeClr val="accent1"/>
          </a:effectRef>
          <a:fontRef idx="minor">
            <a:schemeClr val="tx1"/>
          </a:fontRef>
        </p:style>
      </p:cxnSp>
      <p:sp>
        <p:nvSpPr>
          <p:cNvPr id="5" name="Title Placeholder 8">
            <a:extLst>
              <a:ext uri="{FF2B5EF4-FFF2-40B4-BE49-F238E27FC236}">
                <a16:creationId xmlns:a16="http://schemas.microsoft.com/office/drawing/2014/main" id="{1C5A091E-9E40-714E-BC07-13BC4082A8C7}"/>
              </a:ext>
            </a:extLst>
          </p:cNvPr>
          <p:cNvSpPr>
            <a:spLocks noGrp="1"/>
          </p:cNvSpPr>
          <p:nvPr>
            <p:ph type="title"/>
          </p:nvPr>
        </p:nvSpPr>
        <p:spPr>
          <a:xfrm>
            <a:off x="560291" y="723802"/>
            <a:ext cx="11070000" cy="538609"/>
          </a:xfrm>
          <a:prstGeom prst="rect">
            <a:avLst/>
          </a:prstGeom>
        </p:spPr>
        <p:txBody>
          <a:bodyPr vert="horz" wrap="square" lIns="0" tIns="0" rIns="0" bIns="0" rtlCol="0" anchor="t" anchorCtr="0">
            <a:spAutoFit/>
          </a:bodyPr>
          <a:lstStyle>
            <a:lvl1pPr>
              <a:defRPr>
                <a:solidFill>
                  <a:schemeClr val="bg1"/>
                </a:solidFill>
              </a:defRPr>
            </a:lvl1p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E1B1432B-8CC0-4E46-8AA7-18F0C8EE00DD}"/>
              </a:ext>
            </a:extLst>
          </p:cNvPr>
          <p:cNvCxnSpPr>
            <a:cxnSpLocks/>
          </p:cNvCxnSpPr>
          <p:nvPr userDrawn="1"/>
        </p:nvCxnSpPr>
        <p:spPr>
          <a:xfrm>
            <a:off x="560291" y="1367395"/>
            <a:ext cx="2088000" cy="0"/>
          </a:xfrm>
          <a:prstGeom prst="line">
            <a:avLst/>
          </a:prstGeom>
          <a:ln w="19050">
            <a:solidFill>
              <a:srgbClr val="A895C7"/>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E0A5346-A96E-1F40-9C08-BC43EE7AD7E6}"/>
              </a:ext>
            </a:extLst>
          </p:cNvPr>
          <p:cNvSpPr>
            <a:spLocks noGrp="1"/>
          </p:cNvSpPr>
          <p:nvPr>
            <p:ph type="body" sz="quarter" idx="12"/>
          </p:nvPr>
        </p:nvSpPr>
        <p:spPr>
          <a:xfrm>
            <a:off x="560291" y="2051050"/>
            <a:ext cx="11073600" cy="246221"/>
          </a:xfrm>
        </p:spPr>
        <p:txBody>
          <a:bodyPr/>
          <a:lstStyle>
            <a:lvl1pPr>
              <a:defRPr>
                <a:solidFill>
                  <a:srgbClr val="A895C7"/>
                </a:solidFill>
              </a:defRPr>
            </a:lvl1pPr>
          </a:lstStyle>
          <a:p>
            <a:pPr lvl="0"/>
            <a:r>
              <a:rPr lang="en-GB" dirty="0"/>
              <a:t>Click to edit Master text styles</a:t>
            </a:r>
          </a:p>
        </p:txBody>
      </p:sp>
      <p:sp>
        <p:nvSpPr>
          <p:cNvPr id="9" name="Text Placeholder 5">
            <a:extLst>
              <a:ext uri="{FF2B5EF4-FFF2-40B4-BE49-F238E27FC236}">
                <a16:creationId xmlns:a16="http://schemas.microsoft.com/office/drawing/2014/main" id="{35C93A24-4537-114E-A7B4-7C434CCC58DE}"/>
              </a:ext>
            </a:extLst>
          </p:cNvPr>
          <p:cNvSpPr>
            <a:spLocks noGrp="1"/>
          </p:cNvSpPr>
          <p:nvPr>
            <p:ph type="body" sz="quarter" idx="41"/>
          </p:nvPr>
        </p:nvSpPr>
        <p:spPr>
          <a:xfrm>
            <a:off x="560388" y="2446040"/>
            <a:ext cx="11080750" cy="402674"/>
          </a:xfrm>
        </p:spPr>
        <p:txBody>
          <a:bodyPr lIns="0" tIns="0" rIns="0" bIns="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rgbClr val="A895C7"/>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20231475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Blank slide with title">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lvl1pPr>
              <a:defRPr>
                <a:solidFill>
                  <a:schemeClr val="bg1"/>
                </a:solidFill>
              </a:defRPr>
            </a:lvl1pPr>
          </a:lstStyle>
          <a:p>
            <a:r>
              <a:rPr lang="en-GB" dirty="0" smtClean="0"/>
              <a:t>DWF | Title | Classification: Public / Internal / Confidential / Highly Confidential </a:t>
            </a:r>
            <a:r>
              <a:rPr lang="en-GB" b="1" dirty="0" smtClean="0"/>
              <a:t>&lt;delete as appropriate&gt;</a:t>
            </a:r>
            <a:endParaRPr lang="en-US" b="1"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lvl1pPr>
              <a:defRPr>
                <a:solidFill>
                  <a:srgbClr val="F4A9BE"/>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E2A49145-8EEE-7548-92EF-CDBBE1E06FA3}"/>
              </a:ext>
            </a:extLst>
          </p:cNvPr>
          <p:cNvCxnSpPr>
            <a:cxnSpLocks/>
          </p:cNvCxnSpPr>
          <p:nvPr userDrawn="1"/>
        </p:nvCxnSpPr>
        <p:spPr>
          <a:xfrm>
            <a:off x="560291" y="6308725"/>
            <a:ext cx="11070000" cy="0"/>
          </a:xfrm>
          <a:prstGeom prst="line">
            <a:avLst/>
          </a:prstGeom>
          <a:ln w="12700">
            <a:solidFill>
              <a:srgbClr val="F4A9BE"/>
            </a:solidFill>
          </a:ln>
        </p:spPr>
        <p:style>
          <a:lnRef idx="1">
            <a:schemeClr val="accent1"/>
          </a:lnRef>
          <a:fillRef idx="0">
            <a:schemeClr val="accent1"/>
          </a:fillRef>
          <a:effectRef idx="0">
            <a:schemeClr val="accent1"/>
          </a:effectRef>
          <a:fontRef idx="minor">
            <a:schemeClr val="tx1"/>
          </a:fontRef>
        </p:style>
      </p:cxnSp>
      <p:sp>
        <p:nvSpPr>
          <p:cNvPr id="5" name="Title Placeholder 8">
            <a:extLst>
              <a:ext uri="{FF2B5EF4-FFF2-40B4-BE49-F238E27FC236}">
                <a16:creationId xmlns:a16="http://schemas.microsoft.com/office/drawing/2014/main" id="{1C5A091E-9E40-714E-BC07-13BC4082A8C7}"/>
              </a:ext>
            </a:extLst>
          </p:cNvPr>
          <p:cNvSpPr>
            <a:spLocks noGrp="1"/>
          </p:cNvSpPr>
          <p:nvPr>
            <p:ph type="title"/>
          </p:nvPr>
        </p:nvSpPr>
        <p:spPr>
          <a:xfrm>
            <a:off x="560291" y="723802"/>
            <a:ext cx="11070000" cy="538609"/>
          </a:xfrm>
          <a:prstGeom prst="rect">
            <a:avLst/>
          </a:prstGeom>
        </p:spPr>
        <p:txBody>
          <a:bodyPr vert="horz" wrap="square" lIns="0" tIns="0" rIns="0" bIns="0" rtlCol="0" anchor="t" anchorCtr="0">
            <a:spAutoFit/>
          </a:bodyPr>
          <a:lstStyle>
            <a:lvl1pPr>
              <a:defRPr>
                <a:solidFill>
                  <a:schemeClr val="bg1"/>
                </a:solidFill>
              </a:defRPr>
            </a:lvl1p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E1B1432B-8CC0-4E46-8AA7-18F0C8EE00DD}"/>
              </a:ext>
            </a:extLst>
          </p:cNvPr>
          <p:cNvCxnSpPr>
            <a:cxnSpLocks/>
          </p:cNvCxnSpPr>
          <p:nvPr userDrawn="1"/>
        </p:nvCxnSpPr>
        <p:spPr>
          <a:xfrm>
            <a:off x="560291" y="1367395"/>
            <a:ext cx="2088000" cy="0"/>
          </a:xfrm>
          <a:prstGeom prst="line">
            <a:avLst/>
          </a:prstGeom>
          <a:ln w="19050">
            <a:solidFill>
              <a:srgbClr val="F5B2C5"/>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E0A5346-A96E-1F40-9C08-BC43EE7AD7E6}"/>
              </a:ext>
            </a:extLst>
          </p:cNvPr>
          <p:cNvSpPr>
            <a:spLocks noGrp="1"/>
          </p:cNvSpPr>
          <p:nvPr>
            <p:ph type="body" sz="quarter" idx="12"/>
          </p:nvPr>
        </p:nvSpPr>
        <p:spPr>
          <a:xfrm>
            <a:off x="560291" y="2051050"/>
            <a:ext cx="11073600" cy="246221"/>
          </a:xfrm>
        </p:spPr>
        <p:txBody>
          <a:bodyPr/>
          <a:lstStyle>
            <a:lvl1pPr>
              <a:defRPr>
                <a:solidFill>
                  <a:srgbClr val="F5B2C5"/>
                </a:solidFill>
              </a:defRPr>
            </a:lvl1pPr>
          </a:lstStyle>
          <a:p>
            <a:pPr lvl="0"/>
            <a:r>
              <a:rPr lang="en-GB" dirty="0"/>
              <a:t>Click to edit Master text styles</a:t>
            </a:r>
          </a:p>
        </p:txBody>
      </p:sp>
      <p:sp>
        <p:nvSpPr>
          <p:cNvPr id="9" name="Text Placeholder 5">
            <a:extLst>
              <a:ext uri="{FF2B5EF4-FFF2-40B4-BE49-F238E27FC236}">
                <a16:creationId xmlns:a16="http://schemas.microsoft.com/office/drawing/2014/main" id="{35C93A24-4537-114E-A7B4-7C434CCC58DE}"/>
              </a:ext>
            </a:extLst>
          </p:cNvPr>
          <p:cNvSpPr>
            <a:spLocks noGrp="1"/>
          </p:cNvSpPr>
          <p:nvPr>
            <p:ph type="body" sz="quarter" idx="41"/>
          </p:nvPr>
        </p:nvSpPr>
        <p:spPr>
          <a:xfrm>
            <a:off x="560388" y="2446040"/>
            <a:ext cx="11080750" cy="402674"/>
          </a:xfrm>
        </p:spPr>
        <p:txBody>
          <a:bodyPr lIns="0" tIns="0" rIns="0" bIns="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rgbClr val="F5B2C5"/>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24062340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ic Right 1 Col Txt 1">
    <p:spTree>
      <p:nvGrpSpPr>
        <p:cNvPr id="1" name=""/>
        <p:cNvGrpSpPr/>
        <p:nvPr/>
      </p:nvGrpSpPr>
      <p:grpSpPr>
        <a:xfrm>
          <a:off x="0" y="0"/>
          <a:ext cx="0" cy="0"/>
          <a:chOff x="0" y="0"/>
          <a:chExt cx="0" cy="0"/>
        </a:xfrm>
      </p:grpSpPr>
      <p:sp>
        <p:nvSpPr>
          <p:cNvPr id="5" name="Rectangle 4"/>
          <p:cNvSpPr/>
          <p:nvPr userDrawn="1"/>
        </p:nvSpPr>
        <p:spPr>
          <a:xfrm>
            <a:off x="431800" y="1262411"/>
            <a:ext cx="2476500" cy="274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44B944E-EC6C-2D46-8702-4E6847A4EA05}"/>
              </a:ext>
            </a:extLst>
          </p:cNvPr>
          <p:cNvSpPr/>
          <p:nvPr userDrawn="1"/>
        </p:nvSpPr>
        <p:spPr>
          <a:xfrm>
            <a:off x="4894263" y="6176356"/>
            <a:ext cx="7297737"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4333972"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a:xfrm>
            <a:off x="848291" y="6436556"/>
            <a:ext cx="4045972" cy="338554"/>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5532000" y="0"/>
            <a:ext cx="666000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549598"/>
            <a:ext cx="4320000"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5">
            <a:extLst>
              <a:ext uri="{FF2B5EF4-FFF2-40B4-BE49-F238E27FC236}">
                <a16:creationId xmlns:a16="http://schemas.microsoft.com/office/drawing/2014/main" id="{79287845-1AB6-1849-BFF9-90B6647D1514}"/>
              </a:ext>
            </a:extLst>
          </p:cNvPr>
          <p:cNvSpPr>
            <a:spLocks noGrp="1"/>
          </p:cNvSpPr>
          <p:nvPr>
            <p:ph type="body" sz="quarter" idx="41"/>
          </p:nvPr>
        </p:nvSpPr>
        <p:spPr>
          <a:xfrm>
            <a:off x="560388" y="3927548"/>
            <a:ext cx="2079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8" name="Text Placeholder 5">
            <a:extLst>
              <a:ext uri="{FF2B5EF4-FFF2-40B4-BE49-F238E27FC236}">
                <a16:creationId xmlns:a16="http://schemas.microsoft.com/office/drawing/2014/main" id="{B3EACADD-322A-5E4E-A995-2C4C6706DF30}"/>
              </a:ext>
            </a:extLst>
          </p:cNvPr>
          <p:cNvSpPr>
            <a:spLocks noGrp="1"/>
          </p:cNvSpPr>
          <p:nvPr>
            <p:ph type="body" sz="quarter" idx="42"/>
          </p:nvPr>
        </p:nvSpPr>
        <p:spPr>
          <a:xfrm>
            <a:off x="2806631" y="3927548"/>
            <a:ext cx="2079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1" name="Straight Connector 10">
            <a:extLst>
              <a:ext uri="{FF2B5EF4-FFF2-40B4-BE49-F238E27FC236}">
                <a16:creationId xmlns:a16="http://schemas.microsoft.com/office/drawing/2014/main" id="{8C8A8B52-BD5F-1E4A-8235-8A797CF5B36F}"/>
              </a:ext>
            </a:extLst>
          </p:cNvPr>
          <p:cNvCxnSpPr>
            <a:cxnSpLocks/>
          </p:cNvCxnSpPr>
          <p:nvPr userDrawn="1"/>
        </p:nvCxnSpPr>
        <p:spPr>
          <a:xfrm>
            <a:off x="560388"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719915"/>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Pic Right 1 Col Tx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4B944E-EC6C-2D46-8702-4E6847A4EA05}"/>
              </a:ext>
            </a:extLst>
          </p:cNvPr>
          <p:cNvSpPr/>
          <p:nvPr userDrawn="1"/>
        </p:nvSpPr>
        <p:spPr>
          <a:xfrm>
            <a:off x="4894263" y="6176356"/>
            <a:ext cx="7297737"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4333972"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a:xfrm>
            <a:off x="848291" y="6436556"/>
            <a:ext cx="4032097" cy="338554"/>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5532000" y="0"/>
            <a:ext cx="666000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051050"/>
            <a:ext cx="4320000"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5">
            <a:extLst>
              <a:ext uri="{FF2B5EF4-FFF2-40B4-BE49-F238E27FC236}">
                <a16:creationId xmlns:a16="http://schemas.microsoft.com/office/drawing/2014/main" id="{79287845-1AB6-1849-BFF9-90B6647D1514}"/>
              </a:ext>
            </a:extLst>
          </p:cNvPr>
          <p:cNvSpPr>
            <a:spLocks noGrp="1"/>
          </p:cNvSpPr>
          <p:nvPr>
            <p:ph type="body" sz="quarter" idx="41"/>
          </p:nvPr>
        </p:nvSpPr>
        <p:spPr>
          <a:xfrm>
            <a:off x="560388" y="3429000"/>
            <a:ext cx="2079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8" name="Text Placeholder 5">
            <a:extLst>
              <a:ext uri="{FF2B5EF4-FFF2-40B4-BE49-F238E27FC236}">
                <a16:creationId xmlns:a16="http://schemas.microsoft.com/office/drawing/2014/main" id="{B3EACADD-322A-5E4E-A995-2C4C6706DF30}"/>
              </a:ext>
            </a:extLst>
          </p:cNvPr>
          <p:cNvSpPr>
            <a:spLocks noGrp="1"/>
          </p:cNvSpPr>
          <p:nvPr>
            <p:ph type="body" sz="quarter" idx="42"/>
          </p:nvPr>
        </p:nvSpPr>
        <p:spPr>
          <a:xfrm>
            <a:off x="2806631" y="3429000"/>
            <a:ext cx="2079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65311469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 Right 1 Col Txt 1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4B944E-EC6C-2D46-8702-4E6847A4EA05}"/>
              </a:ext>
            </a:extLst>
          </p:cNvPr>
          <p:cNvSpPr/>
          <p:nvPr userDrawn="1"/>
        </p:nvSpPr>
        <p:spPr>
          <a:xfrm>
            <a:off x="4894263" y="6176356"/>
            <a:ext cx="7297737"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4333972"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a:xfrm>
            <a:off x="848291" y="6436556"/>
            <a:ext cx="4045972" cy="338554"/>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5532000" y="0"/>
            <a:ext cx="6660000" cy="6858000"/>
          </a:xfrm>
          <a:prstGeom prst="rect">
            <a:avLst/>
          </a:prstGeom>
        </p:spPr>
        <p:txBody>
          <a:bodyPr/>
          <a:lstStyle/>
          <a:p>
            <a:endParaRPr lang="en-US" dirty="0"/>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051050"/>
            <a:ext cx="4320000"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5">
            <a:extLst>
              <a:ext uri="{FF2B5EF4-FFF2-40B4-BE49-F238E27FC236}">
                <a16:creationId xmlns:a16="http://schemas.microsoft.com/office/drawing/2014/main" id="{B3AC0524-749D-854C-8092-A88E9D4AFEC0}"/>
              </a:ext>
            </a:extLst>
          </p:cNvPr>
          <p:cNvSpPr>
            <a:spLocks noGrp="1"/>
          </p:cNvSpPr>
          <p:nvPr>
            <p:ph type="body" sz="quarter" idx="41"/>
          </p:nvPr>
        </p:nvSpPr>
        <p:spPr>
          <a:xfrm>
            <a:off x="560388" y="3429000"/>
            <a:ext cx="4320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69371878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Pic Left 1 Col T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0B27-19AC-D142-A7FE-14BA2D9C637C}"/>
              </a:ext>
            </a:extLst>
          </p:cNvPr>
          <p:cNvSpPr>
            <a:spLocks noGrp="1"/>
          </p:cNvSpPr>
          <p:nvPr>
            <p:ph type="title"/>
          </p:nvPr>
        </p:nvSpPr>
        <p:spPr>
          <a:xfrm>
            <a:off x="7777425" y="723802"/>
            <a:ext cx="3863714"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9A1C11FC-4FC9-A548-9070-632E20A51A38}"/>
              </a:ext>
            </a:extLst>
          </p:cNvPr>
          <p:cNvSpPr>
            <a:spLocks noGrp="1"/>
          </p:cNvSpPr>
          <p:nvPr>
            <p:ph type="ftr" sz="quarter" idx="10"/>
          </p:nvPr>
        </p:nvSpPr>
        <p:spPr>
          <a:xfrm>
            <a:off x="8088284" y="6436556"/>
            <a:ext cx="3528000" cy="507831"/>
          </a:xfrm>
          <a:prstGeom prst="rect">
            <a:avLst/>
          </a:prstGeo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4A2D1528-8EB9-4E44-9554-19EDB7B517E5}"/>
              </a:ext>
            </a:extLst>
          </p:cNvPr>
          <p:cNvSpPr>
            <a:spLocks noGrp="1"/>
          </p:cNvSpPr>
          <p:nvPr>
            <p:ph type="sldNum" sz="quarter" idx="11"/>
          </p:nvPr>
        </p:nvSpPr>
        <p:spPr>
          <a:xfrm>
            <a:off x="7777424" y="6436556"/>
            <a:ext cx="288000" cy="153888"/>
          </a:xfrm>
          <a:prstGeom prst="rect">
            <a:avLst/>
          </a:prstGeom>
        </p:spPr>
        <p:txBody>
          <a:bodyPr/>
          <a:lstStyle/>
          <a:p>
            <a:fld id="{9F42F5A6-819A-9F4C-9225-88E3002428E4}" type="slidenum">
              <a:rPr lang="en-US" smtClean="0"/>
              <a:pPr/>
              <a:t>‹#›</a:t>
            </a:fld>
            <a:endParaRPr lang="en-US" dirty="0"/>
          </a:p>
        </p:txBody>
      </p:sp>
      <p:sp>
        <p:nvSpPr>
          <p:cNvPr id="8" name="Text Placeholder 10">
            <a:extLst>
              <a:ext uri="{FF2B5EF4-FFF2-40B4-BE49-F238E27FC236}">
                <a16:creationId xmlns:a16="http://schemas.microsoft.com/office/drawing/2014/main" id="{77733F11-83A9-2D4B-8A38-58AE38C8B5AC}"/>
              </a:ext>
            </a:extLst>
          </p:cNvPr>
          <p:cNvSpPr>
            <a:spLocks noGrp="1"/>
          </p:cNvSpPr>
          <p:nvPr>
            <p:ph idx="1"/>
          </p:nvPr>
        </p:nvSpPr>
        <p:spPr>
          <a:xfrm>
            <a:off x="7777424" y="2059288"/>
            <a:ext cx="3863715" cy="1210588"/>
          </a:xfrm>
          <a:prstGeom prst="rect">
            <a:avLst/>
          </a:prstGeom>
        </p:spPr>
        <p:txBody>
          <a:bodyPr vert="horz" wrap="square"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Picture Placeholder 10">
            <a:extLst>
              <a:ext uri="{FF2B5EF4-FFF2-40B4-BE49-F238E27FC236}">
                <a16:creationId xmlns:a16="http://schemas.microsoft.com/office/drawing/2014/main" id="{D27521E3-B3F3-C249-A9BF-1A9A8A7BAD52}"/>
              </a:ext>
            </a:extLst>
          </p:cNvPr>
          <p:cNvSpPr>
            <a:spLocks noGrp="1"/>
          </p:cNvSpPr>
          <p:nvPr>
            <p:ph type="pic" sz="quarter" idx="12"/>
          </p:nvPr>
        </p:nvSpPr>
        <p:spPr>
          <a:xfrm>
            <a:off x="1" y="0"/>
            <a:ext cx="7146000" cy="6858000"/>
          </a:xfrm>
          <a:solidFill>
            <a:schemeClr val="bg1"/>
          </a:solidFill>
        </p:spPr>
        <p:txBody>
          <a:bodyPr/>
          <a:lstStyle/>
          <a:p>
            <a:endParaRPr lang="en-US"/>
          </a:p>
        </p:txBody>
      </p:sp>
      <p:cxnSp>
        <p:nvCxnSpPr>
          <p:cNvPr id="12" name="Straight Connector 11">
            <a:extLst>
              <a:ext uri="{FF2B5EF4-FFF2-40B4-BE49-F238E27FC236}">
                <a16:creationId xmlns:a16="http://schemas.microsoft.com/office/drawing/2014/main" id="{A4EEBE21-6C8F-544A-86C6-AFCD37DE860E}"/>
              </a:ext>
            </a:extLst>
          </p:cNvPr>
          <p:cNvCxnSpPr>
            <a:cxnSpLocks/>
          </p:cNvCxnSpPr>
          <p:nvPr userDrawn="1"/>
        </p:nvCxnSpPr>
        <p:spPr>
          <a:xfrm>
            <a:off x="7777424" y="6308725"/>
            <a:ext cx="38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5AB746-E85C-0D4E-994C-E51BA122A5D5}"/>
              </a:ext>
            </a:extLst>
          </p:cNvPr>
          <p:cNvCxnSpPr>
            <a:cxnSpLocks/>
          </p:cNvCxnSpPr>
          <p:nvPr userDrawn="1"/>
        </p:nvCxnSpPr>
        <p:spPr>
          <a:xfrm>
            <a:off x="7777425"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F7EC3EBF-0B91-F548-B215-EE2577F6C84C}"/>
              </a:ext>
            </a:extLst>
          </p:cNvPr>
          <p:cNvSpPr>
            <a:spLocks noGrp="1"/>
          </p:cNvSpPr>
          <p:nvPr>
            <p:ph type="body" sz="quarter" idx="41"/>
          </p:nvPr>
        </p:nvSpPr>
        <p:spPr>
          <a:xfrm>
            <a:off x="7777424" y="3429000"/>
            <a:ext cx="386371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60581264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 Left 1 Col Txt 2">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6024562"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6612119" y="723802"/>
            <a:ext cx="5026410"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6612120" y="2060355"/>
            <a:ext cx="5026410"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6612119"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33F40BA1-F017-6140-BC9D-A812F49D226B}"/>
              </a:ext>
            </a:extLst>
          </p:cNvPr>
          <p:cNvSpPr>
            <a:spLocks noGrp="1"/>
          </p:cNvSpPr>
          <p:nvPr>
            <p:ph type="ftr" sz="quarter" idx="13"/>
          </p:nvPr>
        </p:nvSpPr>
        <p:spPr>
          <a:xfrm>
            <a:off x="6900119" y="6436556"/>
            <a:ext cx="4752000" cy="338554"/>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12" name="Slide Number Placeholder 11">
            <a:extLst>
              <a:ext uri="{FF2B5EF4-FFF2-40B4-BE49-F238E27FC236}">
                <a16:creationId xmlns:a16="http://schemas.microsoft.com/office/drawing/2014/main" id="{4BDA1502-17E6-7D4A-9718-C5FB59DC5E6D}"/>
              </a:ext>
            </a:extLst>
          </p:cNvPr>
          <p:cNvSpPr>
            <a:spLocks noGrp="1"/>
          </p:cNvSpPr>
          <p:nvPr>
            <p:ph type="sldNum" sz="quarter" idx="14"/>
          </p:nvPr>
        </p:nvSpPr>
        <p:spPr>
          <a:xfrm>
            <a:off x="6612119" y="6436556"/>
            <a:ext cx="288000" cy="153888"/>
          </a:xfrm>
        </p:spPr>
        <p:txBody>
          <a:bodyPr/>
          <a:lstStyle/>
          <a:p>
            <a:fld id="{9F42F5A6-819A-9F4C-9225-88E3002428E4}" type="slidenum">
              <a:rPr lang="en-US" smtClean="0"/>
              <a:pPr/>
              <a:t>‹#›</a:t>
            </a:fld>
            <a:endParaRPr lang="en-US" dirty="0"/>
          </a:p>
        </p:txBody>
      </p:sp>
      <p:cxnSp>
        <p:nvCxnSpPr>
          <p:cNvPr id="9" name="Straight Connector 8">
            <a:extLst>
              <a:ext uri="{FF2B5EF4-FFF2-40B4-BE49-F238E27FC236}">
                <a16:creationId xmlns:a16="http://schemas.microsoft.com/office/drawing/2014/main" id="{6A0F29F2-8163-4C43-B06D-3B8F0B87857E}"/>
              </a:ext>
            </a:extLst>
          </p:cNvPr>
          <p:cNvCxnSpPr>
            <a:cxnSpLocks/>
          </p:cNvCxnSpPr>
          <p:nvPr userDrawn="1"/>
        </p:nvCxnSpPr>
        <p:spPr>
          <a:xfrm>
            <a:off x="6612119" y="630872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ECBE0CB2-FFBA-564D-8EF4-B3E6C9789F03}"/>
              </a:ext>
            </a:extLst>
          </p:cNvPr>
          <p:cNvSpPr>
            <a:spLocks noGrp="1"/>
          </p:cNvSpPr>
          <p:nvPr>
            <p:ph type="body" sz="quarter" idx="41"/>
          </p:nvPr>
        </p:nvSpPr>
        <p:spPr>
          <a:xfrm>
            <a:off x="6612120" y="3429000"/>
            <a:ext cx="5026409"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56960586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Pic Left 1 Col Txt 2 (2 line title)">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6024562"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6612119" y="723802"/>
            <a:ext cx="5026410"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6612120" y="2549598"/>
            <a:ext cx="5026410"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Footer Placeholder 10">
            <a:extLst>
              <a:ext uri="{FF2B5EF4-FFF2-40B4-BE49-F238E27FC236}">
                <a16:creationId xmlns:a16="http://schemas.microsoft.com/office/drawing/2014/main" id="{33F40BA1-F017-6140-BC9D-A812F49D226B}"/>
              </a:ext>
            </a:extLst>
          </p:cNvPr>
          <p:cNvSpPr>
            <a:spLocks noGrp="1"/>
          </p:cNvSpPr>
          <p:nvPr>
            <p:ph type="ftr" sz="quarter" idx="13"/>
          </p:nvPr>
        </p:nvSpPr>
        <p:spPr>
          <a:xfrm>
            <a:off x="6900119" y="6436556"/>
            <a:ext cx="4752000" cy="338554"/>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12" name="Slide Number Placeholder 11">
            <a:extLst>
              <a:ext uri="{FF2B5EF4-FFF2-40B4-BE49-F238E27FC236}">
                <a16:creationId xmlns:a16="http://schemas.microsoft.com/office/drawing/2014/main" id="{4BDA1502-17E6-7D4A-9718-C5FB59DC5E6D}"/>
              </a:ext>
            </a:extLst>
          </p:cNvPr>
          <p:cNvSpPr>
            <a:spLocks noGrp="1"/>
          </p:cNvSpPr>
          <p:nvPr>
            <p:ph type="sldNum" sz="quarter" idx="14"/>
          </p:nvPr>
        </p:nvSpPr>
        <p:spPr>
          <a:xfrm>
            <a:off x="6612119" y="6436556"/>
            <a:ext cx="288000" cy="153888"/>
          </a:xfrm>
        </p:spPr>
        <p:txBody>
          <a:bodyPr/>
          <a:lstStyle/>
          <a:p>
            <a:fld id="{9F42F5A6-819A-9F4C-9225-88E3002428E4}" type="slidenum">
              <a:rPr lang="en-US" smtClean="0"/>
              <a:pPr/>
              <a:t>‹#›</a:t>
            </a:fld>
            <a:endParaRPr lang="en-US" dirty="0"/>
          </a:p>
        </p:txBody>
      </p:sp>
      <p:cxnSp>
        <p:nvCxnSpPr>
          <p:cNvPr id="9" name="Straight Connector 8">
            <a:extLst>
              <a:ext uri="{FF2B5EF4-FFF2-40B4-BE49-F238E27FC236}">
                <a16:creationId xmlns:a16="http://schemas.microsoft.com/office/drawing/2014/main" id="{6A0F29F2-8163-4C43-B06D-3B8F0B87857E}"/>
              </a:ext>
            </a:extLst>
          </p:cNvPr>
          <p:cNvCxnSpPr>
            <a:cxnSpLocks/>
          </p:cNvCxnSpPr>
          <p:nvPr userDrawn="1"/>
        </p:nvCxnSpPr>
        <p:spPr>
          <a:xfrm>
            <a:off x="6612119" y="630872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ECBE0CB2-FFBA-564D-8EF4-B3E6C9789F03}"/>
              </a:ext>
            </a:extLst>
          </p:cNvPr>
          <p:cNvSpPr>
            <a:spLocks noGrp="1"/>
          </p:cNvSpPr>
          <p:nvPr>
            <p:ph type="body" sz="quarter" idx="41"/>
          </p:nvPr>
        </p:nvSpPr>
        <p:spPr>
          <a:xfrm>
            <a:off x="6612120" y="3918243"/>
            <a:ext cx="5026409"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0" name="Straight Connector 9">
            <a:extLst>
              <a:ext uri="{FF2B5EF4-FFF2-40B4-BE49-F238E27FC236}">
                <a16:creationId xmlns:a16="http://schemas.microsoft.com/office/drawing/2014/main" id="{8C8A8B52-BD5F-1E4A-8235-8A797CF5B36F}"/>
              </a:ext>
            </a:extLst>
          </p:cNvPr>
          <p:cNvCxnSpPr>
            <a:cxnSpLocks/>
          </p:cNvCxnSpPr>
          <p:nvPr userDrawn="1"/>
        </p:nvCxnSpPr>
        <p:spPr>
          <a:xfrm>
            <a:off x="6612119"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0569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Quote slide 1">
    <p:bg>
      <p:bgPr>
        <a:solidFill>
          <a:schemeClr val="accent3"/>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5BF114F0-58E7-5E48-A897-2E2108687AE6}"/>
              </a:ext>
            </a:extLst>
          </p:cNvPr>
          <p:cNvCxnSpPr>
            <a:cxnSpLocks/>
          </p:cNvCxnSpPr>
          <p:nvPr userDrawn="1"/>
        </p:nvCxnSpPr>
        <p:spPr>
          <a:xfrm>
            <a:off x="535879" y="1354832"/>
            <a:ext cx="2" cy="414833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2FEDF10-0835-4644-97AB-5B80E11A851D}"/>
              </a:ext>
            </a:extLst>
          </p:cNvPr>
          <p:cNvGrpSpPr/>
          <p:nvPr userDrawn="1"/>
        </p:nvGrpSpPr>
        <p:grpSpPr>
          <a:xfrm flipH="1">
            <a:off x="10672858" y="-5052"/>
            <a:ext cx="1524001" cy="6863052"/>
            <a:chOff x="6124660" y="-5052"/>
            <a:chExt cx="1524001" cy="6863052"/>
          </a:xfrm>
        </p:grpSpPr>
        <p:sp>
          <p:nvSpPr>
            <p:cNvPr id="13" name="Rectangle 12">
              <a:extLst>
                <a:ext uri="{FF2B5EF4-FFF2-40B4-BE49-F238E27FC236}">
                  <a16:creationId xmlns:a16="http://schemas.microsoft.com/office/drawing/2014/main" id="{5B3ABB55-5C1D-604D-9F9D-C70A0122E185}"/>
                </a:ext>
              </a:extLst>
            </p:cNvPr>
            <p:cNvSpPr/>
            <p:nvPr userDrawn="1"/>
          </p:nvSpPr>
          <p:spPr>
            <a:xfrm>
              <a:off x="6124660" y="0"/>
              <a:ext cx="116672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4" name="Rectangle 13">
              <a:extLst>
                <a:ext uri="{FF2B5EF4-FFF2-40B4-BE49-F238E27FC236}">
                  <a16:creationId xmlns:a16="http://schemas.microsoft.com/office/drawing/2014/main" id="{FD12DC4B-DF58-F34E-B8EF-AC0335F982DA}"/>
                </a:ext>
              </a:extLst>
            </p:cNvPr>
            <p:cNvSpPr/>
            <p:nvPr userDrawn="1"/>
          </p:nvSpPr>
          <p:spPr>
            <a:xfrm>
              <a:off x="6124660" y="0"/>
              <a:ext cx="175339"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5" name="Rectangle 14">
              <a:extLst>
                <a:ext uri="{FF2B5EF4-FFF2-40B4-BE49-F238E27FC236}">
                  <a16:creationId xmlns:a16="http://schemas.microsoft.com/office/drawing/2014/main" id="{DF0029A7-5D81-5041-B58B-8B7057BE4958}"/>
                </a:ext>
              </a:extLst>
            </p:cNvPr>
            <p:cNvSpPr/>
            <p:nvPr userDrawn="1"/>
          </p:nvSpPr>
          <p:spPr>
            <a:xfrm flipH="1">
              <a:off x="6404077" y="0"/>
              <a:ext cx="9832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7" name="Rectangle 16">
              <a:extLst>
                <a:ext uri="{FF2B5EF4-FFF2-40B4-BE49-F238E27FC236}">
                  <a16:creationId xmlns:a16="http://schemas.microsoft.com/office/drawing/2014/main" id="{17D76F24-38DF-884E-BA97-91D66D6CC7F2}"/>
                </a:ext>
              </a:extLst>
            </p:cNvPr>
            <p:cNvSpPr/>
            <p:nvPr userDrawn="1"/>
          </p:nvSpPr>
          <p:spPr>
            <a:xfrm flipH="1">
              <a:off x="6723661" y="-5052"/>
              <a:ext cx="5260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8" name="Rectangle 17">
              <a:extLst>
                <a:ext uri="{FF2B5EF4-FFF2-40B4-BE49-F238E27FC236}">
                  <a16:creationId xmlns:a16="http://schemas.microsoft.com/office/drawing/2014/main" id="{E69A7F21-DCDE-EB42-B93D-A71D8DD053EE}"/>
                </a:ext>
              </a:extLst>
            </p:cNvPr>
            <p:cNvSpPr/>
            <p:nvPr userDrawn="1"/>
          </p:nvSpPr>
          <p:spPr>
            <a:xfrm flipH="1">
              <a:off x="7612661" y="-5052"/>
              <a:ext cx="36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sp>
        <p:nvSpPr>
          <p:cNvPr id="19" name="TextBox 18">
            <a:extLst>
              <a:ext uri="{FF2B5EF4-FFF2-40B4-BE49-F238E27FC236}">
                <a16:creationId xmlns:a16="http://schemas.microsoft.com/office/drawing/2014/main" id="{C3E00DFC-EE53-6749-9C97-6C429EC885E5}"/>
              </a:ext>
            </a:extLst>
          </p:cNvPr>
          <p:cNvSpPr txBox="1"/>
          <p:nvPr userDrawn="1"/>
        </p:nvSpPr>
        <p:spPr>
          <a:xfrm>
            <a:off x="6170613" y="6991350"/>
            <a:ext cx="6021387"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colour: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solid fill</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D0BFEDA2-40A1-9D41-B0CE-F555E52B47C8}"/>
              </a:ext>
            </a:extLst>
          </p:cNvPr>
          <p:cNvSpPr txBox="1"/>
          <p:nvPr userDrawn="1"/>
        </p:nvSpPr>
        <p:spPr>
          <a:xfrm>
            <a:off x="3493" y="6991350"/>
            <a:ext cx="6021387"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apply quote credit style: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Select the quote credit line &gt; click ”indent more” button twice</a:t>
            </a:r>
          </a:p>
        </p:txBody>
      </p:sp>
      <p:sp>
        <p:nvSpPr>
          <p:cNvPr id="3" name="Text Placeholder 2">
            <a:extLst>
              <a:ext uri="{FF2B5EF4-FFF2-40B4-BE49-F238E27FC236}">
                <a16:creationId xmlns:a16="http://schemas.microsoft.com/office/drawing/2014/main" id="{8D3976DE-7D7C-E741-B218-C367C2BE85B0}"/>
              </a:ext>
            </a:extLst>
          </p:cNvPr>
          <p:cNvSpPr>
            <a:spLocks noGrp="1"/>
          </p:cNvSpPr>
          <p:nvPr>
            <p:ph type="body" sz="quarter" idx="12"/>
          </p:nvPr>
        </p:nvSpPr>
        <p:spPr>
          <a:xfrm>
            <a:off x="1051004" y="2158999"/>
            <a:ext cx="9471600" cy="2540002"/>
          </a:xfrm>
        </p:spPr>
        <p:txBody>
          <a:bodyPr anchor="ctr" anchorCtr="0"/>
          <a:lstStyle>
            <a:lvl1pPr>
              <a:defRPr sz="2800">
                <a:solidFill>
                  <a:schemeClr val="bg1"/>
                </a:solidFill>
              </a:defRPr>
            </a:lvl1pPr>
            <a:lvl2pPr marL="0" indent="0">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6040558"/>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Pic Left 1 Col Txt 2">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3657599"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4098914" y="723802"/>
            <a:ext cx="7539615"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4098913" y="2060355"/>
            <a:ext cx="7539615"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4098913"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33F40BA1-F017-6140-BC9D-A812F49D226B}"/>
              </a:ext>
            </a:extLst>
          </p:cNvPr>
          <p:cNvSpPr>
            <a:spLocks noGrp="1"/>
          </p:cNvSpPr>
          <p:nvPr>
            <p:ph type="ftr" sz="quarter" idx="13"/>
          </p:nvPr>
        </p:nvSpPr>
        <p:spPr>
          <a:xfrm>
            <a:off x="4386913" y="6436556"/>
            <a:ext cx="7251616" cy="169277"/>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12" name="Slide Number Placeholder 11">
            <a:extLst>
              <a:ext uri="{FF2B5EF4-FFF2-40B4-BE49-F238E27FC236}">
                <a16:creationId xmlns:a16="http://schemas.microsoft.com/office/drawing/2014/main" id="{4BDA1502-17E6-7D4A-9718-C5FB59DC5E6D}"/>
              </a:ext>
            </a:extLst>
          </p:cNvPr>
          <p:cNvSpPr>
            <a:spLocks noGrp="1"/>
          </p:cNvSpPr>
          <p:nvPr>
            <p:ph type="sldNum" sz="quarter" idx="14"/>
          </p:nvPr>
        </p:nvSpPr>
        <p:spPr>
          <a:xfrm>
            <a:off x="4098914" y="6436556"/>
            <a:ext cx="288000" cy="153888"/>
          </a:xfrm>
        </p:spPr>
        <p:txBody>
          <a:bodyPr/>
          <a:lstStyle/>
          <a:p>
            <a:fld id="{9F42F5A6-819A-9F4C-9225-88E3002428E4}" type="slidenum">
              <a:rPr lang="en-US" smtClean="0"/>
              <a:pPr/>
              <a:t>‹#›</a:t>
            </a:fld>
            <a:endParaRPr lang="en-US" dirty="0"/>
          </a:p>
        </p:txBody>
      </p:sp>
      <p:cxnSp>
        <p:nvCxnSpPr>
          <p:cNvPr id="9" name="Straight Connector 8">
            <a:extLst>
              <a:ext uri="{FF2B5EF4-FFF2-40B4-BE49-F238E27FC236}">
                <a16:creationId xmlns:a16="http://schemas.microsoft.com/office/drawing/2014/main" id="{6A0F29F2-8163-4C43-B06D-3B8F0B87857E}"/>
              </a:ext>
            </a:extLst>
          </p:cNvPr>
          <p:cNvCxnSpPr>
            <a:cxnSpLocks/>
          </p:cNvCxnSpPr>
          <p:nvPr userDrawn="1"/>
        </p:nvCxnSpPr>
        <p:spPr>
          <a:xfrm>
            <a:off x="4098914" y="6308725"/>
            <a:ext cx="75396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ECBE0CB2-FFBA-564D-8EF4-B3E6C9789F03}"/>
              </a:ext>
            </a:extLst>
          </p:cNvPr>
          <p:cNvSpPr>
            <a:spLocks noGrp="1"/>
          </p:cNvSpPr>
          <p:nvPr>
            <p:ph type="body" sz="quarter" idx="41"/>
          </p:nvPr>
        </p:nvSpPr>
        <p:spPr>
          <a:xfrm>
            <a:off x="4098914" y="3429000"/>
            <a:ext cx="753961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222964995"/>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Pic Left 1.2 Col Txt 2">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3657599" cy="6858000"/>
          </a:xfrm>
          <a:solidFill>
            <a:schemeClr val="bg1"/>
          </a:solidFill>
        </p:spPr>
        <p:txBody>
          <a:bodyPr/>
          <a:lstStyle/>
          <a:p>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4098913" y="2060355"/>
            <a:ext cx="7539615"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4098913"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33F40BA1-F017-6140-BC9D-A812F49D226B}"/>
              </a:ext>
            </a:extLst>
          </p:cNvPr>
          <p:cNvSpPr>
            <a:spLocks noGrp="1"/>
          </p:cNvSpPr>
          <p:nvPr>
            <p:ph type="ftr" sz="quarter" idx="13"/>
          </p:nvPr>
        </p:nvSpPr>
        <p:spPr>
          <a:xfrm>
            <a:off x="4386913" y="6436556"/>
            <a:ext cx="7251616" cy="169277"/>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12" name="Slide Number Placeholder 11">
            <a:extLst>
              <a:ext uri="{FF2B5EF4-FFF2-40B4-BE49-F238E27FC236}">
                <a16:creationId xmlns:a16="http://schemas.microsoft.com/office/drawing/2014/main" id="{4BDA1502-17E6-7D4A-9718-C5FB59DC5E6D}"/>
              </a:ext>
            </a:extLst>
          </p:cNvPr>
          <p:cNvSpPr>
            <a:spLocks noGrp="1"/>
          </p:cNvSpPr>
          <p:nvPr>
            <p:ph type="sldNum" sz="quarter" idx="14"/>
          </p:nvPr>
        </p:nvSpPr>
        <p:spPr>
          <a:xfrm>
            <a:off x="4098914" y="6436556"/>
            <a:ext cx="288000" cy="153888"/>
          </a:xfrm>
        </p:spPr>
        <p:txBody>
          <a:bodyPr/>
          <a:lstStyle/>
          <a:p>
            <a:fld id="{9F42F5A6-819A-9F4C-9225-88E3002428E4}" type="slidenum">
              <a:rPr lang="en-US" smtClean="0"/>
              <a:pPr/>
              <a:t>‹#›</a:t>
            </a:fld>
            <a:endParaRPr lang="en-US" dirty="0"/>
          </a:p>
        </p:txBody>
      </p:sp>
      <p:cxnSp>
        <p:nvCxnSpPr>
          <p:cNvPr id="9" name="Straight Connector 8">
            <a:extLst>
              <a:ext uri="{FF2B5EF4-FFF2-40B4-BE49-F238E27FC236}">
                <a16:creationId xmlns:a16="http://schemas.microsoft.com/office/drawing/2014/main" id="{6A0F29F2-8163-4C43-B06D-3B8F0B87857E}"/>
              </a:ext>
            </a:extLst>
          </p:cNvPr>
          <p:cNvCxnSpPr>
            <a:cxnSpLocks/>
          </p:cNvCxnSpPr>
          <p:nvPr userDrawn="1"/>
        </p:nvCxnSpPr>
        <p:spPr>
          <a:xfrm>
            <a:off x="4098914" y="6308725"/>
            <a:ext cx="75396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ECBE0CB2-FFBA-564D-8EF4-B3E6C9789F03}"/>
              </a:ext>
            </a:extLst>
          </p:cNvPr>
          <p:cNvSpPr>
            <a:spLocks noGrp="1"/>
          </p:cNvSpPr>
          <p:nvPr>
            <p:ph type="body" sz="quarter" idx="41"/>
          </p:nvPr>
        </p:nvSpPr>
        <p:spPr>
          <a:xfrm>
            <a:off x="4098914" y="3429000"/>
            <a:ext cx="753961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0" name="Rectangle 9"/>
          <p:cNvSpPr/>
          <p:nvPr userDrawn="1"/>
        </p:nvSpPr>
        <p:spPr>
          <a:xfrm>
            <a:off x="4098914" y="1262411"/>
            <a:ext cx="2349795" cy="236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cxnSp>
        <p:nvCxnSpPr>
          <p:cNvPr id="13" name="Straight Connector 12">
            <a:extLst>
              <a:ext uri="{FF2B5EF4-FFF2-40B4-BE49-F238E27FC236}">
                <a16:creationId xmlns:a16="http://schemas.microsoft.com/office/drawing/2014/main" id="{8C8A8B52-BD5F-1E4A-8235-8A797CF5B36F}"/>
              </a:ext>
            </a:extLst>
          </p:cNvPr>
          <p:cNvCxnSpPr>
            <a:cxnSpLocks/>
          </p:cNvCxnSpPr>
          <p:nvPr userDrawn="1"/>
        </p:nvCxnSpPr>
        <p:spPr>
          <a:xfrm>
            <a:off x="4098914"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1BF489-6928-9C42-99A9-2CA5939CC930}"/>
              </a:ext>
            </a:extLst>
          </p:cNvPr>
          <p:cNvSpPr>
            <a:spLocks noGrp="1"/>
          </p:cNvSpPr>
          <p:nvPr>
            <p:ph type="title" hasCustomPrompt="1"/>
          </p:nvPr>
        </p:nvSpPr>
        <p:spPr>
          <a:xfrm>
            <a:off x="4098914" y="723802"/>
            <a:ext cx="7539615" cy="1077218"/>
          </a:xfrm>
        </p:spPr>
        <p:txBody>
          <a:bodyPr/>
          <a:lstStyle>
            <a:lvl1pPr>
              <a:defRPr/>
            </a:lvl1pPr>
          </a:lstStyle>
          <a:p>
            <a:r>
              <a:rPr lang="en-GB" dirty="0"/>
              <a:t>Click to edit Master </a:t>
            </a:r>
            <a:r>
              <a:rPr lang="en-GB" dirty="0" smtClean="0"/>
              <a:t/>
            </a:r>
            <a:br>
              <a:rPr lang="en-GB" dirty="0" smtClean="0"/>
            </a:br>
            <a:r>
              <a:rPr lang="en-GB" dirty="0" smtClean="0"/>
              <a:t>title </a:t>
            </a:r>
            <a:r>
              <a:rPr lang="en-GB" dirty="0"/>
              <a:t>style</a:t>
            </a:r>
            <a:endParaRPr lang="en-US" dirty="0"/>
          </a:p>
        </p:txBody>
      </p:sp>
    </p:spTree>
    <p:extLst>
      <p:ext uri="{BB962C8B-B14F-4D97-AF65-F5344CB8AC3E}">
        <p14:creationId xmlns:p14="http://schemas.microsoft.com/office/powerpoint/2010/main" val="139064658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ic Right 1 Col Txt Imag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4B944E-EC6C-2D46-8702-4E6847A4EA05}"/>
              </a:ext>
            </a:extLst>
          </p:cNvPr>
          <p:cNvSpPr/>
          <p:nvPr userDrawn="1"/>
        </p:nvSpPr>
        <p:spPr>
          <a:xfrm>
            <a:off x="4894263" y="6176356"/>
            <a:ext cx="7297737"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4333972"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a:xfrm>
            <a:off x="848291" y="6436556"/>
            <a:ext cx="4045972" cy="338554"/>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5532000" y="0"/>
            <a:ext cx="666000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051050"/>
            <a:ext cx="4333875"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10">
            <a:extLst>
              <a:ext uri="{FF2B5EF4-FFF2-40B4-BE49-F238E27FC236}">
                <a16:creationId xmlns:a16="http://schemas.microsoft.com/office/drawing/2014/main" id="{10D533DF-4B9F-204E-A6F5-E056FF85DB88}"/>
              </a:ext>
            </a:extLst>
          </p:cNvPr>
          <p:cNvSpPr>
            <a:spLocks noGrp="1"/>
          </p:cNvSpPr>
          <p:nvPr>
            <p:ph type="pic" sz="quarter" idx="14"/>
          </p:nvPr>
        </p:nvSpPr>
        <p:spPr>
          <a:xfrm>
            <a:off x="2797175" y="3905431"/>
            <a:ext cx="2097088" cy="2228767"/>
          </a:xfrm>
          <a:prstGeom prst="rect">
            <a:avLst/>
          </a:prstGeom>
        </p:spPr>
        <p:txBody>
          <a:bodyPr/>
          <a:lstStyle/>
          <a:p>
            <a:endParaRPr lang="en-US" dirty="0"/>
          </a:p>
        </p:txBody>
      </p:sp>
      <p:sp>
        <p:nvSpPr>
          <p:cNvPr id="11" name="Text Placeholder 5">
            <a:extLst>
              <a:ext uri="{FF2B5EF4-FFF2-40B4-BE49-F238E27FC236}">
                <a16:creationId xmlns:a16="http://schemas.microsoft.com/office/drawing/2014/main" id="{48C07D11-5249-5543-91ED-96264321D89D}"/>
              </a:ext>
            </a:extLst>
          </p:cNvPr>
          <p:cNvSpPr>
            <a:spLocks noGrp="1"/>
          </p:cNvSpPr>
          <p:nvPr>
            <p:ph type="body" sz="quarter" idx="41"/>
          </p:nvPr>
        </p:nvSpPr>
        <p:spPr>
          <a:xfrm>
            <a:off x="550863" y="3437965"/>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15596329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 Right 2 Col Txt Chart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4B944E-EC6C-2D46-8702-4E6847A4EA05}"/>
              </a:ext>
            </a:extLst>
          </p:cNvPr>
          <p:cNvSpPr/>
          <p:nvPr userDrawn="1"/>
        </p:nvSpPr>
        <p:spPr>
          <a:xfrm>
            <a:off x="7872000" y="6176356"/>
            <a:ext cx="4320000"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0" y="723802"/>
            <a:ext cx="7311709"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a:xfrm>
            <a:off x="848291" y="6436556"/>
            <a:ext cx="7023709" cy="169277"/>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8413750" y="0"/>
            <a:ext cx="377825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051050"/>
            <a:ext cx="7311612"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hart Placeholder 5">
            <a:extLst>
              <a:ext uri="{FF2B5EF4-FFF2-40B4-BE49-F238E27FC236}">
                <a16:creationId xmlns:a16="http://schemas.microsoft.com/office/drawing/2014/main" id="{B1DC502A-AE53-9E43-9AEE-B54E26EF6F80}"/>
              </a:ext>
            </a:extLst>
          </p:cNvPr>
          <p:cNvSpPr>
            <a:spLocks noGrp="1"/>
          </p:cNvSpPr>
          <p:nvPr>
            <p:ph type="chart" sz="quarter" idx="16"/>
          </p:nvPr>
        </p:nvSpPr>
        <p:spPr>
          <a:xfrm>
            <a:off x="4655725" y="3429000"/>
            <a:ext cx="3216275" cy="2643188"/>
          </a:xfrm>
        </p:spPr>
        <p:txBody>
          <a:bodyPr/>
          <a:lstStyle/>
          <a:p>
            <a:endParaRPr lang="en-US"/>
          </a:p>
        </p:txBody>
      </p:sp>
      <p:sp>
        <p:nvSpPr>
          <p:cNvPr id="14" name="Text Placeholder 5">
            <a:extLst>
              <a:ext uri="{FF2B5EF4-FFF2-40B4-BE49-F238E27FC236}">
                <a16:creationId xmlns:a16="http://schemas.microsoft.com/office/drawing/2014/main" id="{3FB518A1-ECE4-5645-BFE5-C5F7DBC67A15}"/>
              </a:ext>
            </a:extLst>
          </p:cNvPr>
          <p:cNvSpPr>
            <a:spLocks noGrp="1"/>
          </p:cNvSpPr>
          <p:nvPr>
            <p:ph type="body" sz="quarter" idx="41"/>
          </p:nvPr>
        </p:nvSpPr>
        <p:spPr>
          <a:xfrm>
            <a:off x="560291" y="3429000"/>
            <a:ext cx="394938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199526565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Pic Right 2 Col Txt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4B944E-EC6C-2D46-8702-4E6847A4EA05}"/>
              </a:ext>
            </a:extLst>
          </p:cNvPr>
          <p:cNvSpPr/>
          <p:nvPr userDrawn="1"/>
        </p:nvSpPr>
        <p:spPr>
          <a:xfrm>
            <a:off x="7872000" y="6176356"/>
            <a:ext cx="4320000"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7311708"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a:xfrm>
            <a:off x="848291" y="6436556"/>
            <a:ext cx="7023709" cy="169277"/>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8413750" y="0"/>
            <a:ext cx="377825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051050"/>
            <a:ext cx="7311612"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Box 12">
            <a:extLst>
              <a:ext uri="{FF2B5EF4-FFF2-40B4-BE49-F238E27FC236}">
                <a16:creationId xmlns:a16="http://schemas.microsoft.com/office/drawing/2014/main" id="{0FF7FDED-604E-9542-A498-445A3F22664B}"/>
              </a:ext>
            </a:extLst>
          </p:cNvPr>
          <p:cNvSpPr txBox="1"/>
          <p:nvPr userDrawn="1"/>
        </p:nvSpPr>
        <p:spPr>
          <a:xfrm>
            <a:off x="560291" y="6991350"/>
            <a:ext cx="5074286"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the chart (if not needed, delete placeholder):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current chart &gt; Add data to create new chart</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5">
            <a:extLst>
              <a:ext uri="{FF2B5EF4-FFF2-40B4-BE49-F238E27FC236}">
                <a16:creationId xmlns:a16="http://schemas.microsoft.com/office/drawing/2014/main" id="{3FB518A1-ECE4-5645-BFE5-C5F7DBC67A15}"/>
              </a:ext>
            </a:extLst>
          </p:cNvPr>
          <p:cNvSpPr>
            <a:spLocks noGrp="1"/>
          </p:cNvSpPr>
          <p:nvPr>
            <p:ph type="body" sz="quarter" idx="41"/>
          </p:nvPr>
        </p:nvSpPr>
        <p:spPr>
          <a:xfrm>
            <a:off x="560290" y="3429000"/>
            <a:ext cx="7311709"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120607963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Pic Right 2 Col Txt (2 line title)">
    <p:spTree>
      <p:nvGrpSpPr>
        <p:cNvPr id="1" name=""/>
        <p:cNvGrpSpPr/>
        <p:nvPr/>
      </p:nvGrpSpPr>
      <p:grpSpPr>
        <a:xfrm>
          <a:off x="0" y="0"/>
          <a:ext cx="0" cy="0"/>
          <a:chOff x="0" y="0"/>
          <a:chExt cx="0" cy="0"/>
        </a:xfrm>
      </p:grpSpPr>
      <p:sp>
        <p:nvSpPr>
          <p:cNvPr id="6" name="Rectangle 5"/>
          <p:cNvSpPr/>
          <p:nvPr userDrawn="1"/>
        </p:nvSpPr>
        <p:spPr>
          <a:xfrm>
            <a:off x="457200" y="1262411"/>
            <a:ext cx="2349795" cy="236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2" name="Rectangle 11">
            <a:extLst>
              <a:ext uri="{FF2B5EF4-FFF2-40B4-BE49-F238E27FC236}">
                <a16:creationId xmlns:a16="http://schemas.microsoft.com/office/drawing/2014/main" id="{F44B944E-EC6C-2D46-8702-4E6847A4EA05}"/>
              </a:ext>
            </a:extLst>
          </p:cNvPr>
          <p:cNvSpPr/>
          <p:nvPr userDrawn="1"/>
        </p:nvSpPr>
        <p:spPr>
          <a:xfrm>
            <a:off x="7872000" y="6176356"/>
            <a:ext cx="4320000"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7311708"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a:xfrm>
            <a:off x="848291" y="6436556"/>
            <a:ext cx="7023709" cy="169277"/>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8413750" y="0"/>
            <a:ext cx="377825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549598"/>
            <a:ext cx="7311612"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5">
            <a:extLst>
              <a:ext uri="{FF2B5EF4-FFF2-40B4-BE49-F238E27FC236}">
                <a16:creationId xmlns:a16="http://schemas.microsoft.com/office/drawing/2014/main" id="{3FB518A1-ECE4-5645-BFE5-C5F7DBC67A15}"/>
              </a:ext>
            </a:extLst>
          </p:cNvPr>
          <p:cNvSpPr>
            <a:spLocks noGrp="1"/>
          </p:cNvSpPr>
          <p:nvPr>
            <p:ph type="body" sz="quarter" idx="41"/>
          </p:nvPr>
        </p:nvSpPr>
        <p:spPr>
          <a:xfrm>
            <a:off x="560290" y="3927548"/>
            <a:ext cx="7311709"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cxnSp>
        <p:nvCxnSpPr>
          <p:cNvPr id="11" name="Straight Connector 10">
            <a:extLst>
              <a:ext uri="{FF2B5EF4-FFF2-40B4-BE49-F238E27FC236}">
                <a16:creationId xmlns:a16="http://schemas.microsoft.com/office/drawing/2014/main" id="{8C8A8B52-BD5F-1E4A-8235-8A797CF5B36F}"/>
              </a:ext>
            </a:extLst>
          </p:cNvPr>
          <p:cNvCxnSpPr>
            <a:cxnSpLocks/>
          </p:cNvCxnSpPr>
          <p:nvPr userDrawn="1"/>
        </p:nvCxnSpPr>
        <p:spPr>
          <a:xfrm>
            <a:off x="560290"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04897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 Col Text w fram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47361" y="2051050"/>
            <a:ext cx="2664000" cy="3792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3357411" y="2051050"/>
            <a:ext cx="2664000"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B7404D46-659F-1C49-8B82-1A248BA02CE1}"/>
              </a:ext>
            </a:extLst>
          </p:cNvPr>
          <p:cNvSpPr/>
          <p:nvPr userDrawn="1"/>
        </p:nvSpPr>
        <p:spPr>
          <a:xfrm>
            <a:off x="6167461" y="2051050"/>
            <a:ext cx="2664000" cy="37927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47361" y="2051050"/>
            <a:ext cx="2628000" cy="609737"/>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3359507" y="2051050"/>
            <a:ext cx="2628000" cy="855958"/>
          </a:xfrm>
        </p:spPr>
        <p:txBody>
          <a:bodyPr lIns="180000" tIns="180000" rIns="180000" bIns="180000"/>
          <a:lstStyle>
            <a:lvl1pPr>
              <a:defRPr>
                <a:solidFill>
                  <a:schemeClr val="tx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CA816953-9E18-3F4C-ABB0-BC16BE2E80F9}"/>
              </a:ext>
            </a:extLst>
          </p:cNvPr>
          <p:cNvSpPr>
            <a:spLocks noGrp="1"/>
          </p:cNvSpPr>
          <p:nvPr>
            <p:ph type="body" sz="quarter" idx="14"/>
          </p:nvPr>
        </p:nvSpPr>
        <p:spPr>
          <a:xfrm>
            <a:off x="6171649" y="2051050"/>
            <a:ext cx="2628000" cy="609737"/>
          </a:xfrm>
        </p:spPr>
        <p:txBody>
          <a:bodyPr lIns="180000" tIns="180000" rIns="180000" bIns="180000"/>
          <a:lstStyle>
            <a:lvl1pPr>
              <a:defRPr>
                <a:solidFill>
                  <a:schemeClr val="tx1"/>
                </a:solidFill>
              </a:defRPr>
            </a:lvl1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24581"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C002C5-954B-8A46-9D67-D356CFA6292C}"/>
              </a:ext>
            </a:extLst>
          </p:cNvPr>
          <p:cNvCxnSpPr>
            <a:cxnSpLocks/>
          </p:cNvCxnSpPr>
          <p:nvPr userDrawn="1"/>
        </p:nvCxnSpPr>
        <p:spPr>
          <a:xfrm>
            <a:off x="6334786"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3544760"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9B7176A-7532-434C-9B14-94DB852A25CD}"/>
              </a:ext>
            </a:extLst>
          </p:cNvPr>
          <p:cNvSpPr/>
          <p:nvPr userDrawn="1"/>
        </p:nvSpPr>
        <p:spPr>
          <a:xfrm>
            <a:off x="8979241" y="2051050"/>
            <a:ext cx="2664000" cy="3792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1" name="Text Placeholder 10">
            <a:extLst>
              <a:ext uri="{FF2B5EF4-FFF2-40B4-BE49-F238E27FC236}">
                <a16:creationId xmlns:a16="http://schemas.microsoft.com/office/drawing/2014/main" id="{45FB6E75-3CC3-1B42-AF76-7007E986602D}"/>
              </a:ext>
            </a:extLst>
          </p:cNvPr>
          <p:cNvSpPr>
            <a:spLocks noGrp="1"/>
          </p:cNvSpPr>
          <p:nvPr>
            <p:ph type="body" sz="quarter" idx="18"/>
          </p:nvPr>
        </p:nvSpPr>
        <p:spPr>
          <a:xfrm>
            <a:off x="8979241" y="2051050"/>
            <a:ext cx="2628000" cy="855958"/>
          </a:xfrm>
        </p:spPr>
        <p:txBody>
          <a:bodyPr lIns="180000" tIns="180000" rIns="180000" bIns="180000"/>
          <a:lstStyle>
            <a:lvl1pPr>
              <a:defRPr>
                <a:solidFill>
                  <a:schemeClr val="bg1"/>
                </a:solidFill>
              </a:defRPr>
            </a:lvl1pPr>
          </a:lstStyle>
          <a:p>
            <a:pPr lvl="0"/>
            <a:r>
              <a:rPr lang="en-GB" dirty="0"/>
              <a:t>Click to edit Master text styles</a:t>
            </a:r>
          </a:p>
        </p:txBody>
      </p:sp>
      <p:cxnSp>
        <p:nvCxnSpPr>
          <p:cNvPr id="22" name="Straight Connector 21">
            <a:extLst>
              <a:ext uri="{FF2B5EF4-FFF2-40B4-BE49-F238E27FC236}">
                <a16:creationId xmlns:a16="http://schemas.microsoft.com/office/drawing/2014/main" id="{E2452039-237A-5B4C-8409-1197FAB5CDB9}"/>
              </a:ext>
            </a:extLst>
          </p:cNvPr>
          <p:cNvCxnSpPr>
            <a:cxnSpLocks/>
          </p:cNvCxnSpPr>
          <p:nvPr userDrawn="1"/>
        </p:nvCxnSpPr>
        <p:spPr>
          <a:xfrm>
            <a:off x="9146566"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2A5C67A-9335-AC4B-885E-CBFC1BC4B35C}"/>
              </a:ext>
            </a:extLst>
          </p:cNvPr>
          <p:cNvSpPr>
            <a:spLocks noGrp="1"/>
          </p:cNvSpPr>
          <p:nvPr>
            <p:ph type="body" sz="quarter" idx="40"/>
          </p:nvPr>
        </p:nvSpPr>
        <p:spPr>
          <a:xfrm>
            <a:off x="560388" y="2954446"/>
            <a:ext cx="2649537"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5" name="Text Placeholder 5">
            <a:extLst>
              <a:ext uri="{FF2B5EF4-FFF2-40B4-BE49-F238E27FC236}">
                <a16:creationId xmlns:a16="http://schemas.microsoft.com/office/drawing/2014/main" id="{7B9FF21D-C52E-CE40-B657-44CF67D1FE2D}"/>
              </a:ext>
            </a:extLst>
          </p:cNvPr>
          <p:cNvSpPr>
            <a:spLocks noGrp="1"/>
          </p:cNvSpPr>
          <p:nvPr>
            <p:ph type="body" sz="quarter" idx="41"/>
          </p:nvPr>
        </p:nvSpPr>
        <p:spPr>
          <a:xfrm>
            <a:off x="3357411" y="2954446"/>
            <a:ext cx="2649537"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buClrTx/>
              <a:buFont typeface="Arial" panose="020B0604020202020204" pitchFamily="34" charset="0"/>
              <a:buChar cha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180000" lvl="1" indent="-180000" algn="l" defTabSz="914400" rtl="0" eaLnBrk="1" latinLnBrk="0" hangingPunct="1">
              <a:lnSpc>
                <a:spcPct val="100000"/>
              </a:lnSpc>
              <a:spcBef>
                <a:spcPts val="500"/>
              </a:spcBef>
              <a:buClr>
                <a:schemeClr val="accent1"/>
              </a:buClr>
              <a:buFont typeface="Arial" panose="020B0604020202020204" pitchFamily="34" charset="0"/>
              <a:buChar char="•"/>
            </a:pPr>
            <a:r>
              <a:rPr lang="en-GB" dirty="0"/>
              <a:t>Second level</a:t>
            </a:r>
          </a:p>
        </p:txBody>
      </p:sp>
      <p:sp>
        <p:nvSpPr>
          <p:cNvPr id="26" name="Text Placeholder 5">
            <a:extLst>
              <a:ext uri="{FF2B5EF4-FFF2-40B4-BE49-F238E27FC236}">
                <a16:creationId xmlns:a16="http://schemas.microsoft.com/office/drawing/2014/main" id="{9360E624-4141-8D44-A66C-1E228582D45E}"/>
              </a:ext>
            </a:extLst>
          </p:cNvPr>
          <p:cNvSpPr>
            <a:spLocks noGrp="1"/>
          </p:cNvSpPr>
          <p:nvPr>
            <p:ph type="body" sz="quarter" idx="42"/>
          </p:nvPr>
        </p:nvSpPr>
        <p:spPr>
          <a:xfrm>
            <a:off x="6171649" y="2954446"/>
            <a:ext cx="2649537"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7" name="Text Placeholder 5">
            <a:extLst>
              <a:ext uri="{FF2B5EF4-FFF2-40B4-BE49-F238E27FC236}">
                <a16:creationId xmlns:a16="http://schemas.microsoft.com/office/drawing/2014/main" id="{7BA5FE41-93CB-2F48-99C0-6BA8DA788834}"/>
              </a:ext>
            </a:extLst>
          </p:cNvPr>
          <p:cNvSpPr>
            <a:spLocks noGrp="1"/>
          </p:cNvSpPr>
          <p:nvPr>
            <p:ph type="body" sz="quarter" idx="43"/>
          </p:nvPr>
        </p:nvSpPr>
        <p:spPr>
          <a:xfrm>
            <a:off x="8979241" y="2954446"/>
            <a:ext cx="2649537"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10353078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4 Col Text w frames [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47361" y="2051050"/>
            <a:ext cx="2664000" cy="3792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3357411" y="2051050"/>
            <a:ext cx="2664000" cy="3792797"/>
          </a:xfrm>
          <a:prstGeom prst="rect">
            <a:avLst/>
          </a:prstGeom>
          <a:solidFill>
            <a:srgbClr val="A79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B7404D46-659F-1C49-8B82-1A248BA02CE1}"/>
              </a:ext>
            </a:extLst>
          </p:cNvPr>
          <p:cNvSpPr/>
          <p:nvPr userDrawn="1"/>
        </p:nvSpPr>
        <p:spPr>
          <a:xfrm>
            <a:off x="6167461" y="2051050"/>
            <a:ext cx="2664000"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47361" y="2051050"/>
            <a:ext cx="2628000" cy="609737"/>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3359507" y="2051050"/>
            <a:ext cx="2628000" cy="855958"/>
          </a:xfrm>
        </p:spPr>
        <p:txBody>
          <a:bodyPr lIns="180000" tIns="180000" rIns="180000" bIns="180000"/>
          <a:lstStyle>
            <a:lvl1pPr>
              <a:defRPr>
                <a:solidFill>
                  <a:schemeClr val="tx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CA816953-9E18-3F4C-ABB0-BC16BE2E80F9}"/>
              </a:ext>
            </a:extLst>
          </p:cNvPr>
          <p:cNvSpPr>
            <a:spLocks noGrp="1"/>
          </p:cNvSpPr>
          <p:nvPr>
            <p:ph type="body" sz="quarter" idx="14"/>
          </p:nvPr>
        </p:nvSpPr>
        <p:spPr>
          <a:xfrm>
            <a:off x="6171649" y="2051050"/>
            <a:ext cx="2628000" cy="609737"/>
          </a:xfrm>
        </p:spPr>
        <p:txBody>
          <a:bodyPr lIns="180000" tIns="180000" rIns="180000" bIns="180000"/>
          <a:lstStyle>
            <a:lvl1pPr>
              <a:defRPr>
                <a:solidFill>
                  <a:schemeClr val="tx1"/>
                </a:solidFill>
              </a:defRPr>
            </a:lvl1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24581"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C002C5-954B-8A46-9D67-D356CFA6292C}"/>
              </a:ext>
            </a:extLst>
          </p:cNvPr>
          <p:cNvCxnSpPr>
            <a:cxnSpLocks/>
          </p:cNvCxnSpPr>
          <p:nvPr userDrawn="1"/>
        </p:nvCxnSpPr>
        <p:spPr>
          <a:xfrm>
            <a:off x="6334786"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3544760"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9B7176A-7532-434C-9B14-94DB852A25CD}"/>
              </a:ext>
            </a:extLst>
          </p:cNvPr>
          <p:cNvSpPr/>
          <p:nvPr userDrawn="1"/>
        </p:nvSpPr>
        <p:spPr>
          <a:xfrm>
            <a:off x="8979241" y="2051050"/>
            <a:ext cx="2664000" cy="3792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1" name="Text Placeholder 10">
            <a:extLst>
              <a:ext uri="{FF2B5EF4-FFF2-40B4-BE49-F238E27FC236}">
                <a16:creationId xmlns:a16="http://schemas.microsoft.com/office/drawing/2014/main" id="{45FB6E75-3CC3-1B42-AF76-7007E986602D}"/>
              </a:ext>
            </a:extLst>
          </p:cNvPr>
          <p:cNvSpPr>
            <a:spLocks noGrp="1"/>
          </p:cNvSpPr>
          <p:nvPr>
            <p:ph type="body" sz="quarter" idx="18"/>
          </p:nvPr>
        </p:nvSpPr>
        <p:spPr>
          <a:xfrm>
            <a:off x="8979241" y="2051050"/>
            <a:ext cx="2628000" cy="855958"/>
          </a:xfrm>
        </p:spPr>
        <p:txBody>
          <a:bodyPr lIns="180000" tIns="180000" rIns="180000" bIns="180000"/>
          <a:lstStyle>
            <a:lvl1pPr>
              <a:defRPr>
                <a:solidFill>
                  <a:schemeClr val="bg1"/>
                </a:solidFill>
              </a:defRPr>
            </a:lvl1pPr>
          </a:lstStyle>
          <a:p>
            <a:pPr lvl="0"/>
            <a:r>
              <a:rPr lang="en-GB" dirty="0"/>
              <a:t>Click to edit Master text styles</a:t>
            </a:r>
          </a:p>
        </p:txBody>
      </p:sp>
      <p:cxnSp>
        <p:nvCxnSpPr>
          <p:cNvPr id="22" name="Straight Connector 21">
            <a:extLst>
              <a:ext uri="{FF2B5EF4-FFF2-40B4-BE49-F238E27FC236}">
                <a16:creationId xmlns:a16="http://schemas.microsoft.com/office/drawing/2014/main" id="{E2452039-237A-5B4C-8409-1197FAB5CDB9}"/>
              </a:ext>
            </a:extLst>
          </p:cNvPr>
          <p:cNvCxnSpPr>
            <a:cxnSpLocks/>
          </p:cNvCxnSpPr>
          <p:nvPr userDrawn="1"/>
        </p:nvCxnSpPr>
        <p:spPr>
          <a:xfrm>
            <a:off x="9146566"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2A5C67A-9335-AC4B-885E-CBFC1BC4B35C}"/>
              </a:ext>
            </a:extLst>
          </p:cNvPr>
          <p:cNvSpPr>
            <a:spLocks noGrp="1"/>
          </p:cNvSpPr>
          <p:nvPr>
            <p:ph type="body" sz="quarter" idx="40"/>
          </p:nvPr>
        </p:nvSpPr>
        <p:spPr>
          <a:xfrm>
            <a:off x="560388" y="2954446"/>
            <a:ext cx="2649537"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5" name="Text Placeholder 5">
            <a:extLst>
              <a:ext uri="{FF2B5EF4-FFF2-40B4-BE49-F238E27FC236}">
                <a16:creationId xmlns:a16="http://schemas.microsoft.com/office/drawing/2014/main" id="{7B9FF21D-C52E-CE40-B657-44CF67D1FE2D}"/>
              </a:ext>
            </a:extLst>
          </p:cNvPr>
          <p:cNvSpPr>
            <a:spLocks noGrp="1"/>
          </p:cNvSpPr>
          <p:nvPr>
            <p:ph type="body" sz="quarter" idx="41"/>
          </p:nvPr>
        </p:nvSpPr>
        <p:spPr>
          <a:xfrm>
            <a:off x="3357411" y="2954446"/>
            <a:ext cx="2649537"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buClrTx/>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6" name="Text Placeholder 5">
            <a:extLst>
              <a:ext uri="{FF2B5EF4-FFF2-40B4-BE49-F238E27FC236}">
                <a16:creationId xmlns:a16="http://schemas.microsoft.com/office/drawing/2014/main" id="{9360E624-4141-8D44-A66C-1E228582D45E}"/>
              </a:ext>
            </a:extLst>
          </p:cNvPr>
          <p:cNvSpPr>
            <a:spLocks noGrp="1"/>
          </p:cNvSpPr>
          <p:nvPr>
            <p:ph type="body" sz="quarter" idx="42"/>
          </p:nvPr>
        </p:nvSpPr>
        <p:spPr>
          <a:xfrm>
            <a:off x="6171649" y="2954446"/>
            <a:ext cx="2649537"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7" name="Text Placeholder 5">
            <a:extLst>
              <a:ext uri="{FF2B5EF4-FFF2-40B4-BE49-F238E27FC236}">
                <a16:creationId xmlns:a16="http://schemas.microsoft.com/office/drawing/2014/main" id="{7BA5FE41-93CB-2F48-99C0-6BA8DA788834}"/>
              </a:ext>
            </a:extLst>
          </p:cNvPr>
          <p:cNvSpPr>
            <a:spLocks noGrp="1"/>
          </p:cNvSpPr>
          <p:nvPr>
            <p:ph type="body" sz="quarter" idx="43"/>
          </p:nvPr>
        </p:nvSpPr>
        <p:spPr>
          <a:xfrm>
            <a:off x="8979241" y="2954446"/>
            <a:ext cx="2649537"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26364819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Col Text w frames 1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60291" y="2051050"/>
            <a:ext cx="2451600" cy="3792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3185295" y="2051050"/>
            <a:ext cx="2448000" cy="37927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B7404D46-659F-1C49-8B82-1A248BA02CE1}"/>
              </a:ext>
            </a:extLst>
          </p:cNvPr>
          <p:cNvSpPr/>
          <p:nvPr userDrawn="1"/>
        </p:nvSpPr>
        <p:spPr>
          <a:xfrm>
            <a:off x="5810300" y="2051050"/>
            <a:ext cx="2448000"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1" y="2051050"/>
            <a:ext cx="2448000" cy="855958"/>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3187389" y="2051050"/>
            <a:ext cx="2445906" cy="855958"/>
          </a:xfrm>
        </p:spPr>
        <p:txBody>
          <a:bodyPr lIns="180000" tIns="180000" rIns="180000" bIns="180000"/>
          <a:lstStyle>
            <a:lvl1pPr>
              <a:defRPr>
                <a:solidFill>
                  <a:schemeClr val="tx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CA816953-9E18-3F4C-ABB0-BC16BE2E80F9}"/>
              </a:ext>
            </a:extLst>
          </p:cNvPr>
          <p:cNvSpPr>
            <a:spLocks noGrp="1"/>
          </p:cNvSpPr>
          <p:nvPr>
            <p:ph type="body" sz="quarter" idx="14"/>
          </p:nvPr>
        </p:nvSpPr>
        <p:spPr>
          <a:xfrm>
            <a:off x="5814487" y="2051050"/>
            <a:ext cx="2437247" cy="855958"/>
          </a:xfrm>
        </p:spPr>
        <p:txBody>
          <a:bodyPr lIns="180000" tIns="180000" rIns="180000" bIns="180000"/>
          <a:lstStyle>
            <a:lvl1pPr>
              <a:defRPr>
                <a:solidFill>
                  <a:schemeClr val="tx1"/>
                </a:solidFill>
              </a:defRPr>
            </a:lvl1pPr>
          </a:lstStyle>
          <a:p>
            <a:pPr lvl="0"/>
            <a:r>
              <a:rPr lang="en-GB" dirty="0"/>
              <a:t>Click to edit Master text styles</a:t>
            </a:r>
          </a:p>
        </p:txBody>
      </p:sp>
      <p:sp>
        <p:nvSpPr>
          <p:cNvPr id="15" name="Text Placeholder 14">
            <a:extLst>
              <a:ext uri="{FF2B5EF4-FFF2-40B4-BE49-F238E27FC236}">
                <a16:creationId xmlns:a16="http://schemas.microsoft.com/office/drawing/2014/main" id="{50108EA8-5429-FC4F-B2DF-7D9B613E8DA7}"/>
              </a:ext>
            </a:extLst>
          </p:cNvPr>
          <p:cNvSpPr>
            <a:spLocks noGrp="1"/>
          </p:cNvSpPr>
          <p:nvPr>
            <p:ph type="body" sz="quarter" idx="15"/>
          </p:nvPr>
        </p:nvSpPr>
        <p:spPr>
          <a:xfrm>
            <a:off x="8534400" y="2051050"/>
            <a:ext cx="3095105" cy="1456809"/>
          </a:xfrm>
        </p:spPr>
        <p:txBody>
          <a:bodyPr/>
          <a:lstStyle>
            <a:lvl1pPr>
              <a:defRPr>
                <a:solidFill>
                  <a:schemeClr val="accent1"/>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3750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C002C5-954B-8A46-9D67-D356CFA6292C}"/>
              </a:ext>
            </a:extLst>
          </p:cNvPr>
          <p:cNvCxnSpPr>
            <a:cxnSpLocks/>
          </p:cNvCxnSpPr>
          <p:nvPr userDrawn="1"/>
        </p:nvCxnSpPr>
        <p:spPr>
          <a:xfrm>
            <a:off x="5999463"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3372642"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5">
            <a:extLst>
              <a:ext uri="{FF2B5EF4-FFF2-40B4-BE49-F238E27FC236}">
                <a16:creationId xmlns:a16="http://schemas.microsoft.com/office/drawing/2014/main" id="{50FB80B5-B709-2648-9D7D-A849D5A92483}"/>
              </a:ext>
            </a:extLst>
          </p:cNvPr>
          <p:cNvSpPr>
            <a:spLocks noGrp="1"/>
          </p:cNvSpPr>
          <p:nvPr>
            <p:ph type="body" sz="quarter" idx="40"/>
          </p:nvPr>
        </p:nvSpPr>
        <p:spPr>
          <a:xfrm>
            <a:off x="560389" y="2951085"/>
            <a:ext cx="2447902"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3" name="Text Placeholder 5">
            <a:extLst>
              <a:ext uri="{FF2B5EF4-FFF2-40B4-BE49-F238E27FC236}">
                <a16:creationId xmlns:a16="http://schemas.microsoft.com/office/drawing/2014/main" id="{562791C8-C737-D149-A65E-F275ED61BD98}"/>
              </a:ext>
            </a:extLst>
          </p:cNvPr>
          <p:cNvSpPr>
            <a:spLocks noGrp="1"/>
          </p:cNvSpPr>
          <p:nvPr>
            <p:ph type="body" sz="quarter" idx="41"/>
          </p:nvPr>
        </p:nvSpPr>
        <p:spPr>
          <a:xfrm>
            <a:off x="3185295" y="2951085"/>
            <a:ext cx="24480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Tx/>
              <a:buFont typeface="Arial" panose="020B0604020202020204" pitchFamily="34" charset="0"/>
              <a:buChar cha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180000" lvl="1" indent="-180000" algn="l" defTabSz="914400" rtl="0" eaLnBrk="1" latinLnBrk="0" hangingPunct="1">
              <a:lnSpc>
                <a:spcPct val="100000"/>
              </a:lnSpc>
              <a:spcBef>
                <a:spcPts val="500"/>
              </a:spcBef>
              <a:buClr>
                <a:schemeClr val="accent1"/>
              </a:buClr>
              <a:buFont typeface="Arial" panose="020B0604020202020204" pitchFamily="34" charset="0"/>
              <a:buChar char="•"/>
            </a:pPr>
            <a:r>
              <a:rPr lang="en-GB" dirty="0"/>
              <a:t>Second level</a:t>
            </a:r>
          </a:p>
        </p:txBody>
      </p:sp>
      <p:sp>
        <p:nvSpPr>
          <p:cNvPr id="24" name="Text Placeholder 5">
            <a:extLst>
              <a:ext uri="{FF2B5EF4-FFF2-40B4-BE49-F238E27FC236}">
                <a16:creationId xmlns:a16="http://schemas.microsoft.com/office/drawing/2014/main" id="{08BC4FF2-0653-3741-AA31-7E515E059193}"/>
              </a:ext>
            </a:extLst>
          </p:cNvPr>
          <p:cNvSpPr>
            <a:spLocks noGrp="1"/>
          </p:cNvSpPr>
          <p:nvPr>
            <p:ph type="body" sz="quarter" idx="42"/>
          </p:nvPr>
        </p:nvSpPr>
        <p:spPr>
          <a:xfrm>
            <a:off x="5810300" y="2951085"/>
            <a:ext cx="24480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6" name="Text Placeholder 5">
            <a:extLst>
              <a:ext uri="{FF2B5EF4-FFF2-40B4-BE49-F238E27FC236}">
                <a16:creationId xmlns:a16="http://schemas.microsoft.com/office/drawing/2014/main" id="{EF82EEB3-8ECF-AE47-8C56-5AC826DA5671}"/>
              </a:ext>
            </a:extLst>
          </p:cNvPr>
          <p:cNvSpPr>
            <a:spLocks noGrp="1"/>
          </p:cNvSpPr>
          <p:nvPr>
            <p:ph type="body" sz="quarter" idx="43"/>
          </p:nvPr>
        </p:nvSpPr>
        <p:spPr>
          <a:xfrm>
            <a:off x="8532908" y="3529291"/>
            <a:ext cx="310823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68555375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1 Col Text w frames [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60291" y="2051050"/>
            <a:ext cx="2451600" cy="3792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3185295" y="2051050"/>
            <a:ext cx="2448000" cy="3792797"/>
          </a:xfrm>
          <a:prstGeom prst="rect">
            <a:avLst/>
          </a:prstGeom>
          <a:solidFill>
            <a:srgbClr val="A79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B7404D46-659F-1C49-8B82-1A248BA02CE1}"/>
              </a:ext>
            </a:extLst>
          </p:cNvPr>
          <p:cNvSpPr/>
          <p:nvPr userDrawn="1"/>
        </p:nvSpPr>
        <p:spPr>
          <a:xfrm>
            <a:off x="5810300" y="2051050"/>
            <a:ext cx="2448000"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1" y="2051050"/>
            <a:ext cx="2448000" cy="855958"/>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3187389" y="2051050"/>
            <a:ext cx="2445906" cy="855958"/>
          </a:xfrm>
        </p:spPr>
        <p:txBody>
          <a:bodyPr lIns="180000" tIns="180000" rIns="180000" bIns="180000"/>
          <a:lstStyle>
            <a:lvl1pPr>
              <a:defRPr>
                <a:solidFill>
                  <a:schemeClr val="tx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CA816953-9E18-3F4C-ABB0-BC16BE2E80F9}"/>
              </a:ext>
            </a:extLst>
          </p:cNvPr>
          <p:cNvSpPr>
            <a:spLocks noGrp="1"/>
          </p:cNvSpPr>
          <p:nvPr>
            <p:ph type="body" sz="quarter" idx="14"/>
          </p:nvPr>
        </p:nvSpPr>
        <p:spPr>
          <a:xfrm>
            <a:off x="5814487" y="2051050"/>
            <a:ext cx="2437247" cy="855958"/>
          </a:xfrm>
        </p:spPr>
        <p:txBody>
          <a:bodyPr lIns="180000" tIns="180000" rIns="180000" bIns="180000"/>
          <a:lstStyle>
            <a:lvl1pPr>
              <a:defRPr>
                <a:solidFill>
                  <a:schemeClr val="tx1"/>
                </a:solidFill>
              </a:defRPr>
            </a:lvl1pPr>
          </a:lstStyle>
          <a:p>
            <a:pPr lvl="0"/>
            <a:r>
              <a:rPr lang="en-GB" dirty="0"/>
              <a:t>Click to edit Master text styles</a:t>
            </a:r>
          </a:p>
        </p:txBody>
      </p:sp>
      <p:sp>
        <p:nvSpPr>
          <p:cNvPr id="15" name="Text Placeholder 14">
            <a:extLst>
              <a:ext uri="{FF2B5EF4-FFF2-40B4-BE49-F238E27FC236}">
                <a16:creationId xmlns:a16="http://schemas.microsoft.com/office/drawing/2014/main" id="{50108EA8-5429-FC4F-B2DF-7D9B613E8DA7}"/>
              </a:ext>
            </a:extLst>
          </p:cNvPr>
          <p:cNvSpPr>
            <a:spLocks noGrp="1"/>
          </p:cNvSpPr>
          <p:nvPr>
            <p:ph type="body" sz="quarter" idx="15"/>
          </p:nvPr>
        </p:nvSpPr>
        <p:spPr>
          <a:xfrm>
            <a:off x="8601075" y="2051050"/>
            <a:ext cx="3028430" cy="1456809"/>
          </a:xfrm>
        </p:spPr>
        <p:txBody>
          <a:bodyPr/>
          <a:lstStyle>
            <a:lvl1pPr>
              <a:defRPr>
                <a:solidFill>
                  <a:schemeClr val="accent1"/>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3750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C002C5-954B-8A46-9D67-D356CFA6292C}"/>
              </a:ext>
            </a:extLst>
          </p:cNvPr>
          <p:cNvCxnSpPr>
            <a:cxnSpLocks/>
          </p:cNvCxnSpPr>
          <p:nvPr userDrawn="1"/>
        </p:nvCxnSpPr>
        <p:spPr>
          <a:xfrm>
            <a:off x="5999463"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3372642"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5">
            <a:extLst>
              <a:ext uri="{FF2B5EF4-FFF2-40B4-BE49-F238E27FC236}">
                <a16:creationId xmlns:a16="http://schemas.microsoft.com/office/drawing/2014/main" id="{50FB80B5-B709-2648-9D7D-A849D5A92483}"/>
              </a:ext>
            </a:extLst>
          </p:cNvPr>
          <p:cNvSpPr>
            <a:spLocks noGrp="1"/>
          </p:cNvSpPr>
          <p:nvPr>
            <p:ph type="body" sz="quarter" idx="40"/>
          </p:nvPr>
        </p:nvSpPr>
        <p:spPr>
          <a:xfrm>
            <a:off x="560389" y="2951085"/>
            <a:ext cx="2447902"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3" name="Text Placeholder 5">
            <a:extLst>
              <a:ext uri="{FF2B5EF4-FFF2-40B4-BE49-F238E27FC236}">
                <a16:creationId xmlns:a16="http://schemas.microsoft.com/office/drawing/2014/main" id="{562791C8-C737-D149-A65E-F275ED61BD98}"/>
              </a:ext>
            </a:extLst>
          </p:cNvPr>
          <p:cNvSpPr>
            <a:spLocks noGrp="1"/>
          </p:cNvSpPr>
          <p:nvPr>
            <p:ph type="body" sz="quarter" idx="41"/>
          </p:nvPr>
        </p:nvSpPr>
        <p:spPr>
          <a:xfrm>
            <a:off x="3185295" y="2951085"/>
            <a:ext cx="24480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Tx/>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4" name="Text Placeholder 5">
            <a:extLst>
              <a:ext uri="{FF2B5EF4-FFF2-40B4-BE49-F238E27FC236}">
                <a16:creationId xmlns:a16="http://schemas.microsoft.com/office/drawing/2014/main" id="{08BC4FF2-0653-3741-AA31-7E515E059193}"/>
              </a:ext>
            </a:extLst>
          </p:cNvPr>
          <p:cNvSpPr>
            <a:spLocks noGrp="1"/>
          </p:cNvSpPr>
          <p:nvPr>
            <p:ph type="body" sz="quarter" idx="42"/>
          </p:nvPr>
        </p:nvSpPr>
        <p:spPr>
          <a:xfrm>
            <a:off x="5810300" y="2951085"/>
            <a:ext cx="24480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6" name="Text Placeholder 5">
            <a:extLst>
              <a:ext uri="{FF2B5EF4-FFF2-40B4-BE49-F238E27FC236}">
                <a16:creationId xmlns:a16="http://schemas.microsoft.com/office/drawing/2014/main" id="{EF82EEB3-8ECF-AE47-8C56-5AC826DA5671}"/>
              </a:ext>
            </a:extLst>
          </p:cNvPr>
          <p:cNvSpPr>
            <a:spLocks noGrp="1"/>
          </p:cNvSpPr>
          <p:nvPr>
            <p:ph type="body" sz="quarter" idx="43"/>
          </p:nvPr>
        </p:nvSpPr>
        <p:spPr>
          <a:xfrm>
            <a:off x="8599864" y="3529291"/>
            <a:ext cx="3041273"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4475075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accent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5BF114F0-58E7-5E48-A897-2E2108687AE6}"/>
              </a:ext>
            </a:extLst>
          </p:cNvPr>
          <p:cNvCxnSpPr>
            <a:cxnSpLocks/>
          </p:cNvCxnSpPr>
          <p:nvPr userDrawn="1"/>
        </p:nvCxnSpPr>
        <p:spPr>
          <a:xfrm>
            <a:off x="535879" y="2372172"/>
            <a:ext cx="1" cy="19420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2FEDF10-0835-4644-97AB-5B80E11A851D}"/>
              </a:ext>
            </a:extLst>
          </p:cNvPr>
          <p:cNvGrpSpPr/>
          <p:nvPr userDrawn="1"/>
        </p:nvGrpSpPr>
        <p:grpSpPr>
          <a:xfrm flipH="1">
            <a:off x="10672858" y="-5052"/>
            <a:ext cx="1524001" cy="6863052"/>
            <a:chOff x="6124660" y="-5052"/>
            <a:chExt cx="1524001" cy="6863052"/>
          </a:xfrm>
        </p:grpSpPr>
        <p:sp>
          <p:nvSpPr>
            <p:cNvPr id="13" name="Rectangle 12">
              <a:extLst>
                <a:ext uri="{FF2B5EF4-FFF2-40B4-BE49-F238E27FC236}">
                  <a16:creationId xmlns:a16="http://schemas.microsoft.com/office/drawing/2014/main" id="{5B3ABB55-5C1D-604D-9F9D-C70A0122E185}"/>
                </a:ext>
              </a:extLst>
            </p:cNvPr>
            <p:cNvSpPr/>
            <p:nvPr userDrawn="1"/>
          </p:nvSpPr>
          <p:spPr>
            <a:xfrm>
              <a:off x="6124660" y="0"/>
              <a:ext cx="116672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4" name="Rectangle 13">
              <a:extLst>
                <a:ext uri="{FF2B5EF4-FFF2-40B4-BE49-F238E27FC236}">
                  <a16:creationId xmlns:a16="http://schemas.microsoft.com/office/drawing/2014/main" id="{FD12DC4B-DF58-F34E-B8EF-AC0335F982DA}"/>
                </a:ext>
              </a:extLst>
            </p:cNvPr>
            <p:cNvSpPr/>
            <p:nvPr userDrawn="1"/>
          </p:nvSpPr>
          <p:spPr>
            <a:xfrm>
              <a:off x="6124660" y="0"/>
              <a:ext cx="175339"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5" name="Rectangle 14">
              <a:extLst>
                <a:ext uri="{FF2B5EF4-FFF2-40B4-BE49-F238E27FC236}">
                  <a16:creationId xmlns:a16="http://schemas.microsoft.com/office/drawing/2014/main" id="{DF0029A7-5D81-5041-B58B-8B7057BE4958}"/>
                </a:ext>
              </a:extLst>
            </p:cNvPr>
            <p:cNvSpPr/>
            <p:nvPr userDrawn="1"/>
          </p:nvSpPr>
          <p:spPr>
            <a:xfrm flipH="1">
              <a:off x="6404077" y="0"/>
              <a:ext cx="9832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7" name="Rectangle 16">
              <a:extLst>
                <a:ext uri="{FF2B5EF4-FFF2-40B4-BE49-F238E27FC236}">
                  <a16:creationId xmlns:a16="http://schemas.microsoft.com/office/drawing/2014/main" id="{17D76F24-38DF-884E-BA97-91D66D6CC7F2}"/>
                </a:ext>
              </a:extLst>
            </p:cNvPr>
            <p:cNvSpPr/>
            <p:nvPr userDrawn="1"/>
          </p:nvSpPr>
          <p:spPr>
            <a:xfrm flipH="1">
              <a:off x="6723661" y="-5052"/>
              <a:ext cx="5260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8" name="Rectangle 17">
              <a:extLst>
                <a:ext uri="{FF2B5EF4-FFF2-40B4-BE49-F238E27FC236}">
                  <a16:creationId xmlns:a16="http://schemas.microsoft.com/office/drawing/2014/main" id="{E69A7F21-DCDE-EB42-B93D-A71D8DD053EE}"/>
                </a:ext>
              </a:extLst>
            </p:cNvPr>
            <p:cNvSpPr/>
            <p:nvPr userDrawn="1"/>
          </p:nvSpPr>
          <p:spPr>
            <a:xfrm flipH="1">
              <a:off x="7612661" y="-5052"/>
              <a:ext cx="36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cxnSp>
        <p:nvCxnSpPr>
          <p:cNvPr id="11" name="Straight Connector 10">
            <a:extLst>
              <a:ext uri="{FF2B5EF4-FFF2-40B4-BE49-F238E27FC236}">
                <a16:creationId xmlns:a16="http://schemas.microsoft.com/office/drawing/2014/main" id="{4B1B77B2-6536-2A43-8C34-97A56DED11F4}"/>
              </a:ext>
            </a:extLst>
          </p:cNvPr>
          <p:cNvCxnSpPr>
            <a:cxnSpLocks/>
          </p:cNvCxnSpPr>
          <p:nvPr userDrawn="1"/>
        </p:nvCxnSpPr>
        <p:spPr>
          <a:xfrm>
            <a:off x="5779518" y="2372172"/>
            <a:ext cx="1" cy="19420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F824DD2-2CBF-D24F-96EE-254C89CAD985}"/>
              </a:ext>
            </a:extLst>
          </p:cNvPr>
          <p:cNvSpPr txBox="1"/>
          <p:nvPr userDrawn="1"/>
        </p:nvSpPr>
        <p:spPr>
          <a:xfrm>
            <a:off x="6170613" y="6991350"/>
            <a:ext cx="6021387"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colour: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solid fill</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Placeholder 2">
            <a:extLst>
              <a:ext uri="{FF2B5EF4-FFF2-40B4-BE49-F238E27FC236}">
                <a16:creationId xmlns:a16="http://schemas.microsoft.com/office/drawing/2014/main" id="{AE32600F-8F32-F049-A135-60BE6AF48A23}"/>
              </a:ext>
            </a:extLst>
          </p:cNvPr>
          <p:cNvSpPr>
            <a:spLocks noGrp="1"/>
          </p:cNvSpPr>
          <p:nvPr>
            <p:ph type="body" sz="quarter" idx="12" hasCustomPrompt="1"/>
          </p:nvPr>
        </p:nvSpPr>
        <p:spPr>
          <a:xfrm>
            <a:off x="1051003" y="2445535"/>
            <a:ext cx="4215600" cy="1795363"/>
          </a:xfrm>
        </p:spPr>
        <p:txBody>
          <a:bodyPr anchor="ctr" anchorCtr="0"/>
          <a:lstStyle>
            <a:lvl1pPr marL="0" indent="0">
              <a:defRPr sz="2800">
                <a:solidFill>
                  <a:schemeClr val="bg1"/>
                </a:solidFill>
              </a:defRPr>
            </a:lvl1pPr>
            <a:lvl2pPr marL="0" indent="0">
              <a:defRPr sz="1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a:t>
            </a:r>
            <a:r>
              <a:rPr lang="en-GB" dirty="0"/>
              <a:t>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2">
            <a:extLst>
              <a:ext uri="{FF2B5EF4-FFF2-40B4-BE49-F238E27FC236}">
                <a16:creationId xmlns:a16="http://schemas.microsoft.com/office/drawing/2014/main" id="{7C669017-B543-F146-9062-21003EEA7765}"/>
              </a:ext>
            </a:extLst>
          </p:cNvPr>
          <p:cNvSpPr>
            <a:spLocks noGrp="1"/>
          </p:cNvSpPr>
          <p:nvPr>
            <p:ph type="body" sz="quarter" idx="15"/>
          </p:nvPr>
        </p:nvSpPr>
        <p:spPr>
          <a:xfrm>
            <a:off x="6292433" y="2445535"/>
            <a:ext cx="4215600" cy="1795363"/>
          </a:xfrm>
        </p:spPr>
        <p:txBody>
          <a:bodyPr anchor="ctr" anchorCtr="0"/>
          <a:lstStyle>
            <a:lvl1pPr>
              <a:defRPr sz="2800">
                <a:solidFill>
                  <a:schemeClr val="bg1"/>
                </a:solidFill>
              </a:defRPr>
            </a:lvl1pPr>
            <a:lvl2pPr marL="0" indent="0">
              <a:defRPr sz="1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extBox 19">
            <a:extLst>
              <a:ext uri="{FF2B5EF4-FFF2-40B4-BE49-F238E27FC236}">
                <a16:creationId xmlns:a16="http://schemas.microsoft.com/office/drawing/2014/main" id="{D0BFEDA2-40A1-9D41-B0CE-F555E52B47C8}"/>
              </a:ext>
            </a:extLst>
          </p:cNvPr>
          <p:cNvSpPr txBox="1"/>
          <p:nvPr userDrawn="1"/>
        </p:nvSpPr>
        <p:spPr>
          <a:xfrm>
            <a:off x="3493" y="6991350"/>
            <a:ext cx="6021387"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apply quote credit style: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Select the quote credit line &gt; click ”indent more” button twice</a:t>
            </a:r>
          </a:p>
        </p:txBody>
      </p:sp>
    </p:spTree>
    <p:extLst>
      <p:ext uri="{BB962C8B-B14F-4D97-AF65-F5344CB8AC3E}">
        <p14:creationId xmlns:p14="http://schemas.microsoft.com/office/powerpoint/2010/main" val="197729594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Col Text w fram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60290" y="2051050"/>
            <a:ext cx="3603600" cy="3792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4296000" y="2051050"/>
            <a:ext cx="3600000"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B7404D46-659F-1C49-8B82-1A248BA02CE1}"/>
              </a:ext>
            </a:extLst>
          </p:cNvPr>
          <p:cNvSpPr/>
          <p:nvPr userDrawn="1"/>
        </p:nvSpPr>
        <p:spPr>
          <a:xfrm>
            <a:off x="8027521" y="2051050"/>
            <a:ext cx="3600000" cy="37927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0" y="2051050"/>
            <a:ext cx="3600000" cy="609737"/>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4298096" y="2051050"/>
            <a:ext cx="3597904" cy="609737"/>
          </a:xfrm>
        </p:spPr>
        <p:txBody>
          <a:bodyPr lIns="180000" tIns="180000" rIns="180000" bIns="180000"/>
          <a:lstStyle>
            <a:lvl1pPr>
              <a:defRPr>
                <a:solidFill>
                  <a:schemeClr val="tx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CA816953-9E18-3F4C-ABB0-BC16BE2E80F9}"/>
              </a:ext>
            </a:extLst>
          </p:cNvPr>
          <p:cNvSpPr>
            <a:spLocks noGrp="1"/>
          </p:cNvSpPr>
          <p:nvPr>
            <p:ph type="body" sz="quarter" idx="14"/>
          </p:nvPr>
        </p:nvSpPr>
        <p:spPr>
          <a:xfrm>
            <a:off x="8031709" y="2051050"/>
            <a:ext cx="3595812" cy="609737"/>
          </a:xfrm>
        </p:spPr>
        <p:txBody>
          <a:bodyPr lIns="180000" tIns="180000" rIns="180000" bIns="180000"/>
          <a:lstStyle>
            <a:lvl1pPr>
              <a:defRPr>
                <a:solidFill>
                  <a:schemeClr val="tx1"/>
                </a:solidFill>
              </a:defRPr>
            </a:lvl1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3750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C002C5-954B-8A46-9D67-D356CFA6292C}"/>
              </a:ext>
            </a:extLst>
          </p:cNvPr>
          <p:cNvCxnSpPr>
            <a:cxnSpLocks/>
          </p:cNvCxnSpPr>
          <p:nvPr userDrawn="1"/>
        </p:nvCxnSpPr>
        <p:spPr>
          <a:xfrm>
            <a:off x="8194846"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4483349"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AC799C79-F364-4944-B2EB-01E86CA504E7}"/>
              </a:ext>
            </a:extLst>
          </p:cNvPr>
          <p:cNvSpPr>
            <a:spLocks noGrp="1"/>
          </p:cNvSpPr>
          <p:nvPr>
            <p:ph type="body" sz="quarter" idx="40"/>
          </p:nvPr>
        </p:nvSpPr>
        <p:spPr>
          <a:xfrm>
            <a:off x="560389" y="2951085"/>
            <a:ext cx="36000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1" name="Text Placeholder 5">
            <a:extLst>
              <a:ext uri="{FF2B5EF4-FFF2-40B4-BE49-F238E27FC236}">
                <a16:creationId xmlns:a16="http://schemas.microsoft.com/office/drawing/2014/main" id="{80E5C3A1-1911-AB4A-AA13-FE01527CB8DA}"/>
              </a:ext>
            </a:extLst>
          </p:cNvPr>
          <p:cNvSpPr>
            <a:spLocks noGrp="1"/>
          </p:cNvSpPr>
          <p:nvPr>
            <p:ph type="body" sz="quarter" idx="41"/>
          </p:nvPr>
        </p:nvSpPr>
        <p:spPr>
          <a:xfrm>
            <a:off x="4298096" y="2951085"/>
            <a:ext cx="36000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2" name="Text Placeholder 5">
            <a:extLst>
              <a:ext uri="{FF2B5EF4-FFF2-40B4-BE49-F238E27FC236}">
                <a16:creationId xmlns:a16="http://schemas.microsoft.com/office/drawing/2014/main" id="{4C38F1E1-A86F-B945-BFE0-093EA3A08A5C}"/>
              </a:ext>
            </a:extLst>
          </p:cNvPr>
          <p:cNvSpPr>
            <a:spLocks noGrp="1"/>
          </p:cNvSpPr>
          <p:nvPr>
            <p:ph type="body" sz="quarter" idx="42"/>
          </p:nvPr>
        </p:nvSpPr>
        <p:spPr>
          <a:xfrm>
            <a:off x="8031709" y="2951085"/>
            <a:ext cx="36000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553092479"/>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3 Col Text w frames [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60290" y="2051050"/>
            <a:ext cx="3603600" cy="3792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4296000" y="2051050"/>
            <a:ext cx="3600000" cy="3792797"/>
          </a:xfrm>
          <a:prstGeom prst="rect">
            <a:avLst/>
          </a:prstGeom>
          <a:solidFill>
            <a:srgbClr val="A79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B7404D46-659F-1C49-8B82-1A248BA02CE1}"/>
              </a:ext>
            </a:extLst>
          </p:cNvPr>
          <p:cNvSpPr/>
          <p:nvPr userDrawn="1"/>
        </p:nvSpPr>
        <p:spPr>
          <a:xfrm>
            <a:off x="8027521" y="2051050"/>
            <a:ext cx="3600000"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0" y="2051050"/>
            <a:ext cx="3600000" cy="609737"/>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4298096" y="2051050"/>
            <a:ext cx="3597904" cy="609737"/>
          </a:xfrm>
        </p:spPr>
        <p:txBody>
          <a:bodyPr lIns="180000" tIns="180000" rIns="180000" bIns="180000"/>
          <a:lstStyle>
            <a:lvl1pPr>
              <a:defRPr>
                <a:solidFill>
                  <a:schemeClr val="tx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CA816953-9E18-3F4C-ABB0-BC16BE2E80F9}"/>
              </a:ext>
            </a:extLst>
          </p:cNvPr>
          <p:cNvSpPr>
            <a:spLocks noGrp="1"/>
          </p:cNvSpPr>
          <p:nvPr>
            <p:ph type="body" sz="quarter" idx="14"/>
          </p:nvPr>
        </p:nvSpPr>
        <p:spPr>
          <a:xfrm>
            <a:off x="8031709" y="2051050"/>
            <a:ext cx="3595812" cy="609737"/>
          </a:xfrm>
        </p:spPr>
        <p:txBody>
          <a:bodyPr lIns="180000" tIns="180000" rIns="180000" bIns="180000"/>
          <a:lstStyle>
            <a:lvl1pPr>
              <a:defRPr>
                <a:solidFill>
                  <a:schemeClr val="tx1"/>
                </a:solidFill>
              </a:defRPr>
            </a:lvl1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3750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C002C5-954B-8A46-9D67-D356CFA6292C}"/>
              </a:ext>
            </a:extLst>
          </p:cNvPr>
          <p:cNvCxnSpPr>
            <a:cxnSpLocks/>
          </p:cNvCxnSpPr>
          <p:nvPr userDrawn="1"/>
        </p:nvCxnSpPr>
        <p:spPr>
          <a:xfrm>
            <a:off x="8194846"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4483349"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AC799C79-F364-4944-B2EB-01E86CA504E7}"/>
              </a:ext>
            </a:extLst>
          </p:cNvPr>
          <p:cNvSpPr>
            <a:spLocks noGrp="1"/>
          </p:cNvSpPr>
          <p:nvPr>
            <p:ph type="body" sz="quarter" idx="40"/>
          </p:nvPr>
        </p:nvSpPr>
        <p:spPr>
          <a:xfrm>
            <a:off x="560389" y="2951085"/>
            <a:ext cx="36000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1" name="Text Placeholder 5">
            <a:extLst>
              <a:ext uri="{FF2B5EF4-FFF2-40B4-BE49-F238E27FC236}">
                <a16:creationId xmlns:a16="http://schemas.microsoft.com/office/drawing/2014/main" id="{80E5C3A1-1911-AB4A-AA13-FE01527CB8DA}"/>
              </a:ext>
            </a:extLst>
          </p:cNvPr>
          <p:cNvSpPr>
            <a:spLocks noGrp="1"/>
          </p:cNvSpPr>
          <p:nvPr>
            <p:ph type="body" sz="quarter" idx="41"/>
          </p:nvPr>
        </p:nvSpPr>
        <p:spPr>
          <a:xfrm>
            <a:off x="4298096" y="2951085"/>
            <a:ext cx="36000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Tx/>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2" name="Text Placeholder 5">
            <a:extLst>
              <a:ext uri="{FF2B5EF4-FFF2-40B4-BE49-F238E27FC236}">
                <a16:creationId xmlns:a16="http://schemas.microsoft.com/office/drawing/2014/main" id="{4C38F1E1-A86F-B945-BFE0-093EA3A08A5C}"/>
              </a:ext>
            </a:extLst>
          </p:cNvPr>
          <p:cNvSpPr>
            <a:spLocks noGrp="1"/>
          </p:cNvSpPr>
          <p:nvPr>
            <p:ph type="body" sz="quarter" idx="42"/>
          </p:nvPr>
        </p:nvSpPr>
        <p:spPr>
          <a:xfrm>
            <a:off x="8031709" y="2951085"/>
            <a:ext cx="36000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39653871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Col Text w fram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60290" y="2051050"/>
            <a:ext cx="5461097" cy="3792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6170612" y="2051050"/>
            <a:ext cx="5470525"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1" y="2051050"/>
            <a:ext cx="5461098" cy="609737"/>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6172706" y="2051050"/>
            <a:ext cx="5468431" cy="609737"/>
          </a:xfrm>
        </p:spPr>
        <p:txBody>
          <a:bodyPr lIns="180000" tIns="180000" rIns="180000" bIns="180000"/>
          <a:lstStyle>
            <a:lvl1pPr>
              <a:defRPr>
                <a:solidFill>
                  <a:schemeClr val="tx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3750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6357960"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945E8321-C57C-354A-B30F-B0AFD436B110}"/>
              </a:ext>
            </a:extLst>
          </p:cNvPr>
          <p:cNvSpPr>
            <a:spLocks noGrp="1"/>
          </p:cNvSpPr>
          <p:nvPr>
            <p:ph type="body" sz="quarter" idx="40"/>
          </p:nvPr>
        </p:nvSpPr>
        <p:spPr>
          <a:xfrm>
            <a:off x="560389" y="2951085"/>
            <a:ext cx="54684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7" name="Text Placeholder 5">
            <a:extLst>
              <a:ext uri="{FF2B5EF4-FFF2-40B4-BE49-F238E27FC236}">
                <a16:creationId xmlns:a16="http://schemas.microsoft.com/office/drawing/2014/main" id="{9A221AF9-6A6C-5445-8DF5-B9CE7A1F5005}"/>
              </a:ext>
            </a:extLst>
          </p:cNvPr>
          <p:cNvSpPr>
            <a:spLocks noGrp="1"/>
          </p:cNvSpPr>
          <p:nvPr>
            <p:ph type="body" sz="quarter" idx="41"/>
          </p:nvPr>
        </p:nvSpPr>
        <p:spPr>
          <a:xfrm>
            <a:off x="6172706" y="2951085"/>
            <a:ext cx="54684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83106174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2 Col Text w frames [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60290" y="2051050"/>
            <a:ext cx="5461097" cy="3792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6170612" y="2051050"/>
            <a:ext cx="5470525" cy="3792797"/>
          </a:xfrm>
          <a:prstGeom prst="rect">
            <a:avLst/>
          </a:prstGeom>
          <a:solidFill>
            <a:srgbClr val="A79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1" y="2051050"/>
            <a:ext cx="5461098" cy="609737"/>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6172706" y="2051050"/>
            <a:ext cx="5468431" cy="609737"/>
          </a:xfrm>
        </p:spPr>
        <p:txBody>
          <a:bodyPr lIns="180000" tIns="180000" rIns="180000" bIns="180000"/>
          <a:lstStyle>
            <a:lvl1pPr>
              <a:defRPr>
                <a:solidFill>
                  <a:schemeClr val="tx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3750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6357960"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945E8321-C57C-354A-B30F-B0AFD436B110}"/>
              </a:ext>
            </a:extLst>
          </p:cNvPr>
          <p:cNvSpPr>
            <a:spLocks noGrp="1"/>
          </p:cNvSpPr>
          <p:nvPr>
            <p:ph type="body" sz="quarter" idx="40"/>
          </p:nvPr>
        </p:nvSpPr>
        <p:spPr>
          <a:xfrm>
            <a:off x="560389" y="2951085"/>
            <a:ext cx="54684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7" name="Text Placeholder 5">
            <a:extLst>
              <a:ext uri="{FF2B5EF4-FFF2-40B4-BE49-F238E27FC236}">
                <a16:creationId xmlns:a16="http://schemas.microsoft.com/office/drawing/2014/main" id="{9A221AF9-6A6C-5445-8DF5-B9CE7A1F5005}"/>
              </a:ext>
            </a:extLst>
          </p:cNvPr>
          <p:cNvSpPr>
            <a:spLocks noGrp="1"/>
          </p:cNvSpPr>
          <p:nvPr>
            <p:ph type="body" sz="quarter" idx="41"/>
          </p:nvPr>
        </p:nvSpPr>
        <p:spPr>
          <a:xfrm>
            <a:off x="6172706" y="2951085"/>
            <a:ext cx="54684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Tx/>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676728401"/>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col Tombsto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C331-A35E-B44A-AE9B-2946695DC536}"/>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79F03B9E-47A4-2441-BF57-978B0A8017E8}"/>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14" name="Picture Placeholder 13">
            <a:extLst>
              <a:ext uri="{FF2B5EF4-FFF2-40B4-BE49-F238E27FC236}">
                <a16:creationId xmlns:a16="http://schemas.microsoft.com/office/drawing/2014/main" id="{9F14E7C2-DC74-844D-B53E-EAA5BBE740D4}"/>
              </a:ext>
            </a:extLst>
          </p:cNvPr>
          <p:cNvSpPr>
            <a:spLocks noGrp="1"/>
          </p:cNvSpPr>
          <p:nvPr>
            <p:ph type="pic" sz="quarter" idx="16"/>
          </p:nvPr>
        </p:nvSpPr>
        <p:spPr>
          <a:xfrm>
            <a:off x="550863" y="2051050"/>
            <a:ext cx="2628000" cy="915988"/>
          </a:xfrm>
        </p:spPr>
        <p:txBody>
          <a:bodyPr/>
          <a:lstStyle/>
          <a:p>
            <a:endParaRPr lang="en-US"/>
          </a:p>
        </p:txBody>
      </p:sp>
      <p:sp>
        <p:nvSpPr>
          <p:cNvPr id="15" name="Picture Placeholder 13">
            <a:extLst>
              <a:ext uri="{FF2B5EF4-FFF2-40B4-BE49-F238E27FC236}">
                <a16:creationId xmlns:a16="http://schemas.microsoft.com/office/drawing/2014/main" id="{B3EE3986-769E-9C4A-8456-298067B2D7E9}"/>
              </a:ext>
            </a:extLst>
          </p:cNvPr>
          <p:cNvSpPr>
            <a:spLocks noGrp="1"/>
          </p:cNvSpPr>
          <p:nvPr>
            <p:ph type="pic" sz="quarter" idx="17"/>
          </p:nvPr>
        </p:nvSpPr>
        <p:spPr>
          <a:xfrm>
            <a:off x="3368006" y="2051050"/>
            <a:ext cx="2628000" cy="915988"/>
          </a:xfrm>
        </p:spPr>
        <p:txBody>
          <a:bodyPr/>
          <a:lstStyle/>
          <a:p>
            <a:endParaRPr lang="en-US"/>
          </a:p>
        </p:txBody>
      </p:sp>
      <p:sp>
        <p:nvSpPr>
          <p:cNvPr id="16" name="Picture Placeholder 13">
            <a:extLst>
              <a:ext uri="{FF2B5EF4-FFF2-40B4-BE49-F238E27FC236}">
                <a16:creationId xmlns:a16="http://schemas.microsoft.com/office/drawing/2014/main" id="{40684075-ADB8-5D4F-8B91-B1291FC84191}"/>
              </a:ext>
            </a:extLst>
          </p:cNvPr>
          <p:cNvSpPr>
            <a:spLocks noGrp="1"/>
          </p:cNvSpPr>
          <p:nvPr>
            <p:ph type="pic" sz="quarter" idx="18"/>
          </p:nvPr>
        </p:nvSpPr>
        <p:spPr>
          <a:xfrm>
            <a:off x="6185149" y="2051050"/>
            <a:ext cx="2628000" cy="915988"/>
          </a:xfrm>
        </p:spPr>
        <p:txBody>
          <a:bodyPr/>
          <a:lstStyle/>
          <a:p>
            <a:endParaRPr lang="en-US"/>
          </a:p>
        </p:txBody>
      </p:sp>
      <p:sp>
        <p:nvSpPr>
          <p:cNvPr id="17" name="Picture Placeholder 13">
            <a:extLst>
              <a:ext uri="{FF2B5EF4-FFF2-40B4-BE49-F238E27FC236}">
                <a16:creationId xmlns:a16="http://schemas.microsoft.com/office/drawing/2014/main" id="{FB2DE8F3-3F49-F14C-A1A5-DF4609C3705A}"/>
              </a:ext>
            </a:extLst>
          </p:cNvPr>
          <p:cNvSpPr>
            <a:spLocks noGrp="1"/>
          </p:cNvSpPr>
          <p:nvPr>
            <p:ph type="pic" sz="quarter" idx="19"/>
          </p:nvPr>
        </p:nvSpPr>
        <p:spPr>
          <a:xfrm>
            <a:off x="9002291" y="2051050"/>
            <a:ext cx="2628000" cy="915988"/>
          </a:xfrm>
        </p:spPr>
        <p:txBody>
          <a:bodyPr/>
          <a:lstStyle/>
          <a:p>
            <a:endParaRPr lang="en-US"/>
          </a:p>
        </p:txBody>
      </p:sp>
      <p:sp>
        <p:nvSpPr>
          <p:cNvPr id="41" name="Picture Placeholder 13">
            <a:extLst>
              <a:ext uri="{FF2B5EF4-FFF2-40B4-BE49-F238E27FC236}">
                <a16:creationId xmlns:a16="http://schemas.microsoft.com/office/drawing/2014/main" id="{A076D8BB-FCD3-1045-A462-27F72B547032}"/>
              </a:ext>
            </a:extLst>
          </p:cNvPr>
          <p:cNvSpPr>
            <a:spLocks noGrp="1"/>
          </p:cNvSpPr>
          <p:nvPr>
            <p:ph type="pic" sz="quarter" idx="31"/>
          </p:nvPr>
        </p:nvSpPr>
        <p:spPr>
          <a:xfrm>
            <a:off x="550863" y="4265930"/>
            <a:ext cx="2628000" cy="915988"/>
          </a:xfrm>
        </p:spPr>
        <p:txBody>
          <a:bodyPr/>
          <a:lstStyle/>
          <a:p>
            <a:endParaRPr lang="en-US"/>
          </a:p>
        </p:txBody>
      </p:sp>
      <p:sp>
        <p:nvSpPr>
          <p:cNvPr id="42" name="Picture Placeholder 13">
            <a:extLst>
              <a:ext uri="{FF2B5EF4-FFF2-40B4-BE49-F238E27FC236}">
                <a16:creationId xmlns:a16="http://schemas.microsoft.com/office/drawing/2014/main" id="{3B50AAC4-2375-A543-ADE2-40649B6D9B96}"/>
              </a:ext>
            </a:extLst>
          </p:cNvPr>
          <p:cNvSpPr>
            <a:spLocks noGrp="1"/>
          </p:cNvSpPr>
          <p:nvPr>
            <p:ph type="pic" sz="quarter" idx="32"/>
          </p:nvPr>
        </p:nvSpPr>
        <p:spPr>
          <a:xfrm>
            <a:off x="3368006" y="4265930"/>
            <a:ext cx="2628000" cy="915988"/>
          </a:xfrm>
        </p:spPr>
        <p:txBody>
          <a:bodyPr/>
          <a:lstStyle/>
          <a:p>
            <a:endParaRPr lang="en-US"/>
          </a:p>
        </p:txBody>
      </p:sp>
      <p:sp>
        <p:nvSpPr>
          <p:cNvPr id="43" name="Picture Placeholder 13">
            <a:extLst>
              <a:ext uri="{FF2B5EF4-FFF2-40B4-BE49-F238E27FC236}">
                <a16:creationId xmlns:a16="http://schemas.microsoft.com/office/drawing/2014/main" id="{623FCFAD-8816-404D-B463-6F6240DAB9ED}"/>
              </a:ext>
            </a:extLst>
          </p:cNvPr>
          <p:cNvSpPr>
            <a:spLocks noGrp="1"/>
          </p:cNvSpPr>
          <p:nvPr>
            <p:ph type="pic" sz="quarter" idx="33"/>
          </p:nvPr>
        </p:nvSpPr>
        <p:spPr>
          <a:xfrm>
            <a:off x="6185149" y="4265930"/>
            <a:ext cx="2628000" cy="915988"/>
          </a:xfrm>
        </p:spPr>
        <p:txBody>
          <a:bodyPr/>
          <a:lstStyle/>
          <a:p>
            <a:endParaRPr lang="en-US"/>
          </a:p>
        </p:txBody>
      </p:sp>
      <p:sp>
        <p:nvSpPr>
          <p:cNvPr id="44" name="Picture Placeholder 13">
            <a:extLst>
              <a:ext uri="{FF2B5EF4-FFF2-40B4-BE49-F238E27FC236}">
                <a16:creationId xmlns:a16="http://schemas.microsoft.com/office/drawing/2014/main" id="{41EE567B-A032-C84A-8DE0-FD034688F422}"/>
              </a:ext>
            </a:extLst>
          </p:cNvPr>
          <p:cNvSpPr>
            <a:spLocks noGrp="1"/>
          </p:cNvSpPr>
          <p:nvPr>
            <p:ph type="pic" sz="quarter" idx="34"/>
          </p:nvPr>
        </p:nvSpPr>
        <p:spPr>
          <a:xfrm>
            <a:off x="9002291" y="4265930"/>
            <a:ext cx="2628000" cy="915988"/>
          </a:xfrm>
        </p:spPr>
        <p:txBody>
          <a:bodyPr/>
          <a:lstStyle/>
          <a:p>
            <a:endParaRPr lang="en-US"/>
          </a:p>
        </p:txBody>
      </p:sp>
      <p:sp>
        <p:nvSpPr>
          <p:cNvPr id="21" name="Text Placeholder 5">
            <a:extLst>
              <a:ext uri="{FF2B5EF4-FFF2-40B4-BE49-F238E27FC236}">
                <a16:creationId xmlns:a16="http://schemas.microsoft.com/office/drawing/2014/main" id="{EF430191-0815-FA40-B3C7-71819D7FDDAF}"/>
              </a:ext>
            </a:extLst>
          </p:cNvPr>
          <p:cNvSpPr>
            <a:spLocks noGrp="1"/>
          </p:cNvSpPr>
          <p:nvPr>
            <p:ph type="body" sz="quarter" idx="41"/>
          </p:nvPr>
        </p:nvSpPr>
        <p:spPr>
          <a:xfrm>
            <a:off x="560291" y="305710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2" name="Text Placeholder 5">
            <a:extLst>
              <a:ext uri="{FF2B5EF4-FFF2-40B4-BE49-F238E27FC236}">
                <a16:creationId xmlns:a16="http://schemas.microsoft.com/office/drawing/2014/main" id="{31F35AB8-C319-4244-AD88-9A3986DC866F}"/>
              </a:ext>
            </a:extLst>
          </p:cNvPr>
          <p:cNvSpPr>
            <a:spLocks noGrp="1"/>
          </p:cNvSpPr>
          <p:nvPr>
            <p:ph type="body" sz="quarter" idx="42"/>
          </p:nvPr>
        </p:nvSpPr>
        <p:spPr>
          <a:xfrm>
            <a:off x="3368006" y="305710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3" name="Text Placeholder 5">
            <a:extLst>
              <a:ext uri="{FF2B5EF4-FFF2-40B4-BE49-F238E27FC236}">
                <a16:creationId xmlns:a16="http://schemas.microsoft.com/office/drawing/2014/main" id="{26C49900-3B01-D943-BD67-9A106161A470}"/>
              </a:ext>
            </a:extLst>
          </p:cNvPr>
          <p:cNvSpPr>
            <a:spLocks noGrp="1"/>
          </p:cNvSpPr>
          <p:nvPr>
            <p:ph type="body" sz="quarter" idx="43"/>
          </p:nvPr>
        </p:nvSpPr>
        <p:spPr>
          <a:xfrm>
            <a:off x="6185149" y="305710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4" name="Text Placeholder 5">
            <a:extLst>
              <a:ext uri="{FF2B5EF4-FFF2-40B4-BE49-F238E27FC236}">
                <a16:creationId xmlns:a16="http://schemas.microsoft.com/office/drawing/2014/main" id="{5E59EAB7-B6DB-E047-8B61-52A6BAAEBF6D}"/>
              </a:ext>
            </a:extLst>
          </p:cNvPr>
          <p:cNvSpPr>
            <a:spLocks noGrp="1"/>
          </p:cNvSpPr>
          <p:nvPr>
            <p:ph type="body" sz="quarter" idx="44"/>
          </p:nvPr>
        </p:nvSpPr>
        <p:spPr>
          <a:xfrm>
            <a:off x="9002291" y="305710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5" name="Text Placeholder 5">
            <a:extLst>
              <a:ext uri="{FF2B5EF4-FFF2-40B4-BE49-F238E27FC236}">
                <a16:creationId xmlns:a16="http://schemas.microsoft.com/office/drawing/2014/main" id="{3B18FF58-3B2A-2E4C-8D9E-77657B03A9C1}"/>
              </a:ext>
            </a:extLst>
          </p:cNvPr>
          <p:cNvSpPr>
            <a:spLocks noGrp="1"/>
          </p:cNvSpPr>
          <p:nvPr>
            <p:ph type="body" sz="quarter" idx="45"/>
          </p:nvPr>
        </p:nvSpPr>
        <p:spPr>
          <a:xfrm>
            <a:off x="560291" y="527198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6" name="Text Placeholder 5">
            <a:extLst>
              <a:ext uri="{FF2B5EF4-FFF2-40B4-BE49-F238E27FC236}">
                <a16:creationId xmlns:a16="http://schemas.microsoft.com/office/drawing/2014/main" id="{621FBCAF-3A98-AD4F-BC11-A7CE60538A87}"/>
              </a:ext>
            </a:extLst>
          </p:cNvPr>
          <p:cNvSpPr>
            <a:spLocks noGrp="1"/>
          </p:cNvSpPr>
          <p:nvPr>
            <p:ph type="body" sz="quarter" idx="46"/>
          </p:nvPr>
        </p:nvSpPr>
        <p:spPr>
          <a:xfrm>
            <a:off x="3368006" y="527198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7" name="Text Placeholder 5">
            <a:extLst>
              <a:ext uri="{FF2B5EF4-FFF2-40B4-BE49-F238E27FC236}">
                <a16:creationId xmlns:a16="http://schemas.microsoft.com/office/drawing/2014/main" id="{A921F3F9-A558-8A43-9A0D-7E9A32EDCE13}"/>
              </a:ext>
            </a:extLst>
          </p:cNvPr>
          <p:cNvSpPr>
            <a:spLocks noGrp="1"/>
          </p:cNvSpPr>
          <p:nvPr>
            <p:ph type="body" sz="quarter" idx="47"/>
          </p:nvPr>
        </p:nvSpPr>
        <p:spPr>
          <a:xfrm>
            <a:off x="6185149" y="527198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8" name="Text Placeholder 5">
            <a:extLst>
              <a:ext uri="{FF2B5EF4-FFF2-40B4-BE49-F238E27FC236}">
                <a16:creationId xmlns:a16="http://schemas.microsoft.com/office/drawing/2014/main" id="{A517F714-D500-1949-9C53-77C54A8F499E}"/>
              </a:ext>
            </a:extLst>
          </p:cNvPr>
          <p:cNvSpPr>
            <a:spLocks noGrp="1"/>
          </p:cNvSpPr>
          <p:nvPr>
            <p:ph type="body" sz="quarter" idx="48"/>
          </p:nvPr>
        </p:nvSpPr>
        <p:spPr>
          <a:xfrm>
            <a:off x="9002291" y="527198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543569829"/>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col Tombston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DE8E82-35D0-504D-904A-5CDA5828DC5F}"/>
              </a:ext>
            </a:extLst>
          </p:cNvPr>
          <p:cNvSpPr/>
          <p:nvPr userDrawn="1"/>
        </p:nvSpPr>
        <p:spPr>
          <a:xfrm>
            <a:off x="55086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5" name="Rectangle 24">
            <a:extLst>
              <a:ext uri="{FF2B5EF4-FFF2-40B4-BE49-F238E27FC236}">
                <a16:creationId xmlns:a16="http://schemas.microsoft.com/office/drawing/2014/main" id="{B7560FD9-3A9D-814E-B062-0CA555598764}"/>
              </a:ext>
            </a:extLst>
          </p:cNvPr>
          <p:cNvSpPr/>
          <p:nvPr userDrawn="1"/>
        </p:nvSpPr>
        <p:spPr>
          <a:xfrm>
            <a:off x="3385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8" name="Rectangle 27">
            <a:extLst>
              <a:ext uri="{FF2B5EF4-FFF2-40B4-BE49-F238E27FC236}">
                <a16:creationId xmlns:a16="http://schemas.microsoft.com/office/drawing/2014/main" id="{889699E1-ED88-1F4A-BD7E-191EDD245750}"/>
              </a:ext>
            </a:extLst>
          </p:cNvPr>
          <p:cNvSpPr/>
          <p:nvPr userDrawn="1"/>
        </p:nvSpPr>
        <p:spPr>
          <a:xfrm>
            <a:off x="6179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1" name="Rectangle 30">
            <a:extLst>
              <a:ext uri="{FF2B5EF4-FFF2-40B4-BE49-F238E27FC236}">
                <a16:creationId xmlns:a16="http://schemas.microsoft.com/office/drawing/2014/main" id="{067BE661-2BFC-5246-9DA8-1871E565F580}"/>
              </a:ext>
            </a:extLst>
          </p:cNvPr>
          <p:cNvSpPr/>
          <p:nvPr userDrawn="1"/>
        </p:nvSpPr>
        <p:spPr>
          <a:xfrm>
            <a:off x="900398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8" name="Rectangle 37">
            <a:extLst>
              <a:ext uri="{FF2B5EF4-FFF2-40B4-BE49-F238E27FC236}">
                <a16:creationId xmlns:a16="http://schemas.microsoft.com/office/drawing/2014/main" id="{5359E865-493F-B64F-A79E-95F50660778F}"/>
              </a:ext>
            </a:extLst>
          </p:cNvPr>
          <p:cNvSpPr/>
          <p:nvPr userDrawn="1"/>
        </p:nvSpPr>
        <p:spPr>
          <a:xfrm>
            <a:off x="55086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49" name="Rectangle 48">
            <a:extLst>
              <a:ext uri="{FF2B5EF4-FFF2-40B4-BE49-F238E27FC236}">
                <a16:creationId xmlns:a16="http://schemas.microsoft.com/office/drawing/2014/main" id="{A6779481-FE44-9946-A090-1314AC202C0F}"/>
              </a:ext>
            </a:extLst>
          </p:cNvPr>
          <p:cNvSpPr/>
          <p:nvPr userDrawn="1"/>
        </p:nvSpPr>
        <p:spPr>
          <a:xfrm>
            <a:off x="3385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2" name="Rectangle 51">
            <a:extLst>
              <a:ext uri="{FF2B5EF4-FFF2-40B4-BE49-F238E27FC236}">
                <a16:creationId xmlns:a16="http://schemas.microsoft.com/office/drawing/2014/main" id="{526AFEA7-0C63-CE4C-A608-B04D0AD1D1CC}"/>
              </a:ext>
            </a:extLst>
          </p:cNvPr>
          <p:cNvSpPr/>
          <p:nvPr userDrawn="1"/>
        </p:nvSpPr>
        <p:spPr>
          <a:xfrm>
            <a:off x="6179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5" name="Rectangle 54">
            <a:extLst>
              <a:ext uri="{FF2B5EF4-FFF2-40B4-BE49-F238E27FC236}">
                <a16:creationId xmlns:a16="http://schemas.microsoft.com/office/drawing/2014/main" id="{DF6C2063-31EA-B342-9DA7-D1EC2EA78E90}"/>
              </a:ext>
            </a:extLst>
          </p:cNvPr>
          <p:cNvSpPr/>
          <p:nvPr userDrawn="1"/>
        </p:nvSpPr>
        <p:spPr>
          <a:xfrm>
            <a:off x="900398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8A33C331-A35E-B44A-AE9B-2946695DC536}"/>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14" name="Picture Placeholder 13">
            <a:extLst>
              <a:ext uri="{FF2B5EF4-FFF2-40B4-BE49-F238E27FC236}">
                <a16:creationId xmlns:a16="http://schemas.microsoft.com/office/drawing/2014/main" id="{9F14E7C2-DC74-844D-B53E-EAA5BBE740D4}"/>
              </a:ext>
            </a:extLst>
          </p:cNvPr>
          <p:cNvSpPr>
            <a:spLocks noGrp="1" noChangeAspect="1"/>
          </p:cNvSpPr>
          <p:nvPr>
            <p:ph type="pic" sz="quarter" idx="16"/>
          </p:nvPr>
        </p:nvSpPr>
        <p:spPr>
          <a:xfrm>
            <a:off x="627576" y="1851469"/>
            <a:ext cx="2484000" cy="865796"/>
          </a:xfrm>
        </p:spPr>
        <p:txBody>
          <a:bodyPr/>
          <a:lstStyle/>
          <a:p>
            <a:endParaRPr lang="en-US"/>
          </a:p>
        </p:txBody>
      </p:sp>
      <p:sp>
        <p:nvSpPr>
          <p:cNvPr id="23" name="Picture Placeholder 13">
            <a:extLst>
              <a:ext uri="{FF2B5EF4-FFF2-40B4-BE49-F238E27FC236}">
                <a16:creationId xmlns:a16="http://schemas.microsoft.com/office/drawing/2014/main" id="{479FB1E5-815C-5141-BD81-10668F8113B9}"/>
              </a:ext>
            </a:extLst>
          </p:cNvPr>
          <p:cNvSpPr>
            <a:spLocks noGrp="1" noChangeAspect="1"/>
          </p:cNvSpPr>
          <p:nvPr>
            <p:ph type="pic" sz="quarter" idx="39"/>
          </p:nvPr>
        </p:nvSpPr>
        <p:spPr>
          <a:xfrm>
            <a:off x="3462216" y="1851469"/>
            <a:ext cx="2484000" cy="865796"/>
          </a:xfrm>
        </p:spPr>
        <p:txBody>
          <a:bodyPr/>
          <a:lstStyle/>
          <a:p>
            <a:endParaRPr lang="en-US"/>
          </a:p>
        </p:txBody>
      </p:sp>
      <p:sp>
        <p:nvSpPr>
          <p:cNvPr id="26" name="Picture Placeholder 13">
            <a:extLst>
              <a:ext uri="{FF2B5EF4-FFF2-40B4-BE49-F238E27FC236}">
                <a16:creationId xmlns:a16="http://schemas.microsoft.com/office/drawing/2014/main" id="{1B00CB1D-9621-224B-AB85-8994F701D39A}"/>
              </a:ext>
            </a:extLst>
          </p:cNvPr>
          <p:cNvSpPr>
            <a:spLocks noGrp="1" noChangeAspect="1"/>
          </p:cNvSpPr>
          <p:nvPr>
            <p:ph type="pic" sz="quarter" idx="41"/>
          </p:nvPr>
        </p:nvSpPr>
        <p:spPr>
          <a:xfrm>
            <a:off x="6256216" y="1851469"/>
            <a:ext cx="2484000" cy="865796"/>
          </a:xfrm>
        </p:spPr>
        <p:txBody>
          <a:bodyPr/>
          <a:lstStyle/>
          <a:p>
            <a:endParaRPr lang="en-US"/>
          </a:p>
        </p:txBody>
      </p:sp>
      <p:sp>
        <p:nvSpPr>
          <p:cNvPr id="29" name="Picture Placeholder 13">
            <a:extLst>
              <a:ext uri="{FF2B5EF4-FFF2-40B4-BE49-F238E27FC236}">
                <a16:creationId xmlns:a16="http://schemas.microsoft.com/office/drawing/2014/main" id="{6D8A1351-CE2D-0849-B2F6-61510F63C49F}"/>
              </a:ext>
            </a:extLst>
          </p:cNvPr>
          <p:cNvSpPr>
            <a:spLocks noGrp="1" noChangeAspect="1"/>
          </p:cNvSpPr>
          <p:nvPr>
            <p:ph type="pic" sz="quarter" idx="43"/>
          </p:nvPr>
        </p:nvSpPr>
        <p:spPr>
          <a:xfrm>
            <a:off x="9080696" y="1851469"/>
            <a:ext cx="2484000" cy="865796"/>
          </a:xfrm>
        </p:spPr>
        <p:txBody>
          <a:bodyPr/>
          <a:lstStyle/>
          <a:p>
            <a:endParaRPr lang="en-US"/>
          </a:p>
        </p:txBody>
      </p:sp>
      <p:sp>
        <p:nvSpPr>
          <p:cNvPr id="32" name="Picture Placeholder 13">
            <a:extLst>
              <a:ext uri="{FF2B5EF4-FFF2-40B4-BE49-F238E27FC236}">
                <a16:creationId xmlns:a16="http://schemas.microsoft.com/office/drawing/2014/main" id="{426A80D8-81E0-D546-A4C3-4EF78A21587B}"/>
              </a:ext>
            </a:extLst>
          </p:cNvPr>
          <p:cNvSpPr>
            <a:spLocks noGrp="1" noChangeAspect="1"/>
          </p:cNvSpPr>
          <p:nvPr>
            <p:ph type="pic" sz="quarter" idx="45"/>
          </p:nvPr>
        </p:nvSpPr>
        <p:spPr>
          <a:xfrm>
            <a:off x="627576" y="4122424"/>
            <a:ext cx="2484000" cy="865796"/>
          </a:xfrm>
        </p:spPr>
        <p:txBody>
          <a:bodyPr/>
          <a:lstStyle/>
          <a:p>
            <a:endParaRPr lang="en-US"/>
          </a:p>
        </p:txBody>
      </p:sp>
      <p:sp>
        <p:nvSpPr>
          <p:cNvPr id="39" name="Picture Placeholder 13">
            <a:extLst>
              <a:ext uri="{FF2B5EF4-FFF2-40B4-BE49-F238E27FC236}">
                <a16:creationId xmlns:a16="http://schemas.microsoft.com/office/drawing/2014/main" id="{D40B882F-9B08-B542-BC62-22CBF667AA10}"/>
              </a:ext>
            </a:extLst>
          </p:cNvPr>
          <p:cNvSpPr>
            <a:spLocks noGrp="1" noChangeAspect="1"/>
          </p:cNvSpPr>
          <p:nvPr>
            <p:ph type="pic" sz="quarter" idx="47"/>
          </p:nvPr>
        </p:nvSpPr>
        <p:spPr>
          <a:xfrm>
            <a:off x="3462216" y="4122424"/>
            <a:ext cx="2484000" cy="865796"/>
          </a:xfrm>
        </p:spPr>
        <p:txBody>
          <a:bodyPr/>
          <a:lstStyle/>
          <a:p>
            <a:endParaRPr lang="en-US"/>
          </a:p>
        </p:txBody>
      </p:sp>
      <p:sp>
        <p:nvSpPr>
          <p:cNvPr id="50" name="Picture Placeholder 13">
            <a:extLst>
              <a:ext uri="{FF2B5EF4-FFF2-40B4-BE49-F238E27FC236}">
                <a16:creationId xmlns:a16="http://schemas.microsoft.com/office/drawing/2014/main" id="{1E2B95AB-D05C-9A43-AD10-86B0CC2156C5}"/>
              </a:ext>
            </a:extLst>
          </p:cNvPr>
          <p:cNvSpPr>
            <a:spLocks noGrp="1" noChangeAspect="1"/>
          </p:cNvSpPr>
          <p:nvPr>
            <p:ph type="pic" sz="quarter" idx="49"/>
          </p:nvPr>
        </p:nvSpPr>
        <p:spPr>
          <a:xfrm>
            <a:off x="6256216" y="4122424"/>
            <a:ext cx="2484000" cy="865796"/>
          </a:xfrm>
        </p:spPr>
        <p:txBody>
          <a:bodyPr/>
          <a:lstStyle/>
          <a:p>
            <a:endParaRPr lang="en-US"/>
          </a:p>
        </p:txBody>
      </p:sp>
      <p:sp>
        <p:nvSpPr>
          <p:cNvPr id="53" name="Picture Placeholder 13">
            <a:extLst>
              <a:ext uri="{FF2B5EF4-FFF2-40B4-BE49-F238E27FC236}">
                <a16:creationId xmlns:a16="http://schemas.microsoft.com/office/drawing/2014/main" id="{94D105CB-36A0-8C4A-806C-9DA7D5230685}"/>
              </a:ext>
            </a:extLst>
          </p:cNvPr>
          <p:cNvSpPr>
            <a:spLocks noGrp="1" noChangeAspect="1"/>
          </p:cNvSpPr>
          <p:nvPr>
            <p:ph type="pic" sz="quarter" idx="51"/>
          </p:nvPr>
        </p:nvSpPr>
        <p:spPr>
          <a:xfrm>
            <a:off x="9080696" y="4122424"/>
            <a:ext cx="2484000" cy="865796"/>
          </a:xfrm>
        </p:spPr>
        <p:txBody>
          <a:bodyPr/>
          <a:lstStyle/>
          <a:p>
            <a:endParaRPr lang="en-US"/>
          </a:p>
        </p:txBody>
      </p:sp>
      <p:sp>
        <p:nvSpPr>
          <p:cNvPr id="34" name="Text Placeholder 5">
            <a:extLst>
              <a:ext uri="{FF2B5EF4-FFF2-40B4-BE49-F238E27FC236}">
                <a16:creationId xmlns:a16="http://schemas.microsoft.com/office/drawing/2014/main" id="{38C6AC65-F2A1-8741-8B03-E1AA46AFB72F}"/>
              </a:ext>
            </a:extLst>
          </p:cNvPr>
          <p:cNvSpPr>
            <a:spLocks noGrp="1"/>
          </p:cNvSpPr>
          <p:nvPr>
            <p:ph type="body" sz="quarter" idx="53"/>
          </p:nvPr>
        </p:nvSpPr>
        <p:spPr>
          <a:xfrm>
            <a:off x="560291"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5" name="Text Placeholder 5">
            <a:extLst>
              <a:ext uri="{FF2B5EF4-FFF2-40B4-BE49-F238E27FC236}">
                <a16:creationId xmlns:a16="http://schemas.microsoft.com/office/drawing/2014/main" id="{CA2D6106-3E15-0741-A657-3B50F70C117A}"/>
              </a:ext>
            </a:extLst>
          </p:cNvPr>
          <p:cNvSpPr>
            <a:spLocks noGrp="1"/>
          </p:cNvSpPr>
          <p:nvPr>
            <p:ph type="body" sz="quarter" idx="54"/>
          </p:nvPr>
        </p:nvSpPr>
        <p:spPr>
          <a:xfrm>
            <a:off x="3394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5">
            <a:extLst>
              <a:ext uri="{FF2B5EF4-FFF2-40B4-BE49-F238E27FC236}">
                <a16:creationId xmlns:a16="http://schemas.microsoft.com/office/drawing/2014/main" id="{67536849-6E3A-1F4B-9990-344FCAFADD80}"/>
              </a:ext>
            </a:extLst>
          </p:cNvPr>
          <p:cNvSpPr>
            <a:spLocks noGrp="1"/>
          </p:cNvSpPr>
          <p:nvPr>
            <p:ph type="body" sz="quarter" idx="55"/>
          </p:nvPr>
        </p:nvSpPr>
        <p:spPr>
          <a:xfrm>
            <a:off x="6188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1" name="Text Placeholder 5">
            <a:extLst>
              <a:ext uri="{FF2B5EF4-FFF2-40B4-BE49-F238E27FC236}">
                <a16:creationId xmlns:a16="http://schemas.microsoft.com/office/drawing/2014/main" id="{230B97FE-9D9C-6F45-A537-B951D2F00B4C}"/>
              </a:ext>
            </a:extLst>
          </p:cNvPr>
          <p:cNvSpPr>
            <a:spLocks noGrp="1"/>
          </p:cNvSpPr>
          <p:nvPr>
            <p:ph type="body" sz="quarter" idx="56"/>
          </p:nvPr>
        </p:nvSpPr>
        <p:spPr>
          <a:xfrm>
            <a:off x="901341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393F0E58-18BC-7844-97E3-22609E2C3D86}"/>
              </a:ext>
            </a:extLst>
          </p:cNvPr>
          <p:cNvSpPr>
            <a:spLocks noGrp="1"/>
          </p:cNvSpPr>
          <p:nvPr>
            <p:ph type="body" sz="quarter" idx="57"/>
          </p:nvPr>
        </p:nvSpPr>
        <p:spPr>
          <a:xfrm>
            <a:off x="560291"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7A141456-D843-9C41-9593-0808F945E15D}"/>
              </a:ext>
            </a:extLst>
          </p:cNvPr>
          <p:cNvSpPr>
            <a:spLocks noGrp="1"/>
          </p:cNvSpPr>
          <p:nvPr>
            <p:ph type="body" sz="quarter" idx="58"/>
          </p:nvPr>
        </p:nvSpPr>
        <p:spPr>
          <a:xfrm>
            <a:off x="3394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B33B1083-2472-8B45-8B56-00583744A80E}"/>
              </a:ext>
            </a:extLst>
          </p:cNvPr>
          <p:cNvSpPr>
            <a:spLocks noGrp="1"/>
          </p:cNvSpPr>
          <p:nvPr>
            <p:ph type="body" sz="quarter" idx="59"/>
          </p:nvPr>
        </p:nvSpPr>
        <p:spPr>
          <a:xfrm>
            <a:off x="6188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5" name="Text Placeholder 5">
            <a:extLst>
              <a:ext uri="{FF2B5EF4-FFF2-40B4-BE49-F238E27FC236}">
                <a16:creationId xmlns:a16="http://schemas.microsoft.com/office/drawing/2014/main" id="{BAFE53CB-E5ED-F542-8616-2FD27AFD322F}"/>
              </a:ext>
            </a:extLst>
          </p:cNvPr>
          <p:cNvSpPr>
            <a:spLocks noGrp="1"/>
          </p:cNvSpPr>
          <p:nvPr>
            <p:ph type="body" sz="quarter" idx="60"/>
          </p:nvPr>
        </p:nvSpPr>
        <p:spPr>
          <a:xfrm>
            <a:off x="901341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30" name="Straight Connector 29"/>
          <p:cNvCxnSpPr/>
          <p:nvPr userDrawn="1"/>
        </p:nvCxnSpPr>
        <p:spPr>
          <a:xfrm>
            <a:off x="55086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38550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6179502"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900398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5086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338550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6179502"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900398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61"/>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965495523"/>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4 col Tombston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DE8E82-35D0-504D-904A-5CDA5828DC5F}"/>
              </a:ext>
            </a:extLst>
          </p:cNvPr>
          <p:cNvSpPr/>
          <p:nvPr userDrawn="1"/>
        </p:nvSpPr>
        <p:spPr>
          <a:xfrm>
            <a:off x="55086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5" name="Rectangle 24">
            <a:extLst>
              <a:ext uri="{FF2B5EF4-FFF2-40B4-BE49-F238E27FC236}">
                <a16:creationId xmlns:a16="http://schemas.microsoft.com/office/drawing/2014/main" id="{B7560FD9-3A9D-814E-B062-0CA555598764}"/>
              </a:ext>
            </a:extLst>
          </p:cNvPr>
          <p:cNvSpPr/>
          <p:nvPr userDrawn="1"/>
        </p:nvSpPr>
        <p:spPr>
          <a:xfrm>
            <a:off x="3385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8" name="Rectangle 27">
            <a:extLst>
              <a:ext uri="{FF2B5EF4-FFF2-40B4-BE49-F238E27FC236}">
                <a16:creationId xmlns:a16="http://schemas.microsoft.com/office/drawing/2014/main" id="{889699E1-ED88-1F4A-BD7E-191EDD245750}"/>
              </a:ext>
            </a:extLst>
          </p:cNvPr>
          <p:cNvSpPr/>
          <p:nvPr userDrawn="1"/>
        </p:nvSpPr>
        <p:spPr>
          <a:xfrm>
            <a:off x="6179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1" name="Rectangle 30">
            <a:extLst>
              <a:ext uri="{FF2B5EF4-FFF2-40B4-BE49-F238E27FC236}">
                <a16:creationId xmlns:a16="http://schemas.microsoft.com/office/drawing/2014/main" id="{067BE661-2BFC-5246-9DA8-1871E565F580}"/>
              </a:ext>
            </a:extLst>
          </p:cNvPr>
          <p:cNvSpPr/>
          <p:nvPr userDrawn="1"/>
        </p:nvSpPr>
        <p:spPr>
          <a:xfrm>
            <a:off x="900398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8" name="Rectangle 37">
            <a:extLst>
              <a:ext uri="{FF2B5EF4-FFF2-40B4-BE49-F238E27FC236}">
                <a16:creationId xmlns:a16="http://schemas.microsoft.com/office/drawing/2014/main" id="{5359E865-493F-B64F-A79E-95F50660778F}"/>
              </a:ext>
            </a:extLst>
          </p:cNvPr>
          <p:cNvSpPr/>
          <p:nvPr userDrawn="1"/>
        </p:nvSpPr>
        <p:spPr>
          <a:xfrm>
            <a:off x="55086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49" name="Rectangle 48">
            <a:extLst>
              <a:ext uri="{FF2B5EF4-FFF2-40B4-BE49-F238E27FC236}">
                <a16:creationId xmlns:a16="http://schemas.microsoft.com/office/drawing/2014/main" id="{A6779481-FE44-9946-A090-1314AC202C0F}"/>
              </a:ext>
            </a:extLst>
          </p:cNvPr>
          <p:cNvSpPr/>
          <p:nvPr userDrawn="1"/>
        </p:nvSpPr>
        <p:spPr>
          <a:xfrm>
            <a:off x="3385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2" name="Rectangle 51">
            <a:extLst>
              <a:ext uri="{FF2B5EF4-FFF2-40B4-BE49-F238E27FC236}">
                <a16:creationId xmlns:a16="http://schemas.microsoft.com/office/drawing/2014/main" id="{526AFEA7-0C63-CE4C-A608-B04D0AD1D1CC}"/>
              </a:ext>
            </a:extLst>
          </p:cNvPr>
          <p:cNvSpPr/>
          <p:nvPr userDrawn="1"/>
        </p:nvSpPr>
        <p:spPr>
          <a:xfrm>
            <a:off x="6179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5" name="Rectangle 54">
            <a:extLst>
              <a:ext uri="{FF2B5EF4-FFF2-40B4-BE49-F238E27FC236}">
                <a16:creationId xmlns:a16="http://schemas.microsoft.com/office/drawing/2014/main" id="{DF6C2063-31EA-B342-9DA7-D1EC2EA78E90}"/>
              </a:ext>
            </a:extLst>
          </p:cNvPr>
          <p:cNvSpPr/>
          <p:nvPr userDrawn="1"/>
        </p:nvSpPr>
        <p:spPr>
          <a:xfrm>
            <a:off x="900398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8A33C331-A35E-B44A-AE9B-2946695DC536}"/>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34" name="Text Placeholder 5">
            <a:extLst>
              <a:ext uri="{FF2B5EF4-FFF2-40B4-BE49-F238E27FC236}">
                <a16:creationId xmlns:a16="http://schemas.microsoft.com/office/drawing/2014/main" id="{38C6AC65-F2A1-8741-8B03-E1AA46AFB72F}"/>
              </a:ext>
            </a:extLst>
          </p:cNvPr>
          <p:cNvSpPr>
            <a:spLocks noGrp="1"/>
          </p:cNvSpPr>
          <p:nvPr>
            <p:ph type="body" sz="quarter" idx="53"/>
          </p:nvPr>
        </p:nvSpPr>
        <p:spPr>
          <a:xfrm>
            <a:off x="560291"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5" name="Text Placeholder 5">
            <a:extLst>
              <a:ext uri="{FF2B5EF4-FFF2-40B4-BE49-F238E27FC236}">
                <a16:creationId xmlns:a16="http://schemas.microsoft.com/office/drawing/2014/main" id="{CA2D6106-3E15-0741-A657-3B50F70C117A}"/>
              </a:ext>
            </a:extLst>
          </p:cNvPr>
          <p:cNvSpPr>
            <a:spLocks noGrp="1"/>
          </p:cNvSpPr>
          <p:nvPr>
            <p:ph type="body" sz="quarter" idx="54"/>
          </p:nvPr>
        </p:nvSpPr>
        <p:spPr>
          <a:xfrm>
            <a:off x="3394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5">
            <a:extLst>
              <a:ext uri="{FF2B5EF4-FFF2-40B4-BE49-F238E27FC236}">
                <a16:creationId xmlns:a16="http://schemas.microsoft.com/office/drawing/2014/main" id="{67536849-6E3A-1F4B-9990-344FCAFADD80}"/>
              </a:ext>
            </a:extLst>
          </p:cNvPr>
          <p:cNvSpPr>
            <a:spLocks noGrp="1"/>
          </p:cNvSpPr>
          <p:nvPr>
            <p:ph type="body" sz="quarter" idx="55"/>
          </p:nvPr>
        </p:nvSpPr>
        <p:spPr>
          <a:xfrm>
            <a:off x="6188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1" name="Text Placeholder 5">
            <a:extLst>
              <a:ext uri="{FF2B5EF4-FFF2-40B4-BE49-F238E27FC236}">
                <a16:creationId xmlns:a16="http://schemas.microsoft.com/office/drawing/2014/main" id="{230B97FE-9D9C-6F45-A537-B951D2F00B4C}"/>
              </a:ext>
            </a:extLst>
          </p:cNvPr>
          <p:cNvSpPr>
            <a:spLocks noGrp="1"/>
          </p:cNvSpPr>
          <p:nvPr>
            <p:ph type="body" sz="quarter" idx="56"/>
          </p:nvPr>
        </p:nvSpPr>
        <p:spPr>
          <a:xfrm>
            <a:off x="901341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393F0E58-18BC-7844-97E3-22609E2C3D86}"/>
              </a:ext>
            </a:extLst>
          </p:cNvPr>
          <p:cNvSpPr>
            <a:spLocks noGrp="1"/>
          </p:cNvSpPr>
          <p:nvPr>
            <p:ph type="body" sz="quarter" idx="57"/>
          </p:nvPr>
        </p:nvSpPr>
        <p:spPr>
          <a:xfrm>
            <a:off x="560291"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7A141456-D843-9C41-9593-0808F945E15D}"/>
              </a:ext>
            </a:extLst>
          </p:cNvPr>
          <p:cNvSpPr>
            <a:spLocks noGrp="1"/>
          </p:cNvSpPr>
          <p:nvPr>
            <p:ph type="body" sz="quarter" idx="58"/>
          </p:nvPr>
        </p:nvSpPr>
        <p:spPr>
          <a:xfrm>
            <a:off x="3394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B33B1083-2472-8B45-8B56-00583744A80E}"/>
              </a:ext>
            </a:extLst>
          </p:cNvPr>
          <p:cNvSpPr>
            <a:spLocks noGrp="1"/>
          </p:cNvSpPr>
          <p:nvPr>
            <p:ph type="body" sz="quarter" idx="59"/>
          </p:nvPr>
        </p:nvSpPr>
        <p:spPr>
          <a:xfrm>
            <a:off x="6188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5" name="Text Placeholder 5">
            <a:extLst>
              <a:ext uri="{FF2B5EF4-FFF2-40B4-BE49-F238E27FC236}">
                <a16:creationId xmlns:a16="http://schemas.microsoft.com/office/drawing/2014/main" id="{BAFE53CB-E5ED-F542-8616-2FD27AFD322F}"/>
              </a:ext>
            </a:extLst>
          </p:cNvPr>
          <p:cNvSpPr>
            <a:spLocks noGrp="1"/>
          </p:cNvSpPr>
          <p:nvPr>
            <p:ph type="body" sz="quarter" idx="60"/>
          </p:nvPr>
        </p:nvSpPr>
        <p:spPr>
          <a:xfrm>
            <a:off x="901341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30" name="Straight Connector 29"/>
          <p:cNvCxnSpPr/>
          <p:nvPr userDrawn="1"/>
        </p:nvCxnSpPr>
        <p:spPr>
          <a:xfrm>
            <a:off x="55086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38550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6179502"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900398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5086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338550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6179502"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900398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1" y="1829775"/>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56" name="Straight Connector 55">
            <a:extLst>
              <a:ext uri="{FF2B5EF4-FFF2-40B4-BE49-F238E27FC236}">
                <a16:creationId xmlns:a16="http://schemas.microsoft.com/office/drawing/2014/main" id="{F9F32BFE-5CBF-A041-920C-DFD265D027F9}"/>
              </a:ext>
            </a:extLst>
          </p:cNvPr>
          <p:cNvCxnSpPr>
            <a:cxnSpLocks/>
          </p:cNvCxnSpPr>
          <p:nvPr userDrawn="1"/>
        </p:nvCxnSpPr>
        <p:spPr>
          <a:xfrm>
            <a:off x="627576"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 Placeholder 10">
            <a:extLst>
              <a:ext uri="{FF2B5EF4-FFF2-40B4-BE49-F238E27FC236}">
                <a16:creationId xmlns:a16="http://schemas.microsoft.com/office/drawing/2014/main" id="{51E196FB-1745-ED4D-B5AC-FF703085F09B}"/>
              </a:ext>
            </a:extLst>
          </p:cNvPr>
          <p:cNvSpPr>
            <a:spLocks noGrp="1"/>
          </p:cNvSpPr>
          <p:nvPr>
            <p:ph type="body" sz="quarter" idx="61"/>
          </p:nvPr>
        </p:nvSpPr>
        <p:spPr>
          <a:xfrm>
            <a:off x="3396564" y="1829775"/>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58" name="Straight Connector 57">
            <a:extLst>
              <a:ext uri="{FF2B5EF4-FFF2-40B4-BE49-F238E27FC236}">
                <a16:creationId xmlns:a16="http://schemas.microsoft.com/office/drawing/2014/main" id="{F9F32BFE-5CBF-A041-920C-DFD265D027F9}"/>
              </a:ext>
            </a:extLst>
          </p:cNvPr>
          <p:cNvCxnSpPr>
            <a:cxnSpLocks/>
          </p:cNvCxnSpPr>
          <p:nvPr userDrawn="1"/>
        </p:nvCxnSpPr>
        <p:spPr>
          <a:xfrm>
            <a:off x="3463849"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Text Placeholder 10">
            <a:extLst>
              <a:ext uri="{FF2B5EF4-FFF2-40B4-BE49-F238E27FC236}">
                <a16:creationId xmlns:a16="http://schemas.microsoft.com/office/drawing/2014/main" id="{51E196FB-1745-ED4D-B5AC-FF703085F09B}"/>
              </a:ext>
            </a:extLst>
          </p:cNvPr>
          <p:cNvSpPr>
            <a:spLocks noGrp="1"/>
          </p:cNvSpPr>
          <p:nvPr>
            <p:ph type="body" sz="quarter" idx="62"/>
          </p:nvPr>
        </p:nvSpPr>
        <p:spPr>
          <a:xfrm>
            <a:off x="6177137" y="1829775"/>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60" name="Straight Connector 59">
            <a:extLst>
              <a:ext uri="{FF2B5EF4-FFF2-40B4-BE49-F238E27FC236}">
                <a16:creationId xmlns:a16="http://schemas.microsoft.com/office/drawing/2014/main" id="{F9F32BFE-5CBF-A041-920C-DFD265D027F9}"/>
              </a:ext>
            </a:extLst>
          </p:cNvPr>
          <p:cNvCxnSpPr>
            <a:cxnSpLocks/>
          </p:cNvCxnSpPr>
          <p:nvPr userDrawn="1"/>
        </p:nvCxnSpPr>
        <p:spPr>
          <a:xfrm>
            <a:off x="6244422"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 Placeholder 10">
            <a:extLst>
              <a:ext uri="{FF2B5EF4-FFF2-40B4-BE49-F238E27FC236}">
                <a16:creationId xmlns:a16="http://schemas.microsoft.com/office/drawing/2014/main" id="{51E196FB-1745-ED4D-B5AC-FF703085F09B}"/>
              </a:ext>
            </a:extLst>
          </p:cNvPr>
          <p:cNvSpPr>
            <a:spLocks noGrp="1"/>
          </p:cNvSpPr>
          <p:nvPr>
            <p:ph type="body" sz="quarter" idx="63"/>
          </p:nvPr>
        </p:nvSpPr>
        <p:spPr>
          <a:xfrm>
            <a:off x="9013410" y="1829775"/>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62" name="Straight Connector 61">
            <a:extLst>
              <a:ext uri="{FF2B5EF4-FFF2-40B4-BE49-F238E27FC236}">
                <a16:creationId xmlns:a16="http://schemas.microsoft.com/office/drawing/2014/main" id="{F9F32BFE-5CBF-A041-920C-DFD265D027F9}"/>
              </a:ext>
            </a:extLst>
          </p:cNvPr>
          <p:cNvCxnSpPr>
            <a:cxnSpLocks/>
          </p:cNvCxnSpPr>
          <p:nvPr userDrawn="1"/>
        </p:nvCxnSpPr>
        <p:spPr>
          <a:xfrm>
            <a:off x="9080695"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Text Placeholder 10">
            <a:extLst>
              <a:ext uri="{FF2B5EF4-FFF2-40B4-BE49-F238E27FC236}">
                <a16:creationId xmlns:a16="http://schemas.microsoft.com/office/drawing/2014/main" id="{51E196FB-1745-ED4D-B5AC-FF703085F09B}"/>
              </a:ext>
            </a:extLst>
          </p:cNvPr>
          <p:cNvSpPr>
            <a:spLocks noGrp="1"/>
          </p:cNvSpPr>
          <p:nvPr>
            <p:ph type="body" sz="quarter" idx="64"/>
          </p:nvPr>
        </p:nvSpPr>
        <p:spPr>
          <a:xfrm>
            <a:off x="560291" y="4097922"/>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2" name="Straight Connector 71">
            <a:extLst>
              <a:ext uri="{FF2B5EF4-FFF2-40B4-BE49-F238E27FC236}">
                <a16:creationId xmlns:a16="http://schemas.microsoft.com/office/drawing/2014/main" id="{F9F32BFE-5CBF-A041-920C-DFD265D027F9}"/>
              </a:ext>
            </a:extLst>
          </p:cNvPr>
          <p:cNvCxnSpPr>
            <a:cxnSpLocks/>
          </p:cNvCxnSpPr>
          <p:nvPr userDrawn="1"/>
        </p:nvCxnSpPr>
        <p:spPr>
          <a:xfrm>
            <a:off x="627576"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Text Placeholder 10">
            <a:extLst>
              <a:ext uri="{FF2B5EF4-FFF2-40B4-BE49-F238E27FC236}">
                <a16:creationId xmlns:a16="http://schemas.microsoft.com/office/drawing/2014/main" id="{51E196FB-1745-ED4D-B5AC-FF703085F09B}"/>
              </a:ext>
            </a:extLst>
          </p:cNvPr>
          <p:cNvSpPr>
            <a:spLocks noGrp="1"/>
          </p:cNvSpPr>
          <p:nvPr>
            <p:ph type="body" sz="quarter" idx="65"/>
          </p:nvPr>
        </p:nvSpPr>
        <p:spPr>
          <a:xfrm>
            <a:off x="3396564" y="4097922"/>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4" name="Straight Connector 73">
            <a:extLst>
              <a:ext uri="{FF2B5EF4-FFF2-40B4-BE49-F238E27FC236}">
                <a16:creationId xmlns:a16="http://schemas.microsoft.com/office/drawing/2014/main" id="{F9F32BFE-5CBF-A041-920C-DFD265D027F9}"/>
              </a:ext>
            </a:extLst>
          </p:cNvPr>
          <p:cNvCxnSpPr>
            <a:cxnSpLocks/>
          </p:cNvCxnSpPr>
          <p:nvPr userDrawn="1"/>
        </p:nvCxnSpPr>
        <p:spPr>
          <a:xfrm>
            <a:off x="3463849"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 Placeholder 10">
            <a:extLst>
              <a:ext uri="{FF2B5EF4-FFF2-40B4-BE49-F238E27FC236}">
                <a16:creationId xmlns:a16="http://schemas.microsoft.com/office/drawing/2014/main" id="{51E196FB-1745-ED4D-B5AC-FF703085F09B}"/>
              </a:ext>
            </a:extLst>
          </p:cNvPr>
          <p:cNvSpPr>
            <a:spLocks noGrp="1"/>
          </p:cNvSpPr>
          <p:nvPr>
            <p:ph type="body" sz="quarter" idx="66"/>
          </p:nvPr>
        </p:nvSpPr>
        <p:spPr>
          <a:xfrm>
            <a:off x="6177137" y="4097922"/>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6" name="Straight Connector 75">
            <a:extLst>
              <a:ext uri="{FF2B5EF4-FFF2-40B4-BE49-F238E27FC236}">
                <a16:creationId xmlns:a16="http://schemas.microsoft.com/office/drawing/2014/main" id="{F9F32BFE-5CBF-A041-920C-DFD265D027F9}"/>
              </a:ext>
            </a:extLst>
          </p:cNvPr>
          <p:cNvCxnSpPr>
            <a:cxnSpLocks/>
          </p:cNvCxnSpPr>
          <p:nvPr userDrawn="1"/>
        </p:nvCxnSpPr>
        <p:spPr>
          <a:xfrm>
            <a:off x="6244422"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 name="Text Placeholder 10">
            <a:extLst>
              <a:ext uri="{FF2B5EF4-FFF2-40B4-BE49-F238E27FC236}">
                <a16:creationId xmlns:a16="http://schemas.microsoft.com/office/drawing/2014/main" id="{51E196FB-1745-ED4D-B5AC-FF703085F09B}"/>
              </a:ext>
            </a:extLst>
          </p:cNvPr>
          <p:cNvSpPr>
            <a:spLocks noGrp="1"/>
          </p:cNvSpPr>
          <p:nvPr>
            <p:ph type="body" sz="quarter" idx="67"/>
          </p:nvPr>
        </p:nvSpPr>
        <p:spPr>
          <a:xfrm>
            <a:off x="9013410" y="4097922"/>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8" name="Straight Connector 77">
            <a:extLst>
              <a:ext uri="{FF2B5EF4-FFF2-40B4-BE49-F238E27FC236}">
                <a16:creationId xmlns:a16="http://schemas.microsoft.com/office/drawing/2014/main" id="{F9F32BFE-5CBF-A041-920C-DFD265D027F9}"/>
              </a:ext>
            </a:extLst>
          </p:cNvPr>
          <p:cNvCxnSpPr>
            <a:cxnSpLocks/>
          </p:cNvCxnSpPr>
          <p:nvPr userDrawn="1"/>
        </p:nvCxnSpPr>
        <p:spPr>
          <a:xfrm>
            <a:off x="9080695"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68"/>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416244699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5 col Tombstone ">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359E865-493F-B64F-A79E-95F50660778F}"/>
              </a:ext>
            </a:extLst>
          </p:cNvPr>
          <p:cNvSpPr/>
          <p:nvPr userDrawn="1"/>
        </p:nvSpPr>
        <p:spPr>
          <a:xfrm>
            <a:off x="550863" y="4066848"/>
            <a:ext cx="2102081"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 name="Rectangle 4">
            <a:extLst>
              <a:ext uri="{FF2B5EF4-FFF2-40B4-BE49-F238E27FC236}">
                <a16:creationId xmlns:a16="http://schemas.microsoft.com/office/drawing/2014/main" id="{FFDE8E82-35D0-504D-904A-5CDA5828DC5F}"/>
              </a:ext>
            </a:extLst>
          </p:cNvPr>
          <p:cNvSpPr/>
          <p:nvPr userDrawn="1"/>
        </p:nvSpPr>
        <p:spPr>
          <a:xfrm>
            <a:off x="550864" y="1795893"/>
            <a:ext cx="2100160"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8A33C331-A35E-B44A-AE9B-2946695DC536}"/>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34" name="Text Placeholder 5">
            <a:extLst>
              <a:ext uri="{FF2B5EF4-FFF2-40B4-BE49-F238E27FC236}">
                <a16:creationId xmlns:a16="http://schemas.microsoft.com/office/drawing/2014/main" id="{38C6AC65-F2A1-8741-8B03-E1AA46AFB72F}"/>
              </a:ext>
            </a:extLst>
          </p:cNvPr>
          <p:cNvSpPr>
            <a:spLocks noGrp="1"/>
          </p:cNvSpPr>
          <p:nvPr>
            <p:ph type="body" sz="quarter" idx="53"/>
          </p:nvPr>
        </p:nvSpPr>
        <p:spPr>
          <a:xfrm>
            <a:off x="560291" y="2751146"/>
            <a:ext cx="2092653"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393F0E58-18BC-7844-97E3-22609E2C3D86}"/>
              </a:ext>
            </a:extLst>
          </p:cNvPr>
          <p:cNvSpPr>
            <a:spLocks noGrp="1"/>
          </p:cNvSpPr>
          <p:nvPr>
            <p:ph type="body" sz="quarter" idx="57"/>
          </p:nvPr>
        </p:nvSpPr>
        <p:spPr>
          <a:xfrm>
            <a:off x="560291" y="5022101"/>
            <a:ext cx="2092653"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30" name="Straight Connector 29"/>
          <p:cNvCxnSpPr/>
          <p:nvPr userDrawn="1"/>
        </p:nvCxnSpPr>
        <p:spPr>
          <a:xfrm>
            <a:off x="550863" y="1795893"/>
            <a:ext cx="21001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50863" y="4066848"/>
            <a:ext cx="21001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2" y="1829775"/>
            <a:ext cx="2092652"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56" name="Straight Connector 55">
            <a:extLst>
              <a:ext uri="{FF2B5EF4-FFF2-40B4-BE49-F238E27FC236}">
                <a16:creationId xmlns:a16="http://schemas.microsoft.com/office/drawing/2014/main" id="{F9F32BFE-5CBF-A041-920C-DFD265D027F9}"/>
              </a:ext>
            </a:extLst>
          </p:cNvPr>
          <p:cNvCxnSpPr>
            <a:cxnSpLocks/>
          </p:cNvCxnSpPr>
          <p:nvPr userDrawn="1"/>
        </p:nvCxnSpPr>
        <p:spPr>
          <a:xfrm>
            <a:off x="627576" y="2536444"/>
            <a:ext cx="4013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Text Placeholder 10">
            <a:extLst>
              <a:ext uri="{FF2B5EF4-FFF2-40B4-BE49-F238E27FC236}">
                <a16:creationId xmlns:a16="http://schemas.microsoft.com/office/drawing/2014/main" id="{51E196FB-1745-ED4D-B5AC-FF703085F09B}"/>
              </a:ext>
            </a:extLst>
          </p:cNvPr>
          <p:cNvSpPr>
            <a:spLocks noGrp="1"/>
          </p:cNvSpPr>
          <p:nvPr>
            <p:ph type="body" sz="quarter" idx="64"/>
          </p:nvPr>
        </p:nvSpPr>
        <p:spPr>
          <a:xfrm>
            <a:off x="560292" y="4097922"/>
            <a:ext cx="2092652"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2" name="Straight Connector 71">
            <a:extLst>
              <a:ext uri="{FF2B5EF4-FFF2-40B4-BE49-F238E27FC236}">
                <a16:creationId xmlns:a16="http://schemas.microsoft.com/office/drawing/2014/main" id="{F9F32BFE-5CBF-A041-920C-DFD265D027F9}"/>
              </a:ext>
            </a:extLst>
          </p:cNvPr>
          <p:cNvCxnSpPr>
            <a:cxnSpLocks/>
          </p:cNvCxnSpPr>
          <p:nvPr userDrawn="1"/>
        </p:nvCxnSpPr>
        <p:spPr>
          <a:xfrm>
            <a:off x="627576" y="4804591"/>
            <a:ext cx="4013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68"/>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
        <p:nvSpPr>
          <p:cNvPr id="131" name="Rectangle 130">
            <a:extLst>
              <a:ext uri="{FF2B5EF4-FFF2-40B4-BE49-F238E27FC236}">
                <a16:creationId xmlns:a16="http://schemas.microsoft.com/office/drawing/2014/main" id="{5359E865-493F-B64F-A79E-95F50660778F}"/>
              </a:ext>
            </a:extLst>
          </p:cNvPr>
          <p:cNvSpPr/>
          <p:nvPr userDrawn="1"/>
        </p:nvSpPr>
        <p:spPr>
          <a:xfrm>
            <a:off x="2795200" y="4066848"/>
            <a:ext cx="2102081"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32" name="Rectangle 131">
            <a:extLst>
              <a:ext uri="{FF2B5EF4-FFF2-40B4-BE49-F238E27FC236}">
                <a16:creationId xmlns:a16="http://schemas.microsoft.com/office/drawing/2014/main" id="{FFDE8E82-35D0-504D-904A-5CDA5828DC5F}"/>
              </a:ext>
            </a:extLst>
          </p:cNvPr>
          <p:cNvSpPr/>
          <p:nvPr userDrawn="1"/>
        </p:nvSpPr>
        <p:spPr>
          <a:xfrm>
            <a:off x="2795201" y="1795893"/>
            <a:ext cx="2100160"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41" name="Rectangle 140">
            <a:extLst>
              <a:ext uri="{FF2B5EF4-FFF2-40B4-BE49-F238E27FC236}">
                <a16:creationId xmlns:a16="http://schemas.microsoft.com/office/drawing/2014/main" id="{5359E865-493F-B64F-A79E-95F50660778F}"/>
              </a:ext>
            </a:extLst>
          </p:cNvPr>
          <p:cNvSpPr/>
          <p:nvPr userDrawn="1"/>
        </p:nvSpPr>
        <p:spPr>
          <a:xfrm>
            <a:off x="5039537" y="4066848"/>
            <a:ext cx="2102081"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42" name="Rectangle 141">
            <a:extLst>
              <a:ext uri="{FF2B5EF4-FFF2-40B4-BE49-F238E27FC236}">
                <a16:creationId xmlns:a16="http://schemas.microsoft.com/office/drawing/2014/main" id="{FFDE8E82-35D0-504D-904A-5CDA5828DC5F}"/>
              </a:ext>
            </a:extLst>
          </p:cNvPr>
          <p:cNvSpPr/>
          <p:nvPr userDrawn="1"/>
        </p:nvSpPr>
        <p:spPr>
          <a:xfrm>
            <a:off x="5039538" y="1795893"/>
            <a:ext cx="2100160"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43" name="Rectangle 142">
            <a:extLst>
              <a:ext uri="{FF2B5EF4-FFF2-40B4-BE49-F238E27FC236}">
                <a16:creationId xmlns:a16="http://schemas.microsoft.com/office/drawing/2014/main" id="{5359E865-493F-B64F-A79E-95F50660778F}"/>
              </a:ext>
            </a:extLst>
          </p:cNvPr>
          <p:cNvSpPr/>
          <p:nvPr userDrawn="1"/>
        </p:nvSpPr>
        <p:spPr>
          <a:xfrm>
            <a:off x="7283874" y="4066848"/>
            <a:ext cx="2102081"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44" name="Rectangle 143">
            <a:extLst>
              <a:ext uri="{FF2B5EF4-FFF2-40B4-BE49-F238E27FC236}">
                <a16:creationId xmlns:a16="http://schemas.microsoft.com/office/drawing/2014/main" id="{FFDE8E82-35D0-504D-904A-5CDA5828DC5F}"/>
              </a:ext>
            </a:extLst>
          </p:cNvPr>
          <p:cNvSpPr/>
          <p:nvPr userDrawn="1"/>
        </p:nvSpPr>
        <p:spPr>
          <a:xfrm>
            <a:off x="7283875" y="1795893"/>
            <a:ext cx="2100160"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45" name="Rectangle 144">
            <a:extLst>
              <a:ext uri="{FF2B5EF4-FFF2-40B4-BE49-F238E27FC236}">
                <a16:creationId xmlns:a16="http://schemas.microsoft.com/office/drawing/2014/main" id="{5359E865-493F-B64F-A79E-95F50660778F}"/>
              </a:ext>
            </a:extLst>
          </p:cNvPr>
          <p:cNvSpPr/>
          <p:nvPr userDrawn="1"/>
        </p:nvSpPr>
        <p:spPr>
          <a:xfrm>
            <a:off x="9528210" y="4066848"/>
            <a:ext cx="2102081"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46" name="Rectangle 145">
            <a:extLst>
              <a:ext uri="{FF2B5EF4-FFF2-40B4-BE49-F238E27FC236}">
                <a16:creationId xmlns:a16="http://schemas.microsoft.com/office/drawing/2014/main" id="{FFDE8E82-35D0-504D-904A-5CDA5828DC5F}"/>
              </a:ext>
            </a:extLst>
          </p:cNvPr>
          <p:cNvSpPr/>
          <p:nvPr userDrawn="1"/>
        </p:nvSpPr>
        <p:spPr>
          <a:xfrm>
            <a:off x="9528211" y="1795893"/>
            <a:ext cx="2100160"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47" name="Text Placeholder 5">
            <a:extLst>
              <a:ext uri="{FF2B5EF4-FFF2-40B4-BE49-F238E27FC236}">
                <a16:creationId xmlns:a16="http://schemas.microsoft.com/office/drawing/2014/main" id="{38C6AC65-F2A1-8741-8B03-E1AA46AFB72F}"/>
              </a:ext>
            </a:extLst>
          </p:cNvPr>
          <p:cNvSpPr>
            <a:spLocks noGrp="1"/>
          </p:cNvSpPr>
          <p:nvPr>
            <p:ph type="body" sz="quarter" idx="69"/>
          </p:nvPr>
        </p:nvSpPr>
        <p:spPr>
          <a:xfrm>
            <a:off x="2804628" y="2751146"/>
            <a:ext cx="2092653"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48" name="Straight Connector 147"/>
          <p:cNvCxnSpPr/>
          <p:nvPr userDrawn="1"/>
        </p:nvCxnSpPr>
        <p:spPr>
          <a:xfrm>
            <a:off x="2795200" y="1795893"/>
            <a:ext cx="21001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9" name="Text Placeholder 10">
            <a:extLst>
              <a:ext uri="{FF2B5EF4-FFF2-40B4-BE49-F238E27FC236}">
                <a16:creationId xmlns:a16="http://schemas.microsoft.com/office/drawing/2014/main" id="{51E196FB-1745-ED4D-B5AC-FF703085F09B}"/>
              </a:ext>
            </a:extLst>
          </p:cNvPr>
          <p:cNvSpPr>
            <a:spLocks noGrp="1"/>
          </p:cNvSpPr>
          <p:nvPr>
            <p:ph type="body" sz="quarter" idx="70"/>
          </p:nvPr>
        </p:nvSpPr>
        <p:spPr>
          <a:xfrm>
            <a:off x="2804629" y="1829775"/>
            <a:ext cx="2092652"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50" name="Straight Connector 149">
            <a:extLst>
              <a:ext uri="{FF2B5EF4-FFF2-40B4-BE49-F238E27FC236}">
                <a16:creationId xmlns:a16="http://schemas.microsoft.com/office/drawing/2014/main" id="{F9F32BFE-5CBF-A041-920C-DFD265D027F9}"/>
              </a:ext>
            </a:extLst>
          </p:cNvPr>
          <p:cNvCxnSpPr>
            <a:cxnSpLocks/>
          </p:cNvCxnSpPr>
          <p:nvPr userDrawn="1"/>
        </p:nvCxnSpPr>
        <p:spPr>
          <a:xfrm>
            <a:off x="2871913" y="2536444"/>
            <a:ext cx="4013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1" name="Text Placeholder 5">
            <a:extLst>
              <a:ext uri="{FF2B5EF4-FFF2-40B4-BE49-F238E27FC236}">
                <a16:creationId xmlns:a16="http://schemas.microsoft.com/office/drawing/2014/main" id="{393F0E58-18BC-7844-97E3-22609E2C3D86}"/>
              </a:ext>
            </a:extLst>
          </p:cNvPr>
          <p:cNvSpPr>
            <a:spLocks noGrp="1"/>
          </p:cNvSpPr>
          <p:nvPr>
            <p:ph type="body" sz="quarter" idx="71"/>
          </p:nvPr>
        </p:nvSpPr>
        <p:spPr>
          <a:xfrm>
            <a:off x="2804629" y="5022101"/>
            <a:ext cx="2092653"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52" name="Straight Connector 151"/>
          <p:cNvCxnSpPr/>
          <p:nvPr userDrawn="1"/>
        </p:nvCxnSpPr>
        <p:spPr>
          <a:xfrm>
            <a:off x="2795201" y="4066848"/>
            <a:ext cx="21001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3" name="Text Placeholder 10">
            <a:extLst>
              <a:ext uri="{FF2B5EF4-FFF2-40B4-BE49-F238E27FC236}">
                <a16:creationId xmlns:a16="http://schemas.microsoft.com/office/drawing/2014/main" id="{51E196FB-1745-ED4D-B5AC-FF703085F09B}"/>
              </a:ext>
            </a:extLst>
          </p:cNvPr>
          <p:cNvSpPr>
            <a:spLocks noGrp="1"/>
          </p:cNvSpPr>
          <p:nvPr>
            <p:ph type="body" sz="quarter" idx="72"/>
          </p:nvPr>
        </p:nvSpPr>
        <p:spPr>
          <a:xfrm>
            <a:off x="2804630" y="4097922"/>
            <a:ext cx="2092652"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54" name="Straight Connector 153">
            <a:extLst>
              <a:ext uri="{FF2B5EF4-FFF2-40B4-BE49-F238E27FC236}">
                <a16:creationId xmlns:a16="http://schemas.microsoft.com/office/drawing/2014/main" id="{F9F32BFE-5CBF-A041-920C-DFD265D027F9}"/>
              </a:ext>
            </a:extLst>
          </p:cNvPr>
          <p:cNvCxnSpPr>
            <a:cxnSpLocks/>
          </p:cNvCxnSpPr>
          <p:nvPr userDrawn="1"/>
        </p:nvCxnSpPr>
        <p:spPr>
          <a:xfrm>
            <a:off x="2871914" y="4804591"/>
            <a:ext cx="4013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FFDE8E82-35D0-504D-904A-5CDA5828DC5F}"/>
              </a:ext>
            </a:extLst>
          </p:cNvPr>
          <p:cNvSpPr/>
          <p:nvPr userDrawn="1"/>
        </p:nvSpPr>
        <p:spPr>
          <a:xfrm>
            <a:off x="5039538" y="1795893"/>
            <a:ext cx="2100160"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56" name="Text Placeholder 5">
            <a:extLst>
              <a:ext uri="{FF2B5EF4-FFF2-40B4-BE49-F238E27FC236}">
                <a16:creationId xmlns:a16="http://schemas.microsoft.com/office/drawing/2014/main" id="{38C6AC65-F2A1-8741-8B03-E1AA46AFB72F}"/>
              </a:ext>
            </a:extLst>
          </p:cNvPr>
          <p:cNvSpPr>
            <a:spLocks noGrp="1"/>
          </p:cNvSpPr>
          <p:nvPr>
            <p:ph type="body" sz="quarter" idx="73"/>
          </p:nvPr>
        </p:nvSpPr>
        <p:spPr>
          <a:xfrm>
            <a:off x="5048965" y="2751146"/>
            <a:ext cx="2092653"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57" name="Text Placeholder 5">
            <a:extLst>
              <a:ext uri="{FF2B5EF4-FFF2-40B4-BE49-F238E27FC236}">
                <a16:creationId xmlns:a16="http://schemas.microsoft.com/office/drawing/2014/main" id="{393F0E58-18BC-7844-97E3-22609E2C3D86}"/>
              </a:ext>
            </a:extLst>
          </p:cNvPr>
          <p:cNvSpPr>
            <a:spLocks noGrp="1"/>
          </p:cNvSpPr>
          <p:nvPr>
            <p:ph type="body" sz="quarter" idx="74"/>
          </p:nvPr>
        </p:nvSpPr>
        <p:spPr>
          <a:xfrm>
            <a:off x="5048965" y="5022101"/>
            <a:ext cx="2092653"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58" name="Straight Connector 157"/>
          <p:cNvCxnSpPr/>
          <p:nvPr userDrawn="1"/>
        </p:nvCxnSpPr>
        <p:spPr>
          <a:xfrm>
            <a:off x="5039537" y="1795893"/>
            <a:ext cx="21001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userDrawn="1"/>
        </p:nvCxnSpPr>
        <p:spPr>
          <a:xfrm>
            <a:off x="5039537" y="4066848"/>
            <a:ext cx="21001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0" name="Text Placeholder 10">
            <a:extLst>
              <a:ext uri="{FF2B5EF4-FFF2-40B4-BE49-F238E27FC236}">
                <a16:creationId xmlns:a16="http://schemas.microsoft.com/office/drawing/2014/main" id="{51E196FB-1745-ED4D-B5AC-FF703085F09B}"/>
              </a:ext>
            </a:extLst>
          </p:cNvPr>
          <p:cNvSpPr>
            <a:spLocks noGrp="1"/>
          </p:cNvSpPr>
          <p:nvPr>
            <p:ph type="body" sz="quarter" idx="75"/>
          </p:nvPr>
        </p:nvSpPr>
        <p:spPr>
          <a:xfrm>
            <a:off x="5048966" y="1829775"/>
            <a:ext cx="2092652"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61" name="Straight Connector 160">
            <a:extLst>
              <a:ext uri="{FF2B5EF4-FFF2-40B4-BE49-F238E27FC236}">
                <a16:creationId xmlns:a16="http://schemas.microsoft.com/office/drawing/2014/main" id="{F9F32BFE-5CBF-A041-920C-DFD265D027F9}"/>
              </a:ext>
            </a:extLst>
          </p:cNvPr>
          <p:cNvCxnSpPr>
            <a:cxnSpLocks/>
          </p:cNvCxnSpPr>
          <p:nvPr userDrawn="1"/>
        </p:nvCxnSpPr>
        <p:spPr>
          <a:xfrm>
            <a:off x="5116250" y="2536444"/>
            <a:ext cx="4013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2" name="Text Placeholder 10">
            <a:extLst>
              <a:ext uri="{FF2B5EF4-FFF2-40B4-BE49-F238E27FC236}">
                <a16:creationId xmlns:a16="http://schemas.microsoft.com/office/drawing/2014/main" id="{51E196FB-1745-ED4D-B5AC-FF703085F09B}"/>
              </a:ext>
            </a:extLst>
          </p:cNvPr>
          <p:cNvSpPr>
            <a:spLocks noGrp="1"/>
          </p:cNvSpPr>
          <p:nvPr>
            <p:ph type="body" sz="quarter" idx="76"/>
          </p:nvPr>
        </p:nvSpPr>
        <p:spPr>
          <a:xfrm>
            <a:off x="5048966" y="4097922"/>
            <a:ext cx="2092652"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63" name="Straight Connector 162">
            <a:extLst>
              <a:ext uri="{FF2B5EF4-FFF2-40B4-BE49-F238E27FC236}">
                <a16:creationId xmlns:a16="http://schemas.microsoft.com/office/drawing/2014/main" id="{F9F32BFE-5CBF-A041-920C-DFD265D027F9}"/>
              </a:ext>
            </a:extLst>
          </p:cNvPr>
          <p:cNvCxnSpPr>
            <a:cxnSpLocks/>
          </p:cNvCxnSpPr>
          <p:nvPr userDrawn="1"/>
        </p:nvCxnSpPr>
        <p:spPr>
          <a:xfrm>
            <a:off x="5116250" y="4804591"/>
            <a:ext cx="4013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FFDE8E82-35D0-504D-904A-5CDA5828DC5F}"/>
              </a:ext>
            </a:extLst>
          </p:cNvPr>
          <p:cNvSpPr/>
          <p:nvPr userDrawn="1"/>
        </p:nvSpPr>
        <p:spPr>
          <a:xfrm>
            <a:off x="7283875" y="1795893"/>
            <a:ext cx="2100160"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65" name="Text Placeholder 5">
            <a:extLst>
              <a:ext uri="{FF2B5EF4-FFF2-40B4-BE49-F238E27FC236}">
                <a16:creationId xmlns:a16="http://schemas.microsoft.com/office/drawing/2014/main" id="{38C6AC65-F2A1-8741-8B03-E1AA46AFB72F}"/>
              </a:ext>
            </a:extLst>
          </p:cNvPr>
          <p:cNvSpPr>
            <a:spLocks noGrp="1"/>
          </p:cNvSpPr>
          <p:nvPr>
            <p:ph type="body" sz="quarter" idx="77"/>
          </p:nvPr>
        </p:nvSpPr>
        <p:spPr>
          <a:xfrm>
            <a:off x="7293302" y="2751146"/>
            <a:ext cx="2092653"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66" name="Straight Connector 165"/>
          <p:cNvCxnSpPr/>
          <p:nvPr userDrawn="1"/>
        </p:nvCxnSpPr>
        <p:spPr>
          <a:xfrm>
            <a:off x="7283874" y="1795893"/>
            <a:ext cx="21001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7" name="Text Placeholder 10">
            <a:extLst>
              <a:ext uri="{FF2B5EF4-FFF2-40B4-BE49-F238E27FC236}">
                <a16:creationId xmlns:a16="http://schemas.microsoft.com/office/drawing/2014/main" id="{51E196FB-1745-ED4D-B5AC-FF703085F09B}"/>
              </a:ext>
            </a:extLst>
          </p:cNvPr>
          <p:cNvSpPr>
            <a:spLocks noGrp="1"/>
          </p:cNvSpPr>
          <p:nvPr>
            <p:ph type="body" sz="quarter" idx="78"/>
          </p:nvPr>
        </p:nvSpPr>
        <p:spPr>
          <a:xfrm>
            <a:off x="7293303" y="1829775"/>
            <a:ext cx="2092652"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68" name="Straight Connector 167">
            <a:extLst>
              <a:ext uri="{FF2B5EF4-FFF2-40B4-BE49-F238E27FC236}">
                <a16:creationId xmlns:a16="http://schemas.microsoft.com/office/drawing/2014/main" id="{F9F32BFE-5CBF-A041-920C-DFD265D027F9}"/>
              </a:ext>
            </a:extLst>
          </p:cNvPr>
          <p:cNvCxnSpPr>
            <a:cxnSpLocks/>
          </p:cNvCxnSpPr>
          <p:nvPr userDrawn="1"/>
        </p:nvCxnSpPr>
        <p:spPr>
          <a:xfrm>
            <a:off x="7360587" y="2536444"/>
            <a:ext cx="4013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9" name="Text Placeholder 5">
            <a:extLst>
              <a:ext uri="{FF2B5EF4-FFF2-40B4-BE49-F238E27FC236}">
                <a16:creationId xmlns:a16="http://schemas.microsoft.com/office/drawing/2014/main" id="{393F0E58-18BC-7844-97E3-22609E2C3D86}"/>
              </a:ext>
            </a:extLst>
          </p:cNvPr>
          <p:cNvSpPr>
            <a:spLocks noGrp="1"/>
          </p:cNvSpPr>
          <p:nvPr>
            <p:ph type="body" sz="quarter" idx="79"/>
          </p:nvPr>
        </p:nvSpPr>
        <p:spPr>
          <a:xfrm>
            <a:off x="7293303" y="5022101"/>
            <a:ext cx="2092653"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70" name="Straight Connector 169"/>
          <p:cNvCxnSpPr/>
          <p:nvPr userDrawn="1"/>
        </p:nvCxnSpPr>
        <p:spPr>
          <a:xfrm>
            <a:off x="7283875" y="4066848"/>
            <a:ext cx="21001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1" name="Text Placeholder 10">
            <a:extLst>
              <a:ext uri="{FF2B5EF4-FFF2-40B4-BE49-F238E27FC236}">
                <a16:creationId xmlns:a16="http://schemas.microsoft.com/office/drawing/2014/main" id="{51E196FB-1745-ED4D-B5AC-FF703085F09B}"/>
              </a:ext>
            </a:extLst>
          </p:cNvPr>
          <p:cNvSpPr>
            <a:spLocks noGrp="1"/>
          </p:cNvSpPr>
          <p:nvPr>
            <p:ph type="body" sz="quarter" idx="80"/>
          </p:nvPr>
        </p:nvSpPr>
        <p:spPr>
          <a:xfrm>
            <a:off x="7293304" y="4097922"/>
            <a:ext cx="2092652"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72" name="Straight Connector 171">
            <a:extLst>
              <a:ext uri="{FF2B5EF4-FFF2-40B4-BE49-F238E27FC236}">
                <a16:creationId xmlns:a16="http://schemas.microsoft.com/office/drawing/2014/main" id="{F9F32BFE-5CBF-A041-920C-DFD265D027F9}"/>
              </a:ext>
            </a:extLst>
          </p:cNvPr>
          <p:cNvCxnSpPr>
            <a:cxnSpLocks/>
          </p:cNvCxnSpPr>
          <p:nvPr userDrawn="1"/>
        </p:nvCxnSpPr>
        <p:spPr>
          <a:xfrm>
            <a:off x="7360588" y="4804591"/>
            <a:ext cx="4013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FFDE8E82-35D0-504D-904A-5CDA5828DC5F}"/>
              </a:ext>
            </a:extLst>
          </p:cNvPr>
          <p:cNvSpPr/>
          <p:nvPr userDrawn="1"/>
        </p:nvSpPr>
        <p:spPr>
          <a:xfrm>
            <a:off x="9528211" y="1795893"/>
            <a:ext cx="2100160"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74" name="Rectangle 173">
            <a:extLst>
              <a:ext uri="{FF2B5EF4-FFF2-40B4-BE49-F238E27FC236}">
                <a16:creationId xmlns:a16="http://schemas.microsoft.com/office/drawing/2014/main" id="{FFDE8E82-35D0-504D-904A-5CDA5828DC5F}"/>
              </a:ext>
            </a:extLst>
          </p:cNvPr>
          <p:cNvSpPr/>
          <p:nvPr userDrawn="1"/>
        </p:nvSpPr>
        <p:spPr>
          <a:xfrm>
            <a:off x="9528211" y="1795893"/>
            <a:ext cx="2100160"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75" name="Text Placeholder 5">
            <a:extLst>
              <a:ext uri="{FF2B5EF4-FFF2-40B4-BE49-F238E27FC236}">
                <a16:creationId xmlns:a16="http://schemas.microsoft.com/office/drawing/2014/main" id="{38C6AC65-F2A1-8741-8B03-E1AA46AFB72F}"/>
              </a:ext>
            </a:extLst>
          </p:cNvPr>
          <p:cNvSpPr>
            <a:spLocks noGrp="1"/>
          </p:cNvSpPr>
          <p:nvPr>
            <p:ph type="body" sz="quarter" idx="81"/>
          </p:nvPr>
        </p:nvSpPr>
        <p:spPr>
          <a:xfrm>
            <a:off x="9537638" y="2751146"/>
            <a:ext cx="2092653"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76" name="Straight Connector 175"/>
          <p:cNvCxnSpPr/>
          <p:nvPr userDrawn="1"/>
        </p:nvCxnSpPr>
        <p:spPr>
          <a:xfrm>
            <a:off x="9528210" y="1795893"/>
            <a:ext cx="21001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7" name="Text Placeholder 10">
            <a:extLst>
              <a:ext uri="{FF2B5EF4-FFF2-40B4-BE49-F238E27FC236}">
                <a16:creationId xmlns:a16="http://schemas.microsoft.com/office/drawing/2014/main" id="{51E196FB-1745-ED4D-B5AC-FF703085F09B}"/>
              </a:ext>
            </a:extLst>
          </p:cNvPr>
          <p:cNvSpPr>
            <a:spLocks noGrp="1"/>
          </p:cNvSpPr>
          <p:nvPr>
            <p:ph type="body" sz="quarter" idx="82"/>
          </p:nvPr>
        </p:nvSpPr>
        <p:spPr>
          <a:xfrm>
            <a:off x="9537639" y="1829775"/>
            <a:ext cx="2092652"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78" name="Straight Connector 177">
            <a:extLst>
              <a:ext uri="{FF2B5EF4-FFF2-40B4-BE49-F238E27FC236}">
                <a16:creationId xmlns:a16="http://schemas.microsoft.com/office/drawing/2014/main" id="{F9F32BFE-5CBF-A041-920C-DFD265D027F9}"/>
              </a:ext>
            </a:extLst>
          </p:cNvPr>
          <p:cNvCxnSpPr>
            <a:cxnSpLocks/>
          </p:cNvCxnSpPr>
          <p:nvPr userDrawn="1"/>
        </p:nvCxnSpPr>
        <p:spPr>
          <a:xfrm>
            <a:off x="9604923" y="2536444"/>
            <a:ext cx="4013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9" name="Text Placeholder 5">
            <a:extLst>
              <a:ext uri="{FF2B5EF4-FFF2-40B4-BE49-F238E27FC236}">
                <a16:creationId xmlns:a16="http://schemas.microsoft.com/office/drawing/2014/main" id="{393F0E58-18BC-7844-97E3-22609E2C3D86}"/>
              </a:ext>
            </a:extLst>
          </p:cNvPr>
          <p:cNvSpPr>
            <a:spLocks noGrp="1"/>
          </p:cNvSpPr>
          <p:nvPr>
            <p:ph type="body" sz="quarter" idx="83"/>
          </p:nvPr>
        </p:nvSpPr>
        <p:spPr>
          <a:xfrm>
            <a:off x="9537639" y="5022101"/>
            <a:ext cx="2092653"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80" name="Straight Connector 179"/>
          <p:cNvCxnSpPr/>
          <p:nvPr userDrawn="1"/>
        </p:nvCxnSpPr>
        <p:spPr>
          <a:xfrm>
            <a:off x="9528211" y="4066848"/>
            <a:ext cx="210016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1" name="Text Placeholder 10">
            <a:extLst>
              <a:ext uri="{FF2B5EF4-FFF2-40B4-BE49-F238E27FC236}">
                <a16:creationId xmlns:a16="http://schemas.microsoft.com/office/drawing/2014/main" id="{51E196FB-1745-ED4D-B5AC-FF703085F09B}"/>
              </a:ext>
            </a:extLst>
          </p:cNvPr>
          <p:cNvSpPr>
            <a:spLocks noGrp="1"/>
          </p:cNvSpPr>
          <p:nvPr>
            <p:ph type="body" sz="quarter" idx="84"/>
          </p:nvPr>
        </p:nvSpPr>
        <p:spPr>
          <a:xfrm>
            <a:off x="9537640" y="4097922"/>
            <a:ext cx="2092652"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82" name="Straight Connector 181">
            <a:extLst>
              <a:ext uri="{FF2B5EF4-FFF2-40B4-BE49-F238E27FC236}">
                <a16:creationId xmlns:a16="http://schemas.microsoft.com/office/drawing/2014/main" id="{F9F32BFE-5CBF-A041-920C-DFD265D027F9}"/>
              </a:ext>
            </a:extLst>
          </p:cNvPr>
          <p:cNvCxnSpPr>
            <a:cxnSpLocks/>
          </p:cNvCxnSpPr>
          <p:nvPr userDrawn="1"/>
        </p:nvCxnSpPr>
        <p:spPr>
          <a:xfrm>
            <a:off x="9604924" y="4804591"/>
            <a:ext cx="4013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846787"/>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4 col Tombstone 2">
    <p:spTree>
      <p:nvGrpSpPr>
        <p:cNvPr id="1" name=""/>
        <p:cNvGrpSpPr/>
        <p:nvPr/>
      </p:nvGrpSpPr>
      <p:grpSpPr>
        <a:xfrm>
          <a:off x="0" y="0"/>
          <a:ext cx="0" cy="0"/>
          <a:chOff x="0" y="0"/>
          <a:chExt cx="0" cy="0"/>
        </a:xfrm>
      </p:grpSpPr>
      <p:grpSp>
        <p:nvGrpSpPr>
          <p:cNvPr id="7" name="Group 6"/>
          <p:cNvGrpSpPr/>
          <p:nvPr userDrawn="1"/>
        </p:nvGrpSpPr>
        <p:grpSpPr>
          <a:xfrm>
            <a:off x="550863" y="1795893"/>
            <a:ext cx="11079428" cy="4324545"/>
            <a:chOff x="550863" y="1795893"/>
            <a:chExt cx="8266067" cy="4324545"/>
          </a:xfrm>
        </p:grpSpPr>
        <p:grpSp>
          <p:nvGrpSpPr>
            <p:cNvPr id="6" name="Group 5"/>
            <p:cNvGrpSpPr/>
            <p:nvPr userDrawn="1"/>
          </p:nvGrpSpPr>
          <p:grpSpPr>
            <a:xfrm>
              <a:off x="550863" y="1795893"/>
              <a:ext cx="8266067" cy="4324545"/>
              <a:chOff x="550863" y="1795893"/>
              <a:chExt cx="8266067" cy="4324545"/>
            </a:xfrm>
          </p:grpSpPr>
          <p:sp>
            <p:nvSpPr>
              <p:cNvPr id="5" name="Rectangle 4">
                <a:extLst>
                  <a:ext uri="{FF2B5EF4-FFF2-40B4-BE49-F238E27FC236}">
                    <a16:creationId xmlns:a16="http://schemas.microsoft.com/office/drawing/2014/main" id="{FFDE8E82-35D0-504D-904A-5CDA5828DC5F}"/>
                  </a:ext>
                </a:extLst>
              </p:cNvPr>
              <p:cNvSpPr/>
              <p:nvPr userDrawn="1"/>
            </p:nvSpPr>
            <p:spPr>
              <a:xfrm>
                <a:off x="55086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5" name="Rectangle 24">
                <a:extLst>
                  <a:ext uri="{FF2B5EF4-FFF2-40B4-BE49-F238E27FC236}">
                    <a16:creationId xmlns:a16="http://schemas.microsoft.com/office/drawing/2014/main" id="{B7560FD9-3A9D-814E-B062-0CA555598764}"/>
                  </a:ext>
                </a:extLst>
              </p:cNvPr>
              <p:cNvSpPr/>
              <p:nvPr userDrawn="1"/>
            </p:nvSpPr>
            <p:spPr>
              <a:xfrm>
                <a:off x="3385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8" name="Rectangle 27">
                <a:extLst>
                  <a:ext uri="{FF2B5EF4-FFF2-40B4-BE49-F238E27FC236}">
                    <a16:creationId xmlns:a16="http://schemas.microsoft.com/office/drawing/2014/main" id="{889699E1-ED88-1F4A-BD7E-191EDD245750}"/>
                  </a:ext>
                </a:extLst>
              </p:cNvPr>
              <p:cNvSpPr/>
              <p:nvPr userDrawn="1"/>
            </p:nvSpPr>
            <p:spPr>
              <a:xfrm>
                <a:off x="6179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8" name="Rectangle 37">
                <a:extLst>
                  <a:ext uri="{FF2B5EF4-FFF2-40B4-BE49-F238E27FC236}">
                    <a16:creationId xmlns:a16="http://schemas.microsoft.com/office/drawing/2014/main" id="{5359E865-493F-B64F-A79E-95F50660778F}"/>
                  </a:ext>
                </a:extLst>
              </p:cNvPr>
              <p:cNvSpPr/>
              <p:nvPr userDrawn="1"/>
            </p:nvSpPr>
            <p:spPr>
              <a:xfrm>
                <a:off x="55086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49" name="Rectangle 48">
                <a:extLst>
                  <a:ext uri="{FF2B5EF4-FFF2-40B4-BE49-F238E27FC236}">
                    <a16:creationId xmlns:a16="http://schemas.microsoft.com/office/drawing/2014/main" id="{A6779481-FE44-9946-A090-1314AC202C0F}"/>
                  </a:ext>
                </a:extLst>
              </p:cNvPr>
              <p:cNvSpPr/>
              <p:nvPr userDrawn="1"/>
            </p:nvSpPr>
            <p:spPr>
              <a:xfrm>
                <a:off x="3385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2" name="Rectangle 51">
                <a:extLst>
                  <a:ext uri="{FF2B5EF4-FFF2-40B4-BE49-F238E27FC236}">
                    <a16:creationId xmlns:a16="http://schemas.microsoft.com/office/drawing/2014/main" id="{526AFEA7-0C63-CE4C-A608-B04D0AD1D1CC}"/>
                  </a:ext>
                </a:extLst>
              </p:cNvPr>
              <p:cNvSpPr/>
              <p:nvPr userDrawn="1"/>
            </p:nvSpPr>
            <p:spPr>
              <a:xfrm>
                <a:off x="6179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grpSp>
        <p:cxnSp>
          <p:nvCxnSpPr>
            <p:cNvPr id="30" name="Straight Connector 29"/>
            <p:cNvCxnSpPr/>
            <p:nvPr userDrawn="1"/>
          </p:nvCxnSpPr>
          <p:spPr>
            <a:xfrm>
              <a:off x="55086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38550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6179502"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5086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338550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6179502"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33C331-A35E-B44A-AE9B-2946695DC536}"/>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34" name="Text Placeholder 5">
            <a:extLst>
              <a:ext uri="{FF2B5EF4-FFF2-40B4-BE49-F238E27FC236}">
                <a16:creationId xmlns:a16="http://schemas.microsoft.com/office/drawing/2014/main" id="{38C6AC65-F2A1-8741-8B03-E1AA46AFB72F}"/>
              </a:ext>
            </a:extLst>
          </p:cNvPr>
          <p:cNvSpPr>
            <a:spLocks noGrp="1"/>
          </p:cNvSpPr>
          <p:nvPr>
            <p:ph type="body" sz="quarter" idx="53"/>
          </p:nvPr>
        </p:nvSpPr>
        <p:spPr>
          <a:xfrm>
            <a:off x="560291" y="2751146"/>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5" name="Text Placeholder 5">
            <a:extLst>
              <a:ext uri="{FF2B5EF4-FFF2-40B4-BE49-F238E27FC236}">
                <a16:creationId xmlns:a16="http://schemas.microsoft.com/office/drawing/2014/main" id="{CA2D6106-3E15-0741-A657-3B50F70C117A}"/>
              </a:ext>
            </a:extLst>
          </p:cNvPr>
          <p:cNvSpPr>
            <a:spLocks noGrp="1"/>
          </p:cNvSpPr>
          <p:nvPr>
            <p:ph type="body" sz="quarter" idx="54"/>
          </p:nvPr>
        </p:nvSpPr>
        <p:spPr>
          <a:xfrm>
            <a:off x="4348639" y="2751146"/>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5">
            <a:extLst>
              <a:ext uri="{FF2B5EF4-FFF2-40B4-BE49-F238E27FC236}">
                <a16:creationId xmlns:a16="http://schemas.microsoft.com/office/drawing/2014/main" id="{67536849-6E3A-1F4B-9990-344FCAFADD80}"/>
              </a:ext>
            </a:extLst>
          </p:cNvPr>
          <p:cNvSpPr>
            <a:spLocks noGrp="1"/>
          </p:cNvSpPr>
          <p:nvPr>
            <p:ph type="body" sz="quarter" idx="55"/>
          </p:nvPr>
        </p:nvSpPr>
        <p:spPr>
          <a:xfrm>
            <a:off x="8107007" y="2751146"/>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393F0E58-18BC-7844-97E3-22609E2C3D86}"/>
              </a:ext>
            </a:extLst>
          </p:cNvPr>
          <p:cNvSpPr>
            <a:spLocks noGrp="1"/>
          </p:cNvSpPr>
          <p:nvPr>
            <p:ph type="body" sz="quarter" idx="57"/>
          </p:nvPr>
        </p:nvSpPr>
        <p:spPr>
          <a:xfrm>
            <a:off x="560291" y="5022101"/>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7A141456-D843-9C41-9593-0808F945E15D}"/>
              </a:ext>
            </a:extLst>
          </p:cNvPr>
          <p:cNvSpPr>
            <a:spLocks noGrp="1"/>
          </p:cNvSpPr>
          <p:nvPr>
            <p:ph type="body" sz="quarter" idx="58"/>
          </p:nvPr>
        </p:nvSpPr>
        <p:spPr>
          <a:xfrm>
            <a:off x="4348639" y="5022101"/>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B33B1083-2472-8B45-8B56-00583744A80E}"/>
              </a:ext>
            </a:extLst>
          </p:cNvPr>
          <p:cNvSpPr>
            <a:spLocks noGrp="1"/>
          </p:cNvSpPr>
          <p:nvPr>
            <p:ph type="body" sz="quarter" idx="59"/>
          </p:nvPr>
        </p:nvSpPr>
        <p:spPr>
          <a:xfrm>
            <a:off x="8107007" y="5022101"/>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54"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1" y="1829775"/>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56" name="Straight Connector 55">
            <a:extLst>
              <a:ext uri="{FF2B5EF4-FFF2-40B4-BE49-F238E27FC236}">
                <a16:creationId xmlns:a16="http://schemas.microsoft.com/office/drawing/2014/main" id="{F9F32BFE-5CBF-A041-920C-DFD265D027F9}"/>
              </a:ext>
            </a:extLst>
          </p:cNvPr>
          <p:cNvCxnSpPr>
            <a:cxnSpLocks/>
          </p:cNvCxnSpPr>
          <p:nvPr userDrawn="1"/>
        </p:nvCxnSpPr>
        <p:spPr>
          <a:xfrm>
            <a:off x="627576"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 Placeholder 10">
            <a:extLst>
              <a:ext uri="{FF2B5EF4-FFF2-40B4-BE49-F238E27FC236}">
                <a16:creationId xmlns:a16="http://schemas.microsoft.com/office/drawing/2014/main" id="{51E196FB-1745-ED4D-B5AC-FF703085F09B}"/>
              </a:ext>
            </a:extLst>
          </p:cNvPr>
          <p:cNvSpPr>
            <a:spLocks noGrp="1"/>
          </p:cNvSpPr>
          <p:nvPr>
            <p:ph type="body" sz="quarter" idx="61"/>
          </p:nvPr>
        </p:nvSpPr>
        <p:spPr>
          <a:xfrm>
            <a:off x="4350273" y="1829775"/>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58" name="Straight Connector 57">
            <a:extLst>
              <a:ext uri="{FF2B5EF4-FFF2-40B4-BE49-F238E27FC236}">
                <a16:creationId xmlns:a16="http://schemas.microsoft.com/office/drawing/2014/main" id="{F9F32BFE-5CBF-A041-920C-DFD265D027F9}"/>
              </a:ext>
            </a:extLst>
          </p:cNvPr>
          <p:cNvCxnSpPr>
            <a:cxnSpLocks/>
          </p:cNvCxnSpPr>
          <p:nvPr userDrawn="1"/>
        </p:nvCxnSpPr>
        <p:spPr>
          <a:xfrm>
            <a:off x="4417558"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Text Placeholder 10">
            <a:extLst>
              <a:ext uri="{FF2B5EF4-FFF2-40B4-BE49-F238E27FC236}">
                <a16:creationId xmlns:a16="http://schemas.microsoft.com/office/drawing/2014/main" id="{51E196FB-1745-ED4D-B5AC-FF703085F09B}"/>
              </a:ext>
            </a:extLst>
          </p:cNvPr>
          <p:cNvSpPr>
            <a:spLocks noGrp="1"/>
          </p:cNvSpPr>
          <p:nvPr>
            <p:ph type="body" sz="quarter" idx="62"/>
          </p:nvPr>
        </p:nvSpPr>
        <p:spPr>
          <a:xfrm>
            <a:off x="8095214" y="1829775"/>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60" name="Straight Connector 59">
            <a:extLst>
              <a:ext uri="{FF2B5EF4-FFF2-40B4-BE49-F238E27FC236}">
                <a16:creationId xmlns:a16="http://schemas.microsoft.com/office/drawing/2014/main" id="{F9F32BFE-5CBF-A041-920C-DFD265D027F9}"/>
              </a:ext>
            </a:extLst>
          </p:cNvPr>
          <p:cNvCxnSpPr>
            <a:cxnSpLocks/>
          </p:cNvCxnSpPr>
          <p:nvPr userDrawn="1"/>
        </p:nvCxnSpPr>
        <p:spPr>
          <a:xfrm>
            <a:off x="8162499"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Text Placeholder 10">
            <a:extLst>
              <a:ext uri="{FF2B5EF4-FFF2-40B4-BE49-F238E27FC236}">
                <a16:creationId xmlns:a16="http://schemas.microsoft.com/office/drawing/2014/main" id="{51E196FB-1745-ED4D-B5AC-FF703085F09B}"/>
              </a:ext>
            </a:extLst>
          </p:cNvPr>
          <p:cNvSpPr>
            <a:spLocks noGrp="1"/>
          </p:cNvSpPr>
          <p:nvPr>
            <p:ph type="body" sz="quarter" idx="64"/>
          </p:nvPr>
        </p:nvSpPr>
        <p:spPr>
          <a:xfrm>
            <a:off x="560291" y="4097922"/>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2" name="Straight Connector 71">
            <a:extLst>
              <a:ext uri="{FF2B5EF4-FFF2-40B4-BE49-F238E27FC236}">
                <a16:creationId xmlns:a16="http://schemas.microsoft.com/office/drawing/2014/main" id="{F9F32BFE-5CBF-A041-920C-DFD265D027F9}"/>
              </a:ext>
            </a:extLst>
          </p:cNvPr>
          <p:cNvCxnSpPr>
            <a:cxnSpLocks/>
          </p:cNvCxnSpPr>
          <p:nvPr userDrawn="1"/>
        </p:nvCxnSpPr>
        <p:spPr>
          <a:xfrm>
            <a:off x="627576"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Text Placeholder 10">
            <a:extLst>
              <a:ext uri="{FF2B5EF4-FFF2-40B4-BE49-F238E27FC236}">
                <a16:creationId xmlns:a16="http://schemas.microsoft.com/office/drawing/2014/main" id="{51E196FB-1745-ED4D-B5AC-FF703085F09B}"/>
              </a:ext>
            </a:extLst>
          </p:cNvPr>
          <p:cNvSpPr>
            <a:spLocks noGrp="1"/>
          </p:cNvSpPr>
          <p:nvPr>
            <p:ph type="body" sz="quarter" idx="65"/>
          </p:nvPr>
        </p:nvSpPr>
        <p:spPr>
          <a:xfrm>
            <a:off x="4350273" y="4097922"/>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4" name="Straight Connector 73">
            <a:extLst>
              <a:ext uri="{FF2B5EF4-FFF2-40B4-BE49-F238E27FC236}">
                <a16:creationId xmlns:a16="http://schemas.microsoft.com/office/drawing/2014/main" id="{F9F32BFE-5CBF-A041-920C-DFD265D027F9}"/>
              </a:ext>
            </a:extLst>
          </p:cNvPr>
          <p:cNvCxnSpPr>
            <a:cxnSpLocks/>
          </p:cNvCxnSpPr>
          <p:nvPr userDrawn="1"/>
        </p:nvCxnSpPr>
        <p:spPr>
          <a:xfrm>
            <a:off x="4417558"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 Placeholder 10">
            <a:extLst>
              <a:ext uri="{FF2B5EF4-FFF2-40B4-BE49-F238E27FC236}">
                <a16:creationId xmlns:a16="http://schemas.microsoft.com/office/drawing/2014/main" id="{51E196FB-1745-ED4D-B5AC-FF703085F09B}"/>
              </a:ext>
            </a:extLst>
          </p:cNvPr>
          <p:cNvSpPr>
            <a:spLocks noGrp="1"/>
          </p:cNvSpPr>
          <p:nvPr>
            <p:ph type="body" sz="quarter" idx="66"/>
          </p:nvPr>
        </p:nvSpPr>
        <p:spPr>
          <a:xfrm>
            <a:off x="8095214" y="4097922"/>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6" name="Straight Connector 75">
            <a:extLst>
              <a:ext uri="{FF2B5EF4-FFF2-40B4-BE49-F238E27FC236}">
                <a16:creationId xmlns:a16="http://schemas.microsoft.com/office/drawing/2014/main" id="{F9F32BFE-5CBF-A041-920C-DFD265D027F9}"/>
              </a:ext>
            </a:extLst>
          </p:cNvPr>
          <p:cNvCxnSpPr>
            <a:cxnSpLocks/>
          </p:cNvCxnSpPr>
          <p:nvPr userDrawn="1"/>
        </p:nvCxnSpPr>
        <p:spPr>
          <a:xfrm>
            <a:off x="8162499"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ooter Placeholder 7"/>
          <p:cNvSpPr>
            <a:spLocks noGrp="1"/>
          </p:cNvSpPr>
          <p:nvPr>
            <p:ph type="ftr" sz="quarter" idx="67"/>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76475118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 col Tombstone 3">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DE8E82-35D0-504D-904A-5CDA5828DC5F}"/>
              </a:ext>
            </a:extLst>
          </p:cNvPr>
          <p:cNvSpPr/>
          <p:nvPr userDrawn="1"/>
        </p:nvSpPr>
        <p:spPr>
          <a:xfrm>
            <a:off x="550863" y="1795893"/>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5" name="Rectangle 24">
            <a:extLst>
              <a:ext uri="{FF2B5EF4-FFF2-40B4-BE49-F238E27FC236}">
                <a16:creationId xmlns:a16="http://schemas.microsoft.com/office/drawing/2014/main" id="{B7560FD9-3A9D-814E-B062-0CA555598764}"/>
              </a:ext>
            </a:extLst>
          </p:cNvPr>
          <p:cNvSpPr/>
          <p:nvPr userDrawn="1"/>
        </p:nvSpPr>
        <p:spPr>
          <a:xfrm>
            <a:off x="3385503" y="1795893"/>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8" name="Rectangle 27">
            <a:extLst>
              <a:ext uri="{FF2B5EF4-FFF2-40B4-BE49-F238E27FC236}">
                <a16:creationId xmlns:a16="http://schemas.microsoft.com/office/drawing/2014/main" id="{889699E1-ED88-1F4A-BD7E-191EDD245750}"/>
              </a:ext>
            </a:extLst>
          </p:cNvPr>
          <p:cNvSpPr/>
          <p:nvPr userDrawn="1"/>
        </p:nvSpPr>
        <p:spPr>
          <a:xfrm>
            <a:off x="6179503" y="1795893"/>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1" name="Rectangle 30">
            <a:extLst>
              <a:ext uri="{FF2B5EF4-FFF2-40B4-BE49-F238E27FC236}">
                <a16:creationId xmlns:a16="http://schemas.microsoft.com/office/drawing/2014/main" id="{067BE661-2BFC-5246-9DA8-1871E565F580}"/>
              </a:ext>
            </a:extLst>
          </p:cNvPr>
          <p:cNvSpPr/>
          <p:nvPr userDrawn="1"/>
        </p:nvSpPr>
        <p:spPr>
          <a:xfrm>
            <a:off x="9003983" y="1795893"/>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8" name="Rectangle 37">
            <a:extLst>
              <a:ext uri="{FF2B5EF4-FFF2-40B4-BE49-F238E27FC236}">
                <a16:creationId xmlns:a16="http://schemas.microsoft.com/office/drawing/2014/main" id="{5359E865-493F-B64F-A79E-95F50660778F}"/>
              </a:ext>
            </a:extLst>
          </p:cNvPr>
          <p:cNvSpPr/>
          <p:nvPr userDrawn="1"/>
        </p:nvSpPr>
        <p:spPr>
          <a:xfrm>
            <a:off x="550863" y="4066848"/>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49" name="Rectangle 48">
            <a:extLst>
              <a:ext uri="{FF2B5EF4-FFF2-40B4-BE49-F238E27FC236}">
                <a16:creationId xmlns:a16="http://schemas.microsoft.com/office/drawing/2014/main" id="{A6779481-FE44-9946-A090-1314AC202C0F}"/>
              </a:ext>
            </a:extLst>
          </p:cNvPr>
          <p:cNvSpPr/>
          <p:nvPr userDrawn="1"/>
        </p:nvSpPr>
        <p:spPr>
          <a:xfrm>
            <a:off x="3385503" y="4066848"/>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2" name="Rectangle 51">
            <a:extLst>
              <a:ext uri="{FF2B5EF4-FFF2-40B4-BE49-F238E27FC236}">
                <a16:creationId xmlns:a16="http://schemas.microsoft.com/office/drawing/2014/main" id="{526AFEA7-0C63-CE4C-A608-B04D0AD1D1CC}"/>
              </a:ext>
            </a:extLst>
          </p:cNvPr>
          <p:cNvSpPr/>
          <p:nvPr userDrawn="1"/>
        </p:nvSpPr>
        <p:spPr>
          <a:xfrm>
            <a:off x="6179503" y="4066848"/>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5" name="Rectangle 54">
            <a:extLst>
              <a:ext uri="{FF2B5EF4-FFF2-40B4-BE49-F238E27FC236}">
                <a16:creationId xmlns:a16="http://schemas.microsoft.com/office/drawing/2014/main" id="{DF6C2063-31EA-B342-9DA7-D1EC2EA78E90}"/>
              </a:ext>
            </a:extLst>
          </p:cNvPr>
          <p:cNvSpPr/>
          <p:nvPr userDrawn="1"/>
        </p:nvSpPr>
        <p:spPr>
          <a:xfrm>
            <a:off x="9003983" y="4066848"/>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14" name="Picture Placeholder 13">
            <a:extLst>
              <a:ext uri="{FF2B5EF4-FFF2-40B4-BE49-F238E27FC236}">
                <a16:creationId xmlns:a16="http://schemas.microsoft.com/office/drawing/2014/main" id="{9F14E7C2-DC74-844D-B53E-EAA5BBE740D4}"/>
              </a:ext>
            </a:extLst>
          </p:cNvPr>
          <p:cNvSpPr>
            <a:spLocks noGrp="1" noChangeAspect="1"/>
          </p:cNvSpPr>
          <p:nvPr>
            <p:ph type="pic" sz="quarter" idx="16"/>
          </p:nvPr>
        </p:nvSpPr>
        <p:spPr>
          <a:xfrm>
            <a:off x="627576" y="1851469"/>
            <a:ext cx="2484000" cy="865796"/>
          </a:xfrm>
        </p:spPr>
        <p:txBody>
          <a:bodyPr/>
          <a:lstStyle/>
          <a:p>
            <a:endParaRPr lang="en-US"/>
          </a:p>
        </p:txBody>
      </p:sp>
      <p:sp>
        <p:nvSpPr>
          <p:cNvPr id="23" name="Picture Placeholder 13">
            <a:extLst>
              <a:ext uri="{FF2B5EF4-FFF2-40B4-BE49-F238E27FC236}">
                <a16:creationId xmlns:a16="http://schemas.microsoft.com/office/drawing/2014/main" id="{479FB1E5-815C-5141-BD81-10668F8113B9}"/>
              </a:ext>
            </a:extLst>
          </p:cNvPr>
          <p:cNvSpPr>
            <a:spLocks noGrp="1" noChangeAspect="1"/>
          </p:cNvSpPr>
          <p:nvPr>
            <p:ph type="pic" sz="quarter" idx="39"/>
          </p:nvPr>
        </p:nvSpPr>
        <p:spPr>
          <a:xfrm>
            <a:off x="3462216" y="1851469"/>
            <a:ext cx="2484000" cy="865796"/>
          </a:xfrm>
        </p:spPr>
        <p:txBody>
          <a:bodyPr/>
          <a:lstStyle/>
          <a:p>
            <a:endParaRPr lang="en-US"/>
          </a:p>
        </p:txBody>
      </p:sp>
      <p:sp>
        <p:nvSpPr>
          <p:cNvPr id="26" name="Picture Placeholder 13">
            <a:extLst>
              <a:ext uri="{FF2B5EF4-FFF2-40B4-BE49-F238E27FC236}">
                <a16:creationId xmlns:a16="http://schemas.microsoft.com/office/drawing/2014/main" id="{1B00CB1D-9621-224B-AB85-8994F701D39A}"/>
              </a:ext>
            </a:extLst>
          </p:cNvPr>
          <p:cNvSpPr>
            <a:spLocks noGrp="1" noChangeAspect="1"/>
          </p:cNvSpPr>
          <p:nvPr>
            <p:ph type="pic" sz="quarter" idx="41"/>
          </p:nvPr>
        </p:nvSpPr>
        <p:spPr>
          <a:xfrm>
            <a:off x="6256216" y="1851469"/>
            <a:ext cx="2484000" cy="865796"/>
          </a:xfrm>
        </p:spPr>
        <p:txBody>
          <a:bodyPr/>
          <a:lstStyle/>
          <a:p>
            <a:endParaRPr lang="en-US"/>
          </a:p>
        </p:txBody>
      </p:sp>
      <p:sp>
        <p:nvSpPr>
          <p:cNvPr id="29" name="Picture Placeholder 13">
            <a:extLst>
              <a:ext uri="{FF2B5EF4-FFF2-40B4-BE49-F238E27FC236}">
                <a16:creationId xmlns:a16="http://schemas.microsoft.com/office/drawing/2014/main" id="{6D8A1351-CE2D-0849-B2F6-61510F63C49F}"/>
              </a:ext>
            </a:extLst>
          </p:cNvPr>
          <p:cNvSpPr>
            <a:spLocks noGrp="1" noChangeAspect="1"/>
          </p:cNvSpPr>
          <p:nvPr>
            <p:ph type="pic" sz="quarter" idx="43"/>
          </p:nvPr>
        </p:nvSpPr>
        <p:spPr>
          <a:xfrm>
            <a:off x="9080696" y="1851469"/>
            <a:ext cx="2484000" cy="865796"/>
          </a:xfrm>
        </p:spPr>
        <p:txBody>
          <a:bodyPr/>
          <a:lstStyle/>
          <a:p>
            <a:endParaRPr lang="en-US"/>
          </a:p>
        </p:txBody>
      </p:sp>
      <p:sp>
        <p:nvSpPr>
          <p:cNvPr id="32" name="Picture Placeholder 13">
            <a:extLst>
              <a:ext uri="{FF2B5EF4-FFF2-40B4-BE49-F238E27FC236}">
                <a16:creationId xmlns:a16="http://schemas.microsoft.com/office/drawing/2014/main" id="{426A80D8-81E0-D546-A4C3-4EF78A21587B}"/>
              </a:ext>
            </a:extLst>
          </p:cNvPr>
          <p:cNvSpPr>
            <a:spLocks noGrp="1" noChangeAspect="1"/>
          </p:cNvSpPr>
          <p:nvPr>
            <p:ph type="pic" sz="quarter" idx="45"/>
          </p:nvPr>
        </p:nvSpPr>
        <p:spPr>
          <a:xfrm>
            <a:off x="627576" y="4122424"/>
            <a:ext cx="2484000" cy="865796"/>
          </a:xfrm>
        </p:spPr>
        <p:txBody>
          <a:bodyPr/>
          <a:lstStyle/>
          <a:p>
            <a:endParaRPr lang="en-US"/>
          </a:p>
        </p:txBody>
      </p:sp>
      <p:sp>
        <p:nvSpPr>
          <p:cNvPr id="39" name="Picture Placeholder 13">
            <a:extLst>
              <a:ext uri="{FF2B5EF4-FFF2-40B4-BE49-F238E27FC236}">
                <a16:creationId xmlns:a16="http://schemas.microsoft.com/office/drawing/2014/main" id="{D40B882F-9B08-B542-BC62-22CBF667AA10}"/>
              </a:ext>
            </a:extLst>
          </p:cNvPr>
          <p:cNvSpPr>
            <a:spLocks noGrp="1" noChangeAspect="1"/>
          </p:cNvSpPr>
          <p:nvPr>
            <p:ph type="pic" sz="quarter" idx="47"/>
          </p:nvPr>
        </p:nvSpPr>
        <p:spPr>
          <a:xfrm>
            <a:off x="3462216" y="4122424"/>
            <a:ext cx="2484000" cy="865796"/>
          </a:xfrm>
        </p:spPr>
        <p:txBody>
          <a:bodyPr/>
          <a:lstStyle/>
          <a:p>
            <a:endParaRPr lang="en-US"/>
          </a:p>
        </p:txBody>
      </p:sp>
      <p:sp>
        <p:nvSpPr>
          <p:cNvPr id="50" name="Picture Placeholder 13">
            <a:extLst>
              <a:ext uri="{FF2B5EF4-FFF2-40B4-BE49-F238E27FC236}">
                <a16:creationId xmlns:a16="http://schemas.microsoft.com/office/drawing/2014/main" id="{1E2B95AB-D05C-9A43-AD10-86B0CC2156C5}"/>
              </a:ext>
            </a:extLst>
          </p:cNvPr>
          <p:cNvSpPr>
            <a:spLocks noGrp="1" noChangeAspect="1"/>
          </p:cNvSpPr>
          <p:nvPr>
            <p:ph type="pic" sz="quarter" idx="49"/>
          </p:nvPr>
        </p:nvSpPr>
        <p:spPr>
          <a:xfrm>
            <a:off x="6256216" y="4122424"/>
            <a:ext cx="2484000" cy="865796"/>
          </a:xfrm>
        </p:spPr>
        <p:txBody>
          <a:bodyPr/>
          <a:lstStyle/>
          <a:p>
            <a:endParaRPr lang="en-US"/>
          </a:p>
        </p:txBody>
      </p:sp>
      <p:sp>
        <p:nvSpPr>
          <p:cNvPr id="53" name="Picture Placeholder 13">
            <a:extLst>
              <a:ext uri="{FF2B5EF4-FFF2-40B4-BE49-F238E27FC236}">
                <a16:creationId xmlns:a16="http://schemas.microsoft.com/office/drawing/2014/main" id="{94D105CB-36A0-8C4A-806C-9DA7D5230685}"/>
              </a:ext>
            </a:extLst>
          </p:cNvPr>
          <p:cNvSpPr>
            <a:spLocks noGrp="1" noChangeAspect="1"/>
          </p:cNvSpPr>
          <p:nvPr>
            <p:ph type="pic" sz="quarter" idx="51"/>
          </p:nvPr>
        </p:nvSpPr>
        <p:spPr>
          <a:xfrm>
            <a:off x="9080696" y="4122424"/>
            <a:ext cx="2484000" cy="865796"/>
          </a:xfrm>
        </p:spPr>
        <p:txBody>
          <a:bodyPr/>
          <a:lstStyle/>
          <a:p>
            <a:endParaRPr lang="en-US"/>
          </a:p>
        </p:txBody>
      </p:sp>
      <p:sp>
        <p:nvSpPr>
          <p:cNvPr id="34" name="Text Placeholder 5">
            <a:extLst>
              <a:ext uri="{FF2B5EF4-FFF2-40B4-BE49-F238E27FC236}">
                <a16:creationId xmlns:a16="http://schemas.microsoft.com/office/drawing/2014/main" id="{D98360CA-1969-C74D-B24D-EFB0B89CD15A}"/>
              </a:ext>
            </a:extLst>
          </p:cNvPr>
          <p:cNvSpPr>
            <a:spLocks noGrp="1"/>
          </p:cNvSpPr>
          <p:nvPr>
            <p:ph type="body" sz="quarter" idx="53"/>
          </p:nvPr>
        </p:nvSpPr>
        <p:spPr>
          <a:xfrm>
            <a:off x="560291"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5" name="Text Placeholder 5">
            <a:extLst>
              <a:ext uri="{FF2B5EF4-FFF2-40B4-BE49-F238E27FC236}">
                <a16:creationId xmlns:a16="http://schemas.microsoft.com/office/drawing/2014/main" id="{5D184219-629C-D843-8764-9E6C851C7B25}"/>
              </a:ext>
            </a:extLst>
          </p:cNvPr>
          <p:cNvSpPr>
            <a:spLocks noGrp="1"/>
          </p:cNvSpPr>
          <p:nvPr>
            <p:ph type="body" sz="quarter" idx="54"/>
          </p:nvPr>
        </p:nvSpPr>
        <p:spPr>
          <a:xfrm>
            <a:off x="3394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5">
            <a:extLst>
              <a:ext uri="{FF2B5EF4-FFF2-40B4-BE49-F238E27FC236}">
                <a16:creationId xmlns:a16="http://schemas.microsoft.com/office/drawing/2014/main" id="{F1655390-F79D-7B41-A02E-14C43F094AD8}"/>
              </a:ext>
            </a:extLst>
          </p:cNvPr>
          <p:cNvSpPr>
            <a:spLocks noGrp="1"/>
          </p:cNvSpPr>
          <p:nvPr>
            <p:ph type="body" sz="quarter" idx="55"/>
          </p:nvPr>
        </p:nvSpPr>
        <p:spPr>
          <a:xfrm>
            <a:off x="6188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1" name="Text Placeholder 5">
            <a:extLst>
              <a:ext uri="{FF2B5EF4-FFF2-40B4-BE49-F238E27FC236}">
                <a16:creationId xmlns:a16="http://schemas.microsoft.com/office/drawing/2014/main" id="{4BD8A4E4-6DD9-5B4A-8796-BDB77D114F40}"/>
              </a:ext>
            </a:extLst>
          </p:cNvPr>
          <p:cNvSpPr>
            <a:spLocks noGrp="1"/>
          </p:cNvSpPr>
          <p:nvPr>
            <p:ph type="body" sz="quarter" idx="56"/>
          </p:nvPr>
        </p:nvSpPr>
        <p:spPr>
          <a:xfrm>
            <a:off x="901341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691679F6-51F7-A541-9AF8-E73C3700EC9A}"/>
              </a:ext>
            </a:extLst>
          </p:cNvPr>
          <p:cNvSpPr>
            <a:spLocks noGrp="1"/>
          </p:cNvSpPr>
          <p:nvPr>
            <p:ph type="body" sz="quarter" idx="57"/>
          </p:nvPr>
        </p:nvSpPr>
        <p:spPr>
          <a:xfrm>
            <a:off x="560291"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0CF65F89-4AC4-BE42-A016-E395FE8F428C}"/>
              </a:ext>
            </a:extLst>
          </p:cNvPr>
          <p:cNvSpPr>
            <a:spLocks noGrp="1"/>
          </p:cNvSpPr>
          <p:nvPr>
            <p:ph type="body" sz="quarter" idx="58"/>
          </p:nvPr>
        </p:nvSpPr>
        <p:spPr>
          <a:xfrm>
            <a:off x="3394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2B90902E-EB71-B54F-A0FF-E07870CEDEA4}"/>
              </a:ext>
            </a:extLst>
          </p:cNvPr>
          <p:cNvSpPr>
            <a:spLocks noGrp="1"/>
          </p:cNvSpPr>
          <p:nvPr>
            <p:ph type="body" sz="quarter" idx="59"/>
          </p:nvPr>
        </p:nvSpPr>
        <p:spPr>
          <a:xfrm>
            <a:off x="6188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5" name="Text Placeholder 5">
            <a:extLst>
              <a:ext uri="{FF2B5EF4-FFF2-40B4-BE49-F238E27FC236}">
                <a16:creationId xmlns:a16="http://schemas.microsoft.com/office/drawing/2014/main" id="{1A05FD86-3E11-2E44-97A0-0341B5B5D833}"/>
              </a:ext>
            </a:extLst>
          </p:cNvPr>
          <p:cNvSpPr>
            <a:spLocks noGrp="1"/>
          </p:cNvSpPr>
          <p:nvPr>
            <p:ph type="body" sz="quarter" idx="60"/>
          </p:nvPr>
        </p:nvSpPr>
        <p:spPr>
          <a:xfrm>
            <a:off x="901341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9" name="Straight Connector 8"/>
          <p:cNvCxnSpPr/>
          <p:nvPr userDrawn="1"/>
        </p:nvCxnSpPr>
        <p:spPr>
          <a:xfrm>
            <a:off x="55086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338550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6179502"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900398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5086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338550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a:off x="6179502"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900398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smtClean="0"/>
              <a:t>Click to edit Master title style</a:t>
            </a:r>
            <a:endParaRPr lang="en-GB"/>
          </a:p>
        </p:txBody>
      </p:sp>
      <p:sp>
        <p:nvSpPr>
          <p:cNvPr id="7" name="Footer Placeholder 6"/>
          <p:cNvSpPr>
            <a:spLocks noGrp="1"/>
          </p:cNvSpPr>
          <p:nvPr>
            <p:ph type="ftr" sz="quarter" idx="61"/>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22633458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Quote slid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67C246-FF1E-3847-A34E-C7E2FA91CA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051"/>
            <a:ext cx="12204000" cy="6854638"/>
          </a:xfrm>
          <a:prstGeom prst="rect">
            <a:avLst/>
          </a:prstGeom>
        </p:spPr>
      </p:pic>
      <p:sp>
        <p:nvSpPr>
          <p:cNvPr id="4" name="Rectangle 3">
            <a:extLst>
              <a:ext uri="{FF2B5EF4-FFF2-40B4-BE49-F238E27FC236}">
                <a16:creationId xmlns:a16="http://schemas.microsoft.com/office/drawing/2014/main" id="{16CA5421-FF97-8D45-AA91-A5AB22D0E054}"/>
              </a:ext>
            </a:extLst>
          </p:cNvPr>
          <p:cNvSpPr/>
          <p:nvPr userDrawn="1"/>
        </p:nvSpPr>
        <p:spPr>
          <a:xfrm>
            <a:off x="0" y="1818564"/>
            <a:ext cx="5751871" cy="322087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3" name="Straight Connector 22">
            <a:extLst>
              <a:ext uri="{FF2B5EF4-FFF2-40B4-BE49-F238E27FC236}">
                <a16:creationId xmlns:a16="http://schemas.microsoft.com/office/drawing/2014/main" id="{5BF114F0-58E7-5E48-A897-2E2108687AE6}"/>
              </a:ext>
            </a:extLst>
          </p:cNvPr>
          <p:cNvCxnSpPr>
            <a:cxnSpLocks/>
          </p:cNvCxnSpPr>
          <p:nvPr userDrawn="1"/>
        </p:nvCxnSpPr>
        <p:spPr>
          <a:xfrm>
            <a:off x="535879" y="2457956"/>
            <a:ext cx="1" cy="19420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B3ABB55-5C1D-604D-9F9D-C70A0122E185}"/>
              </a:ext>
            </a:extLst>
          </p:cNvPr>
          <p:cNvSpPr/>
          <p:nvPr userDrawn="1"/>
        </p:nvSpPr>
        <p:spPr>
          <a:xfrm flipH="1">
            <a:off x="10136977" y="0"/>
            <a:ext cx="2059882"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DF0029A7-5D81-5041-B58B-8B7057BE4958}"/>
              </a:ext>
            </a:extLst>
          </p:cNvPr>
          <p:cNvSpPr/>
          <p:nvPr userDrawn="1"/>
        </p:nvSpPr>
        <p:spPr>
          <a:xfrm>
            <a:off x="11395881" y="0"/>
            <a:ext cx="835789"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BA069B2-0DC3-C84D-B195-872B2EF772DB}"/>
              </a:ext>
            </a:extLst>
          </p:cNvPr>
          <p:cNvSpPr txBox="1"/>
          <p:nvPr userDrawn="1"/>
        </p:nvSpPr>
        <p:spPr>
          <a:xfrm>
            <a:off x="6870700" y="6991350"/>
            <a:ext cx="5321300" cy="646331"/>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background image: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Picture or texture fill &gt; File &gt; Select a correctly sized PPT wide image</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37038DFC-0577-C248-BB8D-400248B3D079}"/>
              </a:ext>
            </a:extLst>
          </p:cNvPr>
          <p:cNvSpPr>
            <a:spLocks noGrp="1"/>
          </p:cNvSpPr>
          <p:nvPr>
            <p:ph type="body" sz="quarter" idx="14"/>
          </p:nvPr>
        </p:nvSpPr>
        <p:spPr>
          <a:xfrm>
            <a:off x="1050687" y="2515930"/>
            <a:ext cx="4211873" cy="1826141"/>
          </a:xfrm>
        </p:spPr>
        <p:txBody>
          <a:bodyPr anchor="ctr" anchorCtr="0"/>
          <a:lstStyle>
            <a:lvl1pPr>
              <a:defRPr sz="2800">
                <a:solidFill>
                  <a:schemeClr val="accent1"/>
                </a:solidFill>
              </a:defRPr>
            </a:lvl1pPr>
            <a:lvl2pPr marL="0" indent="0">
              <a:defRPr sz="1200">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Box 9">
            <a:extLst>
              <a:ext uri="{FF2B5EF4-FFF2-40B4-BE49-F238E27FC236}">
                <a16:creationId xmlns:a16="http://schemas.microsoft.com/office/drawing/2014/main" id="{D0BFEDA2-40A1-9D41-B0CE-F555E52B47C8}"/>
              </a:ext>
            </a:extLst>
          </p:cNvPr>
          <p:cNvSpPr txBox="1"/>
          <p:nvPr userDrawn="1"/>
        </p:nvSpPr>
        <p:spPr>
          <a:xfrm>
            <a:off x="3493" y="6991350"/>
            <a:ext cx="6021387"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apply quote credit style: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Select the quote credit line &gt; click ”indent more” button twice</a:t>
            </a:r>
          </a:p>
        </p:txBody>
      </p:sp>
    </p:spTree>
    <p:extLst>
      <p:ext uri="{BB962C8B-B14F-4D97-AF65-F5344CB8AC3E}">
        <p14:creationId xmlns:p14="http://schemas.microsoft.com/office/powerpoint/2010/main" val="411804854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 Icons Txt w Intro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45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434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623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1001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920292" y="3018673"/>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2810292" y="3018673"/>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4700292" y="3018673"/>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6590292" y="3018673"/>
            <a:ext cx="899999" cy="900000"/>
          </a:xfrm>
          <a:prstGeom prst="rect">
            <a:avLst/>
          </a:prstGeom>
        </p:spPr>
        <p:txBody>
          <a:bodyPr/>
          <a:lstStyle/>
          <a:p>
            <a:endParaRPr lang="en-US" dirty="0"/>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370292" y="3018673"/>
            <a:ext cx="899999" cy="900000"/>
          </a:xfrm>
          <a:prstGeom prst="rect">
            <a:avLst/>
          </a:prstGeom>
        </p:spPr>
        <p:txBody>
          <a:bodyPr/>
          <a:lstStyle/>
          <a:p>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9C437B95-46F5-864D-A614-3B365A22CA7E}"/>
              </a:ext>
            </a:extLst>
          </p:cNvPr>
          <p:cNvCxnSpPr>
            <a:cxnSpLocks/>
          </p:cNvCxnSpPr>
          <p:nvPr userDrawn="1"/>
        </p:nvCxnSpPr>
        <p:spPr>
          <a:xfrm>
            <a:off x="812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Picture Placeholder 19">
            <a:extLst>
              <a:ext uri="{FF2B5EF4-FFF2-40B4-BE49-F238E27FC236}">
                <a16:creationId xmlns:a16="http://schemas.microsoft.com/office/drawing/2014/main" id="{67F4FDD3-B0F7-CC47-9EAD-FB6D8A05FF6E}"/>
              </a:ext>
            </a:extLst>
          </p:cNvPr>
          <p:cNvSpPr>
            <a:spLocks noGrp="1" noChangeAspect="1"/>
          </p:cNvSpPr>
          <p:nvPr>
            <p:ph type="pic" sz="quarter" idx="33"/>
          </p:nvPr>
        </p:nvSpPr>
        <p:spPr>
          <a:xfrm>
            <a:off x="8480292" y="3018673"/>
            <a:ext cx="899999" cy="900000"/>
          </a:xfrm>
          <a:prstGeom prst="rect">
            <a:avLst/>
          </a:prstGeom>
        </p:spPr>
        <p:txBody>
          <a:bodyPr/>
          <a:lstStyle/>
          <a:p>
            <a:endParaRPr lang="en-US" dirty="0"/>
          </a:p>
        </p:txBody>
      </p:sp>
      <p:sp>
        <p:nvSpPr>
          <p:cNvPr id="32" name="Text Placeholder 26">
            <a:extLst>
              <a:ext uri="{FF2B5EF4-FFF2-40B4-BE49-F238E27FC236}">
                <a16:creationId xmlns:a16="http://schemas.microsoft.com/office/drawing/2014/main" id="{9E9E3776-2A47-954F-B5EE-95571CD18E64}"/>
              </a:ext>
            </a:extLst>
          </p:cNvPr>
          <p:cNvSpPr>
            <a:spLocks noGrp="1"/>
          </p:cNvSpPr>
          <p:nvPr>
            <p:ph type="body" sz="quarter" idx="22"/>
          </p:nvPr>
        </p:nvSpPr>
        <p:spPr>
          <a:xfrm>
            <a:off x="550864" y="2051050"/>
            <a:ext cx="11090274" cy="1210588"/>
          </a:xfrm>
          <a:prstGeom prst="rect">
            <a:avLst/>
          </a:prstGeom>
        </p:spPr>
        <p:txBody>
          <a:bodyPr numCol="2"/>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Text Placeholder 6">
            <a:extLst>
              <a:ext uri="{FF2B5EF4-FFF2-40B4-BE49-F238E27FC236}">
                <a16:creationId xmlns:a16="http://schemas.microsoft.com/office/drawing/2014/main" id="{2BB2EE66-3E97-DF46-BBF8-A468CA4C2ACD}"/>
              </a:ext>
            </a:extLst>
          </p:cNvPr>
          <p:cNvSpPr>
            <a:spLocks noGrp="1"/>
          </p:cNvSpPr>
          <p:nvPr>
            <p:ph type="body" sz="quarter" idx="35"/>
          </p:nvPr>
        </p:nvSpPr>
        <p:spPr>
          <a:xfrm>
            <a:off x="550863"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6">
            <a:extLst>
              <a:ext uri="{FF2B5EF4-FFF2-40B4-BE49-F238E27FC236}">
                <a16:creationId xmlns:a16="http://schemas.microsoft.com/office/drawing/2014/main" id="{0AC0C629-6665-AB4E-87DC-12ECF15D0896}"/>
              </a:ext>
            </a:extLst>
          </p:cNvPr>
          <p:cNvSpPr>
            <a:spLocks noGrp="1"/>
          </p:cNvSpPr>
          <p:nvPr>
            <p:ph type="body" sz="quarter" idx="36"/>
          </p:nvPr>
        </p:nvSpPr>
        <p:spPr>
          <a:xfrm>
            <a:off x="2442749"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7" name="Text Placeholder 6">
            <a:extLst>
              <a:ext uri="{FF2B5EF4-FFF2-40B4-BE49-F238E27FC236}">
                <a16:creationId xmlns:a16="http://schemas.microsoft.com/office/drawing/2014/main" id="{9CA4A690-FDD1-3649-A39F-2FDBA08C26D2}"/>
              </a:ext>
            </a:extLst>
          </p:cNvPr>
          <p:cNvSpPr>
            <a:spLocks noGrp="1"/>
          </p:cNvSpPr>
          <p:nvPr>
            <p:ph type="body" sz="quarter" idx="37"/>
          </p:nvPr>
        </p:nvSpPr>
        <p:spPr>
          <a:xfrm>
            <a:off x="4334635"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8" name="Text Placeholder 6">
            <a:extLst>
              <a:ext uri="{FF2B5EF4-FFF2-40B4-BE49-F238E27FC236}">
                <a16:creationId xmlns:a16="http://schemas.microsoft.com/office/drawing/2014/main" id="{09172BD4-2F55-C746-A003-D0AC65284B6B}"/>
              </a:ext>
            </a:extLst>
          </p:cNvPr>
          <p:cNvSpPr>
            <a:spLocks noGrp="1"/>
          </p:cNvSpPr>
          <p:nvPr>
            <p:ph type="body" sz="quarter" idx="38"/>
          </p:nvPr>
        </p:nvSpPr>
        <p:spPr>
          <a:xfrm>
            <a:off x="6226521"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9" name="Text Placeholder 6">
            <a:extLst>
              <a:ext uri="{FF2B5EF4-FFF2-40B4-BE49-F238E27FC236}">
                <a16:creationId xmlns:a16="http://schemas.microsoft.com/office/drawing/2014/main" id="{A410D3B3-F9B0-5541-9524-9B574DB706DB}"/>
              </a:ext>
            </a:extLst>
          </p:cNvPr>
          <p:cNvSpPr>
            <a:spLocks noGrp="1"/>
          </p:cNvSpPr>
          <p:nvPr>
            <p:ph type="body" sz="quarter" idx="39"/>
          </p:nvPr>
        </p:nvSpPr>
        <p:spPr>
          <a:xfrm>
            <a:off x="8118407"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0" name="Text Placeholder 6">
            <a:extLst>
              <a:ext uri="{FF2B5EF4-FFF2-40B4-BE49-F238E27FC236}">
                <a16:creationId xmlns:a16="http://schemas.microsoft.com/office/drawing/2014/main" id="{84EA0A92-74EA-6347-9233-9E9547250575}"/>
              </a:ext>
            </a:extLst>
          </p:cNvPr>
          <p:cNvSpPr>
            <a:spLocks noGrp="1"/>
          </p:cNvSpPr>
          <p:nvPr>
            <p:ph type="body" sz="quarter" idx="40"/>
          </p:nvPr>
        </p:nvSpPr>
        <p:spPr>
          <a:xfrm>
            <a:off x="10010291"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5" name="Footer Placeholder 4"/>
          <p:cNvSpPr>
            <a:spLocks noGrp="1"/>
          </p:cNvSpPr>
          <p:nvPr>
            <p:ph type="ftr" sz="quarter" idx="41"/>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14029343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 Icons Txt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45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434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623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1001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920292" y="3018673"/>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2810292" y="3018673"/>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4700292" y="3018673"/>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6590292" y="3018673"/>
            <a:ext cx="899999" cy="900000"/>
          </a:xfrm>
          <a:prstGeom prst="rect">
            <a:avLst/>
          </a:prstGeom>
        </p:spPr>
        <p:txBody>
          <a:bodyPr/>
          <a:lstStyle/>
          <a:p>
            <a:endParaRPr lang="en-US" dirty="0"/>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370292" y="3018673"/>
            <a:ext cx="899999" cy="900000"/>
          </a:xfrm>
          <a:prstGeom prst="rect">
            <a:avLst/>
          </a:prstGeom>
        </p:spPr>
        <p:txBody>
          <a:bodyPr/>
          <a:lstStyle/>
          <a:p>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9C437B95-46F5-864D-A614-3B365A22CA7E}"/>
              </a:ext>
            </a:extLst>
          </p:cNvPr>
          <p:cNvCxnSpPr>
            <a:cxnSpLocks/>
          </p:cNvCxnSpPr>
          <p:nvPr userDrawn="1"/>
        </p:nvCxnSpPr>
        <p:spPr>
          <a:xfrm>
            <a:off x="812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Picture Placeholder 19">
            <a:extLst>
              <a:ext uri="{FF2B5EF4-FFF2-40B4-BE49-F238E27FC236}">
                <a16:creationId xmlns:a16="http://schemas.microsoft.com/office/drawing/2014/main" id="{67F4FDD3-B0F7-CC47-9EAD-FB6D8A05FF6E}"/>
              </a:ext>
            </a:extLst>
          </p:cNvPr>
          <p:cNvSpPr>
            <a:spLocks noGrp="1" noChangeAspect="1"/>
          </p:cNvSpPr>
          <p:nvPr>
            <p:ph type="pic" sz="quarter" idx="33"/>
          </p:nvPr>
        </p:nvSpPr>
        <p:spPr>
          <a:xfrm>
            <a:off x="8480292" y="3018673"/>
            <a:ext cx="899999" cy="900000"/>
          </a:xfrm>
          <a:prstGeom prst="rect">
            <a:avLst/>
          </a:prstGeom>
        </p:spPr>
        <p:txBody>
          <a:bodyPr/>
          <a:lstStyle/>
          <a:p>
            <a:endParaRPr lang="en-US" dirty="0"/>
          </a:p>
        </p:txBody>
      </p:sp>
      <p:sp>
        <p:nvSpPr>
          <p:cNvPr id="32" name="Text Placeholder 26">
            <a:extLst>
              <a:ext uri="{FF2B5EF4-FFF2-40B4-BE49-F238E27FC236}">
                <a16:creationId xmlns:a16="http://schemas.microsoft.com/office/drawing/2014/main" id="{9E9E3776-2A47-954F-B5EE-95571CD18E64}"/>
              </a:ext>
            </a:extLst>
          </p:cNvPr>
          <p:cNvSpPr>
            <a:spLocks noGrp="1"/>
          </p:cNvSpPr>
          <p:nvPr>
            <p:ph type="body" sz="quarter" idx="22"/>
          </p:nvPr>
        </p:nvSpPr>
        <p:spPr>
          <a:xfrm>
            <a:off x="550864" y="2051050"/>
            <a:ext cx="11090274" cy="1210588"/>
          </a:xfrm>
          <a:prstGeom prst="rect">
            <a:avLst/>
          </a:prstGeom>
        </p:spPr>
        <p:txBody>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Text Placeholder 6">
            <a:extLst>
              <a:ext uri="{FF2B5EF4-FFF2-40B4-BE49-F238E27FC236}">
                <a16:creationId xmlns:a16="http://schemas.microsoft.com/office/drawing/2014/main" id="{2BB2EE66-3E97-DF46-BBF8-A468CA4C2ACD}"/>
              </a:ext>
            </a:extLst>
          </p:cNvPr>
          <p:cNvSpPr>
            <a:spLocks noGrp="1"/>
          </p:cNvSpPr>
          <p:nvPr>
            <p:ph type="body" sz="quarter" idx="35"/>
          </p:nvPr>
        </p:nvSpPr>
        <p:spPr>
          <a:xfrm>
            <a:off x="550863"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6">
            <a:extLst>
              <a:ext uri="{FF2B5EF4-FFF2-40B4-BE49-F238E27FC236}">
                <a16:creationId xmlns:a16="http://schemas.microsoft.com/office/drawing/2014/main" id="{0AC0C629-6665-AB4E-87DC-12ECF15D0896}"/>
              </a:ext>
            </a:extLst>
          </p:cNvPr>
          <p:cNvSpPr>
            <a:spLocks noGrp="1"/>
          </p:cNvSpPr>
          <p:nvPr>
            <p:ph type="body" sz="quarter" idx="36"/>
          </p:nvPr>
        </p:nvSpPr>
        <p:spPr>
          <a:xfrm>
            <a:off x="2442749" y="4379731"/>
            <a:ext cx="16200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37" name="Text Placeholder 6">
            <a:extLst>
              <a:ext uri="{FF2B5EF4-FFF2-40B4-BE49-F238E27FC236}">
                <a16:creationId xmlns:a16="http://schemas.microsoft.com/office/drawing/2014/main" id="{9CA4A690-FDD1-3649-A39F-2FDBA08C26D2}"/>
              </a:ext>
            </a:extLst>
          </p:cNvPr>
          <p:cNvSpPr>
            <a:spLocks noGrp="1"/>
          </p:cNvSpPr>
          <p:nvPr>
            <p:ph type="body" sz="quarter" idx="37"/>
          </p:nvPr>
        </p:nvSpPr>
        <p:spPr>
          <a:xfrm>
            <a:off x="4334635" y="4379731"/>
            <a:ext cx="16200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38" name="Text Placeholder 6">
            <a:extLst>
              <a:ext uri="{FF2B5EF4-FFF2-40B4-BE49-F238E27FC236}">
                <a16:creationId xmlns:a16="http://schemas.microsoft.com/office/drawing/2014/main" id="{09172BD4-2F55-C746-A003-D0AC65284B6B}"/>
              </a:ext>
            </a:extLst>
          </p:cNvPr>
          <p:cNvSpPr>
            <a:spLocks noGrp="1"/>
          </p:cNvSpPr>
          <p:nvPr>
            <p:ph type="body" sz="quarter" idx="38"/>
          </p:nvPr>
        </p:nvSpPr>
        <p:spPr>
          <a:xfrm>
            <a:off x="6226521" y="4379731"/>
            <a:ext cx="16200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39" name="Text Placeholder 6">
            <a:extLst>
              <a:ext uri="{FF2B5EF4-FFF2-40B4-BE49-F238E27FC236}">
                <a16:creationId xmlns:a16="http://schemas.microsoft.com/office/drawing/2014/main" id="{A410D3B3-F9B0-5541-9524-9B574DB706DB}"/>
              </a:ext>
            </a:extLst>
          </p:cNvPr>
          <p:cNvSpPr>
            <a:spLocks noGrp="1"/>
          </p:cNvSpPr>
          <p:nvPr>
            <p:ph type="body" sz="quarter" idx="39"/>
          </p:nvPr>
        </p:nvSpPr>
        <p:spPr>
          <a:xfrm>
            <a:off x="8118407" y="4379731"/>
            <a:ext cx="16200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40" name="Text Placeholder 6">
            <a:extLst>
              <a:ext uri="{FF2B5EF4-FFF2-40B4-BE49-F238E27FC236}">
                <a16:creationId xmlns:a16="http://schemas.microsoft.com/office/drawing/2014/main" id="{84EA0A92-74EA-6347-9233-9E9547250575}"/>
              </a:ext>
            </a:extLst>
          </p:cNvPr>
          <p:cNvSpPr>
            <a:spLocks noGrp="1"/>
          </p:cNvSpPr>
          <p:nvPr>
            <p:ph type="body" sz="quarter" idx="40"/>
          </p:nvPr>
        </p:nvSpPr>
        <p:spPr>
          <a:xfrm>
            <a:off x="10010291" y="4379731"/>
            <a:ext cx="16200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5" name="Footer Placeholder 4"/>
          <p:cNvSpPr>
            <a:spLocks noGrp="1"/>
          </p:cNvSpPr>
          <p:nvPr>
            <p:ph type="ftr" sz="quarter" idx="41"/>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332844856"/>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 Icons T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45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434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623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1001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920292" y="2067942"/>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2810292" y="2067942"/>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4700292" y="2067942"/>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6590292" y="2067942"/>
            <a:ext cx="899999" cy="900000"/>
          </a:xfrm>
          <a:prstGeom prst="rect">
            <a:avLst/>
          </a:prstGeom>
        </p:spPr>
        <p:txBody>
          <a:bodyPr/>
          <a:lstStyle/>
          <a:p>
            <a:endParaRPr lang="en-US" dirty="0"/>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370292" y="2067942"/>
            <a:ext cx="899999" cy="900000"/>
          </a:xfrm>
          <a:prstGeom prst="rect">
            <a:avLst/>
          </a:prstGeom>
        </p:spPr>
        <p:txBody>
          <a:bodyPr/>
          <a:lstStyle/>
          <a:p>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9C437B95-46F5-864D-A614-3B365A22CA7E}"/>
              </a:ext>
            </a:extLst>
          </p:cNvPr>
          <p:cNvCxnSpPr>
            <a:cxnSpLocks/>
          </p:cNvCxnSpPr>
          <p:nvPr userDrawn="1"/>
        </p:nvCxnSpPr>
        <p:spPr>
          <a:xfrm>
            <a:off x="812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Picture Placeholder 19">
            <a:extLst>
              <a:ext uri="{FF2B5EF4-FFF2-40B4-BE49-F238E27FC236}">
                <a16:creationId xmlns:a16="http://schemas.microsoft.com/office/drawing/2014/main" id="{67F4FDD3-B0F7-CC47-9EAD-FB6D8A05FF6E}"/>
              </a:ext>
            </a:extLst>
          </p:cNvPr>
          <p:cNvSpPr>
            <a:spLocks noGrp="1" noChangeAspect="1"/>
          </p:cNvSpPr>
          <p:nvPr>
            <p:ph type="pic" sz="quarter" idx="33"/>
          </p:nvPr>
        </p:nvSpPr>
        <p:spPr>
          <a:xfrm>
            <a:off x="8480292" y="2067942"/>
            <a:ext cx="899999" cy="900000"/>
          </a:xfrm>
          <a:prstGeom prst="rect">
            <a:avLst/>
          </a:prstGeom>
        </p:spPr>
        <p:txBody>
          <a:bodyPr/>
          <a:lstStyle/>
          <a:p>
            <a:endParaRPr lang="en-US" dirty="0"/>
          </a:p>
        </p:txBody>
      </p:sp>
      <p:sp>
        <p:nvSpPr>
          <p:cNvPr id="32" name="Text Placeholder 5">
            <a:extLst>
              <a:ext uri="{FF2B5EF4-FFF2-40B4-BE49-F238E27FC236}">
                <a16:creationId xmlns:a16="http://schemas.microsoft.com/office/drawing/2014/main" id="{8268EE47-1E02-514E-9B09-ED17EDB1B9DE}"/>
              </a:ext>
            </a:extLst>
          </p:cNvPr>
          <p:cNvSpPr>
            <a:spLocks noGrp="1"/>
          </p:cNvSpPr>
          <p:nvPr>
            <p:ph type="body" sz="quarter" idx="41"/>
          </p:nvPr>
        </p:nvSpPr>
        <p:spPr>
          <a:xfrm>
            <a:off x="56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0" name="Text Placeholder 5">
            <a:extLst>
              <a:ext uri="{FF2B5EF4-FFF2-40B4-BE49-F238E27FC236}">
                <a16:creationId xmlns:a16="http://schemas.microsoft.com/office/drawing/2014/main" id="{18A5B177-41D7-364D-AAC2-DFA2A0A7528F}"/>
              </a:ext>
            </a:extLst>
          </p:cNvPr>
          <p:cNvSpPr>
            <a:spLocks noGrp="1"/>
          </p:cNvSpPr>
          <p:nvPr>
            <p:ph type="body" sz="quarter" idx="42"/>
          </p:nvPr>
        </p:nvSpPr>
        <p:spPr>
          <a:xfrm>
            <a:off x="245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1" name="Text Placeholder 5">
            <a:extLst>
              <a:ext uri="{FF2B5EF4-FFF2-40B4-BE49-F238E27FC236}">
                <a16:creationId xmlns:a16="http://schemas.microsoft.com/office/drawing/2014/main" id="{CC343E68-FB14-0F43-A0F3-8E290966438F}"/>
              </a:ext>
            </a:extLst>
          </p:cNvPr>
          <p:cNvSpPr>
            <a:spLocks noGrp="1"/>
          </p:cNvSpPr>
          <p:nvPr>
            <p:ph type="body" sz="quarter" idx="43"/>
          </p:nvPr>
        </p:nvSpPr>
        <p:spPr>
          <a:xfrm>
            <a:off x="4340291"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A7A8A448-EDF4-C447-B7BB-B4670954547A}"/>
              </a:ext>
            </a:extLst>
          </p:cNvPr>
          <p:cNvSpPr>
            <a:spLocks noGrp="1"/>
          </p:cNvSpPr>
          <p:nvPr>
            <p:ph type="body" sz="quarter" idx="44"/>
          </p:nvPr>
        </p:nvSpPr>
        <p:spPr>
          <a:xfrm>
            <a:off x="623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E1AD57DF-D151-E548-884D-E6BB9D2D83E2}"/>
              </a:ext>
            </a:extLst>
          </p:cNvPr>
          <p:cNvSpPr>
            <a:spLocks noGrp="1"/>
          </p:cNvSpPr>
          <p:nvPr>
            <p:ph type="body" sz="quarter" idx="45"/>
          </p:nvPr>
        </p:nvSpPr>
        <p:spPr>
          <a:xfrm>
            <a:off x="812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882F5F15-5C5C-9A47-A55A-CD44458534CD}"/>
              </a:ext>
            </a:extLst>
          </p:cNvPr>
          <p:cNvSpPr>
            <a:spLocks noGrp="1"/>
          </p:cNvSpPr>
          <p:nvPr>
            <p:ph type="body" sz="quarter" idx="46"/>
          </p:nvPr>
        </p:nvSpPr>
        <p:spPr>
          <a:xfrm>
            <a:off x="1001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5" name="Footer Placeholder 4"/>
          <p:cNvSpPr>
            <a:spLocks noGrp="1"/>
          </p:cNvSpPr>
          <p:nvPr>
            <p:ph type="ftr" sz="quarter" idx="47"/>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08651974"/>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 Icons Txt 1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50411"/>
            <a:ext cx="207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810291" y="4150411"/>
            <a:ext cx="207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5060291" y="4150411"/>
            <a:ext cx="207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7310291" y="4150411"/>
            <a:ext cx="207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9560291" y="4150411"/>
            <a:ext cx="207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145292" y="3018700"/>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3395292" y="3018700"/>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5645292" y="3018700"/>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7895292" y="3018700"/>
            <a:ext cx="899999" cy="900000"/>
          </a:xfrm>
          <a:prstGeom prst="rect">
            <a:avLst/>
          </a:prstGeom>
        </p:spPr>
        <p:txBody>
          <a:bodyPr/>
          <a:lstStyle/>
          <a:p>
            <a:endParaRPr lang="en-US"/>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145292" y="3018700"/>
            <a:ext cx="899999" cy="900000"/>
          </a:xfrm>
          <a:prstGeom prst="rect">
            <a:avLst/>
          </a:prstGeom>
        </p:spPr>
        <p:txBody>
          <a:bodyPr/>
          <a:lstStyle/>
          <a:p>
            <a:endParaRPr lang="en-US"/>
          </a:p>
        </p:txBody>
      </p:sp>
      <p:sp>
        <p:nvSpPr>
          <p:cNvPr id="27" name="Text Placeholder 26">
            <a:extLst>
              <a:ext uri="{FF2B5EF4-FFF2-40B4-BE49-F238E27FC236}">
                <a16:creationId xmlns:a16="http://schemas.microsoft.com/office/drawing/2014/main" id="{5424292C-0A6E-6346-8E61-92856E31B389}"/>
              </a:ext>
            </a:extLst>
          </p:cNvPr>
          <p:cNvSpPr>
            <a:spLocks noGrp="1"/>
          </p:cNvSpPr>
          <p:nvPr>
            <p:ph type="body" sz="quarter" idx="22"/>
          </p:nvPr>
        </p:nvSpPr>
        <p:spPr>
          <a:xfrm>
            <a:off x="550864" y="2051050"/>
            <a:ext cx="11090274" cy="1210588"/>
          </a:xfrm>
          <a:prstGeom prst="rect">
            <a:avLst/>
          </a:prstGeom>
        </p:spPr>
        <p:txBody>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extBox 22">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6">
            <a:extLst>
              <a:ext uri="{FF2B5EF4-FFF2-40B4-BE49-F238E27FC236}">
                <a16:creationId xmlns:a16="http://schemas.microsoft.com/office/drawing/2014/main" id="{F6341B96-86D5-7541-8B5B-5799DC3439DF}"/>
              </a:ext>
            </a:extLst>
          </p:cNvPr>
          <p:cNvSpPr>
            <a:spLocks noGrp="1"/>
          </p:cNvSpPr>
          <p:nvPr>
            <p:ph type="body" sz="quarter" idx="33"/>
          </p:nvPr>
        </p:nvSpPr>
        <p:spPr>
          <a:xfrm>
            <a:off x="550863" y="4389589"/>
            <a:ext cx="2079625"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6" name="Text Placeholder 6">
            <a:extLst>
              <a:ext uri="{FF2B5EF4-FFF2-40B4-BE49-F238E27FC236}">
                <a16:creationId xmlns:a16="http://schemas.microsoft.com/office/drawing/2014/main" id="{B9E055E6-6AC0-E144-B395-FA889D1E104E}"/>
              </a:ext>
            </a:extLst>
          </p:cNvPr>
          <p:cNvSpPr>
            <a:spLocks noGrp="1"/>
          </p:cNvSpPr>
          <p:nvPr>
            <p:ph type="body" sz="quarter" idx="34"/>
          </p:nvPr>
        </p:nvSpPr>
        <p:spPr>
          <a:xfrm>
            <a:off x="2800814" y="4389589"/>
            <a:ext cx="2079625"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29" name="Text Placeholder 6">
            <a:extLst>
              <a:ext uri="{FF2B5EF4-FFF2-40B4-BE49-F238E27FC236}">
                <a16:creationId xmlns:a16="http://schemas.microsoft.com/office/drawing/2014/main" id="{983CB711-A320-B94D-957B-FDCD7A122BCB}"/>
              </a:ext>
            </a:extLst>
          </p:cNvPr>
          <p:cNvSpPr>
            <a:spLocks noGrp="1"/>
          </p:cNvSpPr>
          <p:nvPr>
            <p:ph type="body" sz="quarter" idx="35"/>
          </p:nvPr>
        </p:nvSpPr>
        <p:spPr>
          <a:xfrm>
            <a:off x="5050765" y="4389589"/>
            <a:ext cx="2079625"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30" name="Text Placeholder 6">
            <a:extLst>
              <a:ext uri="{FF2B5EF4-FFF2-40B4-BE49-F238E27FC236}">
                <a16:creationId xmlns:a16="http://schemas.microsoft.com/office/drawing/2014/main" id="{7422B7BF-BA65-0A4C-8B8E-9749A1C62285}"/>
              </a:ext>
            </a:extLst>
          </p:cNvPr>
          <p:cNvSpPr>
            <a:spLocks noGrp="1"/>
          </p:cNvSpPr>
          <p:nvPr>
            <p:ph type="body" sz="quarter" idx="36"/>
          </p:nvPr>
        </p:nvSpPr>
        <p:spPr>
          <a:xfrm>
            <a:off x="7300716" y="4389589"/>
            <a:ext cx="2079625"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31" name="Text Placeholder 6">
            <a:extLst>
              <a:ext uri="{FF2B5EF4-FFF2-40B4-BE49-F238E27FC236}">
                <a16:creationId xmlns:a16="http://schemas.microsoft.com/office/drawing/2014/main" id="{3ED0FB50-A8D6-2C4C-9479-68E43B8DBD41}"/>
              </a:ext>
            </a:extLst>
          </p:cNvPr>
          <p:cNvSpPr>
            <a:spLocks noGrp="1"/>
          </p:cNvSpPr>
          <p:nvPr>
            <p:ph type="body" sz="quarter" idx="37"/>
          </p:nvPr>
        </p:nvSpPr>
        <p:spPr>
          <a:xfrm>
            <a:off x="9550666" y="4389589"/>
            <a:ext cx="2079625"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5" name="Footer Placeholder 4"/>
          <p:cNvSpPr>
            <a:spLocks noGrp="1"/>
          </p:cNvSpPr>
          <p:nvPr>
            <p:ph type="ftr" sz="quarter" idx="38"/>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15825574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 Icons T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81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50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731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95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145292" y="2067942"/>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3395292" y="2067942"/>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5645292" y="2067942"/>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7895292" y="2067942"/>
            <a:ext cx="899999" cy="900000"/>
          </a:xfrm>
          <a:prstGeom prst="rect">
            <a:avLst/>
          </a:prstGeom>
        </p:spPr>
        <p:txBody>
          <a:bodyPr/>
          <a:lstStyle/>
          <a:p>
            <a:endParaRPr lang="en-US"/>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145292" y="2067942"/>
            <a:ext cx="899999" cy="900000"/>
          </a:xfrm>
          <a:prstGeom prst="rect">
            <a:avLst/>
          </a:prstGeom>
        </p:spPr>
        <p:txBody>
          <a:bodyPr/>
          <a:lstStyle/>
          <a:p>
            <a:endParaRPr lang="en-US"/>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5">
            <a:extLst>
              <a:ext uri="{FF2B5EF4-FFF2-40B4-BE49-F238E27FC236}">
                <a16:creationId xmlns:a16="http://schemas.microsoft.com/office/drawing/2014/main" id="{74D17EFA-7636-244B-A89D-5DD37DDD6E09}"/>
              </a:ext>
            </a:extLst>
          </p:cNvPr>
          <p:cNvSpPr>
            <a:spLocks noGrp="1"/>
          </p:cNvSpPr>
          <p:nvPr>
            <p:ph type="body" sz="quarter" idx="41"/>
          </p:nvPr>
        </p:nvSpPr>
        <p:spPr>
          <a:xfrm>
            <a:off x="6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6" name="Text Placeholder 5">
            <a:extLst>
              <a:ext uri="{FF2B5EF4-FFF2-40B4-BE49-F238E27FC236}">
                <a16:creationId xmlns:a16="http://schemas.microsoft.com/office/drawing/2014/main" id="{5BE02D18-4B51-2A48-88AA-6A2E098C1344}"/>
              </a:ext>
            </a:extLst>
          </p:cNvPr>
          <p:cNvSpPr>
            <a:spLocks noGrp="1"/>
          </p:cNvSpPr>
          <p:nvPr>
            <p:ph type="body" sz="quarter" idx="42"/>
          </p:nvPr>
        </p:nvSpPr>
        <p:spPr>
          <a:xfrm>
            <a:off x="294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7" name="Text Placeholder 5">
            <a:extLst>
              <a:ext uri="{FF2B5EF4-FFF2-40B4-BE49-F238E27FC236}">
                <a16:creationId xmlns:a16="http://schemas.microsoft.com/office/drawing/2014/main" id="{739B9F11-50A6-E548-8820-E247047BB3AC}"/>
              </a:ext>
            </a:extLst>
          </p:cNvPr>
          <p:cNvSpPr>
            <a:spLocks noGrp="1"/>
          </p:cNvSpPr>
          <p:nvPr>
            <p:ph type="body" sz="quarter" idx="43"/>
          </p:nvPr>
        </p:nvSpPr>
        <p:spPr>
          <a:xfrm>
            <a:off x="51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8" name="Text Placeholder 5">
            <a:extLst>
              <a:ext uri="{FF2B5EF4-FFF2-40B4-BE49-F238E27FC236}">
                <a16:creationId xmlns:a16="http://schemas.microsoft.com/office/drawing/2014/main" id="{C58F0901-0711-B54C-A3CA-041B6C3A07B4}"/>
              </a:ext>
            </a:extLst>
          </p:cNvPr>
          <p:cNvSpPr>
            <a:spLocks noGrp="1"/>
          </p:cNvSpPr>
          <p:nvPr>
            <p:ph type="body" sz="quarter" idx="44"/>
          </p:nvPr>
        </p:nvSpPr>
        <p:spPr>
          <a:xfrm>
            <a:off x="744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9" name="Text Placeholder 5">
            <a:extLst>
              <a:ext uri="{FF2B5EF4-FFF2-40B4-BE49-F238E27FC236}">
                <a16:creationId xmlns:a16="http://schemas.microsoft.com/office/drawing/2014/main" id="{3ED72F9E-C8C3-B546-9216-BADCB741F679}"/>
              </a:ext>
            </a:extLst>
          </p:cNvPr>
          <p:cNvSpPr>
            <a:spLocks noGrp="1"/>
          </p:cNvSpPr>
          <p:nvPr>
            <p:ph type="body" sz="quarter" idx="45"/>
          </p:nvPr>
        </p:nvSpPr>
        <p:spPr>
          <a:xfrm>
            <a:off x="96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5" name="Footer Placeholder 4"/>
          <p:cNvSpPr>
            <a:spLocks noGrp="1"/>
          </p:cNvSpPr>
          <p:nvPr>
            <p:ph type="ftr" sz="quarter" idx="46"/>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835790551"/>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 Icons Txt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10711"/>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370292" y="2979000"/>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C12AE9B6-5C3A-0E4F-AB74-2BFC07AC8DDB}"/>
              </a:ext>
            </a:extLst>
          </p:cNvPr>
          <p:cNvCxnSpPr>
            <a:cxnSpLocks/>
          </p:cNvCxnSpPr>
          <p:nvPr userDrawn="1"/>
        </p:nvCxnSpPr>
        <p:spPr>
          <a:xfrm>
            <a:off x="3410291" y="4110711"/>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C2A0EEE9-DDCD-E446-868C-64CFB4BE3999}"/>
              </a:ext>
            </a:extLst>
          </p:cNvPr>
          <p:cNvSpPr>
            <a:spLocks noGrp="1" noChangeAspect="1"/>
          </p:cNvSpPr>
          <p:nvPr>
            <p:ph type="pic" sz="quarter" idx="24"/>
          </p:nvPr>
        </p:nvSpPr>
        <p:spPr>
          <a:xfrm>
            <a:off x="4220292" y="2979000"/>
            <a:ext cx="899999" cy="900000"/>
          </a:xfrm>
          <a:prstGeom prst="rect">
            <a:avLst/>
          </a:prstGeom>
        </p:spPr>
        <p:txBody>
          <a:bodyPr/>
          <a:lstStyle/>
          <a:p>
            <a:endParaRPr lang="en-US"/>
          </a:p>
        </p:txBody>
      </p:sp>
      <p:cxnSp>
        <p:nvCxnSpPr>
          <p:cNvPr id="28" name="Straight Connector 27">
            <a:extLst>
              <a:ext uri="{FF2B5EF4-FFF2-40B4-BE49-F238E27FC236}">
                <a16:creationId xmlns:a16="http://schemas.microsoft.com/office/drawing/2014/main" id="{8029C45E-0DBC-A144-BD9E-582A845687E1}"/>
              </a:ext>
            </a:extLst>
          </p:cNvPr>
          <p:cNvCxnSpPr>
            <a:cxnSpLocks/>
          </p:cNvCxnSpPr>
          <p:nvPr userDrawn="1"/>
        </p:nvCxnSpPr>
        <p:spPr>
          <a:xfrm>
            <a:off x="9110291" y="4110711"/>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Picture Placeholder 19">
            <a:extLst>
              <a:ext uri="{FF2B5EF4-FFF2-40B4-BE49-F238E27FC236}">
                <a16:creationId xmlns:a16="http://schemas.microsoft.com/office/drawing/2014/main" id="{2EE6232A-C2F1-6B45-97EC-9A161DF9AFA5}"/>
              </a:ext>
            </a:extLst>
          </p:cNvPr>
          <p:cNvSpPr>
            <a:spLocks noGrp="1" noChangeAspect="1"/>
          </p:cNvSpPr>
          <p:nvPr>
            <p:ph type="pic" sz="quarter" idx="26"/>
          </p:nvPr>
        </p:nvSpPr>
        <p:spPr>
          <a:xfrm>
            <a:off x="9920292" y="2979000"/>
            <a:ext cx="899999" cy="900000"/>
          </a:xfrm>
          <a:prstGeom prst="rect">
            <a:avLst/>
          </a:prstGeom>
        </p:spPr>
        <p:txBody>
          <a:bodyPr/>
          <a:lstStyle/>
          <a:p>
            <a:endParaRPr lang="en-US" dirty="0"/>
          </a:p>
        </p:txBody>
      </p:sp>
      <p:sp>
        <p:nvSpPr>
          <p:cNvPr id="15" name="TextBox 1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EC6A30B3-8F9F-4D4C-A508-5032BEA074FD}"/>
              </a:ext>
            </a:extLst>
          </p:cNvPr>
          <p:cNvCxnSpPr>
            <a:cxnSpLocks/>
          </p:cNvCxnSpPr>
          <p:nvPr userDrawn="1"/>
        </p:nvCxnSpPr>
        <p:spPr>
          <a:xfrm>
            <a:off x="6260291" y="4110711"/>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19">
            <a:extLst>
              <a:ext uri="{FF2B5EF4-FFF2-40B4-BE49-F238E27FC236}">
                <a16:creationId xmlns:a16="http://schemas.microsoft.com/office/drawing/2014/main" id="{A405C0CA-A632-EE40-AFEB-77DFF2A3CC0D}"/>
              </a:ext>
            </a:extLst>
          </p:cNvPr>
          <p:cNvSpPr>
            <a:spLocks noGrp="1" noChangeAspect="1"/>
          </p:cNvSpPr>
          <p:nvPr>
            <p:ph type="pic" sz="quarter" idx="32"/>
          </p:nvPr>
        </p:nvSpPr>
        <p:spPr>
          <a:xfrm>
            <a:off x="7070292" y="2979000"/>
            <a:ext cx="899999" cy="900000"/>
          </a:xfrm>
          <a:prstGeom prst="rect">
            <a:avLst/>
          </a:prstGeom>
        </p:spPr>
        <p:txBody>
          <a:bodyPr/>
          <a:lstStyle/>
          <a:p>
            <a:endParaRPr lang="en-US" dirty="0"/>
          </a:p>
        </p:txBody>
      </p:sp>
      <p:sp>
        <p:nvSpPr>
          <p:cNvPr id="22" name="Text Placeholder 26">
            <a:extLst>
              <a:ext uri="{FF2B5EF4-FFF2-40B4-BE49-F238E27FC236}">
                <a16:creationId xmlns:a16="http://schemas.microsoft.com/office/drawing/2014/main" id="{DFB7D8FC-D11C-BA43-8642-3241B7D738A5}"/>
              </a:ext>
            </a:extLst>
          </p:cNvPr>
          <p:cNvSpPr>
            <a:spLocks noGrp="1"/>
          </p:cNvSpPr>
          <p:nvPr>
            <p:ph type="body" sz="quarter" idx="22"/>
          </p:nvPr>
        </p:nvSpPr>
        <p:spPr>
          <a:xfrm>
            <a:off x="550864" y="2051050"/>
            <a:ext cx="11090274" cy="1210588"/>
          </a:xfrm>
          <a:prstGeom prst="rect">
            <a:avLst/>
          </a:prstGeom>
        </p:spPr>
        <p:txBody>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ext Placeholder 6">
            <a:extLst>
              <a:ext uri="{FF2B5EF4-FFF2-40B4-BE49-F238E27FC236}">
                <a16:creationId xmlns:a16="http://schemas.microsoft.com/office/drawing/2014/main" id="{074032EA-5C2A-C045-89DF-E8E8143415B3}"/>
              </a:ext>
            </a:extLst>
          </p:cNvPr>
          <p:cNvSpPr>
            <a:spLocks noGrp="1"/>
          </p:cNvSpPr>
          <p:nvPr>
            <p:ph type="body" sz="quarter" idx="33"/>
          </p:nvPr>
        </p:nvSpPr>
        <p:spPr>
          <a:xfrm>
            <a:off x="550862" y="4477706"/>
            <a:ext cx="25236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5" name="Text Placeholder 6">
            <a:extLst>
              <a:ext uri="{FF2B5EF4-FFF2-40B4-BE49-F238E27FC236}">
                <a16:creationId xmlns:a16="http://schemas.microsoft.com/office/drawing/2014/main" id="{61D06D1C-8E63-7343-8393-9A90296588E4}"/>
              </a:ext>
            </a:extLst>
          </p:cNvPr>
          <p:cNvSpPr>
            <a:spLocks noGrp="1"/>
          </p:cNvSpPr>
          <p:nvPr>
            <p:ph type="body" sz="quarter" idx="34"/>
          </p:nvPr>
        </p:nvSpPr>
        <p:spPr>
          <a:xfrm>
            <a:off x="3402805" y="4477706"/>
            <a:ext cx="25236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27" name="Text Placeholder 6">
            <a:extLst>
              <a:ext uri="{FF2B5EF4-FFF2-40B4-BE49-F238E27FC236}">
                <a16:creationId xmlns:a16="http://schemas.microsoft.com/office/drawing/2014/main" id="{3FED709C-A135-9349-AC97-45620C3FC3B0}"/>
              </a:ext>
            </a:extLst>
          </p:cNvPr>
          <p:cNvSpPr>
            <a:spLocks noGrp="1"/>
          </p:cNvSpPr>
          <p:nvPr>
            <p:ph type="body" sz="quarter" idx="35"/>
          </p:nvPr>
        </p:nvSpPr>
        <p:spPr>
          <a:xfrm>
            <a:off x="6254748" y="4477706"/>
            <a:ext cx="25236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29" name="Text Placeholder 6">
            <a:extLst>
              <a:ext uri="{FF2B5EF4-FFF2-40B4-BE49-F238E27FC236}">
                <a16:creationId xmlns:a16="http://schemas.microsoft.com/office/drawing/2014/main" id="{E1ACC2A3-B798-4C49-9F4D-1B38ED97ADFE}"/>
              </a:ext>
            </a:extLst>
          </p:cNvPr>
          <p:cNvSpPr>
            <a:spLocks noGrp="1"/>
          </p:cNvSpPr>
          <p:nvPr>
            <p:ph type="body" sz="quarter" idx="36"/>
          </p:nvPr>
        </p:nvSpPr>
        <p:spPr>
          <a:xfrm>
            <a:off x="9106691" y="4477706"/>
            <a:ext cx="25236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5" name="Footer Placeholder 4"/>
          <p:cNvSpPr>
            <a:spLocks noGrp="1"/>
          </p:cNvSpPr>
          <p:nvPr>
            <p:ph type="ftr" sz="quarter" idx="37"/>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39420664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 Icons T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370292" y="2067942"/>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C12AE9B6-5C3A-0E4F-AB74-2BFC07AC8DDB}"/>
              </a:ext>
            </a:extLst>
          </p:cNvPr>
          <p:cNvCxnSpPr>
            <a:cxnSpLocks/>
          </p:cNvCxnSpPr>
          <p:nvPr userDrawn="1"/>
        </p:nvCxnSpPr>
        <p:spPr>
          <a:xfrm>
            <a:off x="3410291" y="3199653"/>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C2A0EEE9-DDCD-E446-868C-64CFB4BE3999}"/>
              </a:ext>
            </a:extLst>
          </p:cNvPr>
          <p:cNvSpPr>
            <a:spLocks noGrp="1" noChangeAspect="1"/>
          </p:cNvSpPr>
          <p:nvPr>
            <p:ph type="pic" sz="quarter" idx="24"/>
          </p:nvPr>
        </p:nvSpPr>
        <p:spPr>
          <a:xfrm>
            <a:off x="4220292" y="2067942"/>
            <a:ext cx="899999" cy="900000"/>
          </a:xfrm>
          <a:prstGeom prst="rect">
            <a:avLst/>
          </a:prstGeom>
        </p:spPr>
        <p:txBody>
          <a:bodyPr/>
          <a:lstStyle/>
          <a:p>
            <a:endParaRPr lang="en-US"/>
          </a:p>
        </p:txBody>
      </p:sp>
      <p:cxnSp>
        <p:nvCxnSpPr>
          <p:cNvPr id="28" name="Straight Connector 27">
            <a:extLst>
              <a:ext uri="{FF2B5EF4-FFF2-40B4-BE49-F238E27FC236}">
                <a16:creationId xmlns:a16="http://schemas.microsoft.com/office/drawing/2014/main" id="{8029C45E-0DBC-A144-BD9E-582A845687E1}"/>
              </a:ext>
            </a:extLst>
          </p:cNvPr>
          <p:cNvCxnSpPr>
            <a:cxnSpLocks/>
          </p:cNvCxnSpPr>
          <p:nvPr userDrawn="1"/>
        </p:nvCxnSpPr>
        <p:spPr>
          <a:xfrm>
            <a:off x="9110291" y="3199653"/>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Picture Placeholder 19">
            <a:extLst>
              <a:ext uri="{FF2B5EF4-FFF2-40B4-BE49-F238E27FC236}">
                <a16:creationId xmlns:a16="http://schemas.microsoft.com/office/drawing/2014/main" id="{2EE6232A-C2F1-6B45-97EC-9A161DF9AFA5}"/>
              </a:ext>
            </a:extLst>
          </p:cNvPr>
          <p:cNvSpPr>
            <a:spLocks noGrp="1" noChangeAspect="1"/>
          </p:cNvSpPr>
          <p:nvPr>
            <p:ph type="pic" sz="quarter" idx="26"/>
          </p:nvPr>
        </p:nvSpPr>
        <p:spPr>
          <a:xfrm>
            <a:off x="9920292" y="2067942"/>
            <a:ext cx="899999" cy="900000"/>
          </a:xfrm>
          <a:prstGeom prst="rect">
            <a:avLst/>
          </a:prstGeom>
        </p:spPr>
        <p:txBody>
          <a:bodyPr/>
          <a:lstStyle/>
          <a:p>
            <a:endParaRPr lang="en-US" dirty="0"/>
          </a:p>
        </p:txBody>
      </p:sp>
      <p:sp>
        <p:nvSpPr>
          <p:cNvPr id="15" name="TextBox 1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EC6A30B3-8F9F-4D4C-A508-5032BEA074FD}"/>
              </a:ext>
            </a:extLst>
          </p:cNvPr>
          <p:cNvCxnSpPr>
            <a:cxnSpLocks/>
          </p:cNvCxnSpPr>
          <p:nvPr userDrawn="1"/>
        </p:nvCxnSpPr>
        <p:spPr>
          <a:xfrm>
            <a:off x="6260291" y="3199653"/>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19">
            <a:extLst>
              <a:ext uri="{FF2B5EF4-FFF2-40B4-BE49-F238E27FC236}">
                <a16:creationId xmlns:a16="http://schemas.microsoft.com/office/drawing/2014/main" id="{A405C0CA-A632-EE40-AFEB-77DFF2A3CC0D}"/>
              </a:ext>
            </a:extLst>
          </p:cNvPr>
          <p:cNvSpPr>
            <a:spLocks noGrp="1" noChangeAspect="1"/>
          </p:cNvSpPr>
          <p:nvPr>
            <p:ph type="pic" sz="quarter" idx="32"/>
          </p:nvPr>
        </p:nvSpPr>
        <p:spPr>
          <a:xfrm>
            <a:off x="7070292" y="2067942"/>
            <a:ext cx="899999" cy="900000"/>
          </a:xfrm>
          <a:prstGeom prst="rect">
            <a:avLst/>
          </a:prstGeom>
        </p:spPr>
        <p:txBody>
          <a:bodyPr/>
          <a:lstStyle/>
          <a:p>
            <a:endParaRPr lang="en-US" dirty="0"/>
          </a:p>
        </p:txBody>
      </p:sp>
      <p:sp>
        <p:nvSpPr>
          <p:cNvPr id="18" name="Text Placeholder 5">
            <a:extLst>
              <a:ext uri="{FF2B5EF4-FFF2-40B4-BE49-F238E27FC236}">
                <a16:creationId xmlns:a16="http://schemas.microsoft.com/office/drawing/2014/main" id="{2FCB8002-FD7A-2948-AEC0-0E3843F22283}"/>
              </a:ext>
            </a:extLst>
          </p:cNvPr>
          <p:cNvSpPr>
            <a:spLocks noGrp="1"/>
          </p:cNvSpPr>
          <p:nvPr>
            <p:ph type="body" sz="quarter" idx="41"/>
          </p:nvPr>
        </p:nvSpPr>
        <p:spPr>
          <a:xfrm>
            <a:off x="560388" y="3566648"/>
            <a:ext cx="251407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19" name="Text Placeholder 5">
            <a:extLst>
              <a:ext uri="{FF2B5EF4-FFF2-40B4-BE49-F238E27FC236}">
                <a16:creationId xmlns:a16="http://schemas.microsoft.com/office/drawing/2014/main" id="{7D210909-1C7D-A543-91D4-1DB6915EADEA}"/>
              </a:ext>
            </a:extLst>
          </p:cNvPr>
          <p:cNvSpPr>
            <a:spLocks noGrp="1"/>
          </p:cNvSpPr>
          <p:nvPr>
            <p:ph type="body" sz="quarter" idx="42"/>
          </p:nvPr>
        </p:nvSpPr>
        <p:spPr>
          <a:xfrm>
            <a:off x="3412331" y="3566648"/>
            <a:ext cx="251407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29" name="Text Placeholder 5">
            <a:extLst>
              <a:ext uri="{FF2B5EF4-FFF2-40B4-BE49-F238E27FC236}">
                <a16:creationId xmlns:a16="http://schemas.microsoft.com/office/drawing/2014/main" id="{62DC447C-ED7E-CA45-B984-861385D075E8}"/>
              </a:ext>
            </a:extLst>
          </p:cNvPr>
          <p:cNvSpPr>
            <a:spLocks noGrp="1"/>
          </p:cNvSpPr>
          <p:nvPr>
            <p:ph type="body" sz="quarter" idx="43"/>
          </p:nvPr>
        </p:nvSpPr>
        <p:spPr>
          <a:xfrm>
            <a:off x="6264274" y="3566648"/>
            <a:ext cx="251407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0" name="Text Placeholder 5">
            <a:extLst>
              <a:ext uri="{FF2B5EF4-FFF2-40B4-BE49-F238E27FC236}">
                <a16:creationId xmlns:a16="http://schemas.microsoft.com/office/drawing/2014/main" id="{4B4B280E-0062-2248-A3F6-D81ABC5C9865}"/>
              </a:ext>
            </a:extLst>
          </p:cNvPr>
          <p:cNvSpPr>
            <a:spLocks noGrp="1"/>
          </p:cNvSpPr>
          <p:nvPr>
            <p:ph type="body" sz="quarter" idx="44"/>
          </p:nvPr>
        </p:nvSpPr>
        <p:spPr>
          <a:xfrm>
            <a:off x="9116216" y="3566648"/>
            <a:ext cx="251407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5" name="Footer Placeholder 4"/>
          <p:cNvSpPr>
            <a:spLocks noGrp="1"/>
          </p:cNvSpPr>
          <p:nvPr>
            <p:ph type="ftr" sz="quarter" idx="45"/>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77968828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 Icons Txt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45506"/>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716890" y="3013795"/>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C12AE9B6-5C3A-0E4F-AB74-2BFC07AC8DDB}"/>
              </a:ext>
            </a:extLst>
          </p:cNvPr>
          <p:cNvCxnSpPr>
            <a:cxnSpLocks/>
          </p:cNvCxnSpPr>
          <p:nvPr userDrawn="1"/>
        </p:nvCxnSpPr>
        <p:spPr>
          <a:xfrm>
            <a:off x="4495208" y="4145506"/>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C2A0EEE9-DDCD-E446-868C-64CFB4BE3999}"/>
              </a:ext>
            </a:extLst>
          </p:cNvPr>
          <p:cNvSpPr>
            <a:spLocks noGrp="1" noChangeAspect="1"/>
          </p:cNvSpPr>
          <p:nvPr>
            <p:ph type="pic" sz="quarter" idx="24"/>
          </p:nvPr>
        </p:nvSpPr>
        <p:spPr>
          <a:xfrm>
            <a:off x="5651807" y="3013795"/>
            <a:ext cx="899999" cy="900000"/>
          </a:xfrm>
          <a:prstGeom prst="rect">
            <a:avLst/>
          </a:prstGeom>
        </p:spPr>
        <p:txBody>
          <a:bodyPr/>
          <a:lstStyle/>
          <a:p>
            <a:endParaRPr lang="en-US"/>
          </a:p>
        </p:txBody>
      </p:sp>
      <p:cxnSp>
        <p:nvCxnSpPr>
          <p:cNvPr id="28" name="Straight Connector 27">
            <a:extLst>
              <a:ext uri="{FF2B5EF4-FFF2-40B4-BE49-F238E27FC236}">
                <a16:creationId xmlns:a16="http://schemas.microsoft.com/office/drawing/2014/main" id="{8029C45E-0DBC-A144-BD9E-582A845687E1}"/>
              </a:ext>
            </a:extLst>
          </p:cNvPr>
          <p:cNvCxnSpPr>
            <a:cxnSpLocks/>
          </p:cNvCxnSpPr>
          <p:nvPr userDrawn="1"/>
        </p:nvCxnSpPr>
        <p:spPr>
          <a:xfrm>
            <a:off x="8430127" y="4145506"/>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Picture Placeholder 19">
            <a:extLst>
              <a:ext uri="{FF2B5EF4-FFF2-40B4-BE49-F238E27FC236}">
                <a16:creationId xmlns:a16="http://schemas.microsoft.com/office/drawing/2014/main" id="{2EE6232A-C2F1-6B45-97EC-9A161DF9AFA5}"/>
              </a:ext>
            </a:extLst>
          </p:cNvPr>
          <p:cNvSpPr>
            <a:spLocks noGrp="1" noChangeAspect="1"/>
          </p:cNvSpPr>
          <p:nvPr>
            <p:ph type="pic" sz="quarter" idx="26"/>
          </p:nvPr>
        </p:nvSpPr>
        <p:spPr>
          <a:xfrm>
            <a:off x="9586726" y="3013795"/>
            <a:ext cx="899999" cy="900000"/>
          </a:xfrm>
          <a:prstGeom prst="rect">
            <a:avLst/>
          </a:prstGeom>
        </p:spPr>
        <p:txBody>
          <a:bodyPr/>
          <a:lstStyle/>
          <a:p>
            <a:endParaRPr lang="en-US"/>
          </a:p>
        </p:txBody>
      </p:sp>
      <p:sp>
        <p:nvSpPr>
          <p:cNvPr id="15" name="TextBox 1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Placeholder 26">
            <a:extLst>
              <a:ext uri="{FF2B5EF4-FFF2-40B4-BE49-F238E27FC236}">
                <a16:creationId xmlns:a16="http://schemas.microsoft.com/office/drawing/2014/main" id="{DBF7C0DB-1744-DA49-B215-8F5F26B4BC80}"/>
              </a:ext>
            </a:extLst>
          </p:cNvPr>
          <p:cNvSpPr>
            <a:spLocks noGrp="1"/>
          </p:cNvSpPr>
          <p:nvPr>
            <p:ph type="body" sz="quarter" idx="22"/>
          </p:nvPr>
        </p:nvSpPr>
        <p:spPr>
          <a:xfrm>
            <a:off x="550864" y="2051050"/>
            <a:ext cx="11090274" cy="1210588"/>
          </a:xfrm>
          <a:prstGeom prst="rect">
            <a:avLst/>
          </a:prstGeom>
        </p:spPr>
        <p:txBody>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6">
            <a:extLst>
              <a:ext uri="{FF2B5EF4-FFF2-40B4-BE49-F238E27FC236}">
                <a16:creationId xmlns:a16="http://schemas.microsoft.com/office/drawing/2014/main" id="{825745B3-37C9-D24D-9D98-127A91884F91}"/>
              </a:ext>
            </a:extLst>
          </p:cNvPr>
          <p:cNvSpPr>
            <a:spLocks noGrp="1"/>
          </p:cNvSpPr>
          <p:nvPr>
            <p:ph type="body" sz="quarter" idx="33"/>
          </p:nvPr>
        </p:nvSpPr>
        <p:spPr>
          <a:xfrm>
            <a:off x="550862" y="4512501"/>
            <a:ext cx="3218400" cy="448841"/>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1" name="Text Placeholder 6">
            <a:extLst>
              <a:ext uri="{FF2B5EF4-FFF2-40B4-BE49-F238E27FC236}">
                <a16:creationId xmlns:a16="http://schemas.microsoft.com/office/drawing/2014/main" id="{83D563AB-3B12-FD40-B7BF-A665BEBBE7C3}"/>
              </a:ext>
            </a:extLst>
          </p:cNvPr>
          <p:cNvSpPr>
            <a:spLocks noGrp="1"/>
          </p:cNvSpPr>
          <p:nvPr>
            <p:ph type="body" sz="quarter" idx="34"/>
          </p:nvPr>
        </p:nvSpPr>
        <p:spPr>
          <a:xfrm>
            <a:off x="4487893" y="4512501"/>
            <a:ext cx="3218400" cy="448841"/>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22" name="Text Placeholder 6">
            <a:extLst>
              <a:ext uri="{FF2B5EF4-FFF2-40B4-BE49-F238E27FC236}">
                <a16:creationId xmlns:a16="http://schemas.microsoft.com/office/drawing/2014/main" id="{9B42E5A0-4F60-4645-B39A-60A5EB01606B}"/>
              </a:ext>
            </a:extLst>
          </p:cNvPr>
          <p:cNvSpPr>
            <a:spLocks noGrp="1"/>
          </p:cNvSpPr>
          <p:nvPr>
            <p:ph type="body" sz="quarter" idx="35"/>
          </p:nvPr>
        </p:nvSpPr>
        <p:spPr>
          <a:xfrm>
            <a:off x="8424923" y="4512501"/>
            <a:ext cx="3218400" cy="448841"/>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5" name="Footer Placeholder 4"/>
          <p:cNvSpPr>
            <a:spLocks noGrp="1"/>
          </p:cNvSpPr>
          <p:nvPr>
            <p:ph type="ftr" sz="quarter" idx="36"/>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84219351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 Icons T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716890" y="2067942"/>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C12AE9B6-5C3A-0E4F-AB74-2BFC07AC8DDB}"/>
              </a:ext>
            </a:extLst>
          </p:cNvPr>
          <p:cNvCxnSpPr>
            <a:cxnSpLocks/>
          </p:cNvCxnSpPr>
          <p:nvPr userDrawn="1"/>
        </p:nvCxnSpPr>
        <p:spPr>
          <a:xfrm>
            <a:off x="4495208" y="3199653"/>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C2A0EEE9-DDCD-E446-868C-64CFB4BE3999}"/>
              </a:ext>
            </a:extLst>
          </p:cNvPr>
          <p:cNvSpPr>
            <a:spLocks noGrp="1" noChangeAspect="1"/>
          </p:cNvSpPr>
          <p:nvPr>
            <p:ph type="pic" sz="quarter" idx="24"/>
          </p:nvPr>
        </p:nvSpPr>
        <p:spPr>
          <a:xfrm>
            <a:off x="5651807" y="2067942"/>
            <a:ext cx="899999" cy="900000"/>
          </a:xfrm>
          <a:prstGeom prst="rect">
            <a:avLst/>
          </a:prstGeom>
        </p:spPr>
        <p:txBody>
          <a:bodyPr/>
          <a:lstStyle/>
          <a:p>
            <a:endParaRPr lang="en-US"/>
          </a:p>
        </p:txBody>
      </p:sp>
      <p:cxnSp>
        <p:nvCxnSpPr>
          <p:cNvPr id="28" name="Straight Connector 27">
            <a:extLst>
              <a:ext uri="{FF2B5EF4-FFF2-40B4-BE49-F238E27FC236}">
                <a16:creationId xmlns:a16="http://schemas.microsoft.com/office/drawing/2014/main" id="{8029C45E-0DBC-A144-BD9E-582A845687E1}"/>
              </a:ext>
            </a:extLst>
          </p:cNvPr>
          <p:cNvCxnSpPr>
            <a:cxnSpLocks/>
          </p:cNvCxnSpPr>
          <p:nvPr userDrawn="1"/>
        </p:nvCxnSpPr>
        <p:spPr>
          <a:xfrm>
            <a:off x="8430127" y="3199653"/>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Picture Placeholder 19">
            <a:extLst>
              <a:ext uri="{FF2B5EF4-FFF2-40B4-BE49-F238E27FC236}">
                <a16:creationId xmlns:a16="http://schemas.microsoft.com/office/drawing/2014/main" id="{2EE6232A-C2F1-6B45-97EC-9A161DF9AFA5}"/>
              </a:ext>
            </a:extLst>
          </p:cNvPr>
          <p:cNvSpPr>
            <a:spLocks noGrp="1" noChangeAspect="1"/>
          </p:cNvSpPr>
          <p:nvPr>
            <p:ph type="pic" sz="quarter" idx="26"/>
          </p:nvPr>
        </p:nvSpPr>
        <p:spPr>
          <a:xfrm>
            <a:off x="9586726" y="2067942"/>
            <a:ext cx="899999" cy="900000"/>
          </a:xfrm>
          <a:prstGeom prst="rect">
            <a:avLst/>
          </a:prstGeom>
        </p:spPr>
        <p:txBody>
          <a:bodyPr/>
          <a:lstStyle/>
          <a:p>
            <a:endParaRPr lang="en-US"/>
          </a:p>
        </p:txBody>
      </p:sp>
      <p:sp>
        <p:nvSpPr>
          <p:cNvPr id="15" name="TextBox 1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5">
            <a:extLst>
              <a:ext uri="{FF2B5EF4-FFF2-40B4-BE49-F238E27FC236}">
                <a16:creationId xmlns:a16="http://schemas.microsoft.com/office/drawing/2014/main" id="{1F8F0A69-FD3E-C646-8BEF-E9017FD002BD}"/>
              </a:ext>
            </a:extLst>
          </p:cNvPr>
          <p:cNvSpPr>
            <a:spLocks noGrp="1"/>
          </p:cNvSpPr>
          <p:nvPr>
            <p:ph type="body" sz="quarter" idx="41"/>
          </p:nvPr>
        </p:nvSpPr>
        <p:spPr>
          <a:xfrm>
            <a:off x="560388" y="3566648"/>
            <a:ext cx="321091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18" name="Text Placeholder 5">
            <a:extLst>
              <a:ext uri="{FF2B5EF4-FFF2-40B4-BE49-F238E27FC236}">
                <a16:creationId xmlns:a16="http://schemas.microsoft.com/office/drawing/2014/main" id="{34CBAA9B-6D25-6141-9F85-0146FE66E69C}"/>
              </a:ext>
            </a:extLst>
          </p:cNvPr>
          <p:cNvSpPr>
            <a:spLocks noGrp="1"/>
          </p:cNvSpPr>
          <p:nvPr>
            <p:ph type="body" sz="quarter" idx="42"/>
          </p:nvPr>
        </p:nvSpPr>
        <p:spPr>
          <a:xfrm>
            <a:off x="4497490" y="3566648"/>
            <a:ext cx="321091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22" name="Text Placeholder 5">
            <a:extLst>
              <a:ext uri="{FF2B5EF4-FFF2-40B4-BE49-F238E27FC236}">
                <a16:creationId xmlns:a16="http://schemas.microsoft.com/office/drawing/2014/main" id="{9525533D-30BC-CC49-8206-FD1E82082A4D}"/>
              </a:ext>
            </a:extLst>
          </p:cNvPr>
          <p:cNvSpPr>
            <a:spLocks noGrp="1"/>
          </p:cNvSpPr>
          <p:nvPr>
            <p:ph type="body" sz="quarter" idx="43"/>
          </p:nvPr>
        </p:nvSpPr>
        <p:spPr>
          <a:xfrm>
            <a:off x="8432409" y="3566648"/>
            <a:ext cx="321091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5" name="Footer Placeholder 4"/>
          <p:cNvSpPr>
            <a:spLocks noGrp="1"/>
          </p:cNvSpPr>
          <p:nvPr>
            <p:ph type="ftr" sz="quarter" idx="44"/>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840398868"/>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 Icons Txt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10711"/>
            <a:ext cx="5464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2842428" y="2979000"/>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A579FAA7-98FB-E544-9C83-DC197244D2E9}"/>
              </a:ext>
            </a:extLst>
          </p:cNvPr>
          <p:cNvCxnSpPr>
            <a:cxnSpLocks/>
          </p:cNvCxnSpPr>
          <p:nvPr userDrawn="1"/>
        </p:nvCxnSpPr>
        <p:spPr>
          <a:xfrm>
            <a:off x="6181602" y="4110711"/>
            <a:ext cx="5464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53630E84-A68F-E140-B839-5783595DB30A}"/>
              </a:ext>
            </a:extLst>
          </p:cNvPr>
          <p:cNvSpPr>
            <a:spLocks noGrp="1" noChangeAspect="1"/>
          </p:cNvSpPr>
          <p:nvPr>
            <p:ph type="pic" sz="quarter" idx="24"/>
          </p:nvPr>
        </p:nvSpPr>
        <p:spPr>
          <a:xfrm>
            <a:off x="8463739" y="2979000"/>
            <a:ext cx="899999" cy="900000"/>
          </a:xfrm>
          <a:prstGeom prst="rect">
            <a:avLst/>
          </a:prstGeom>
        </p:spPr>
        <p:txBody>
          <a:bodyPr/>
          <a:lstStyle/>
          <a:p>
            <a:endParaRPr lang="en-US"/>
          </a:p>
        </p:txBody>
      </p:sp>
      <p:sp>
        <p:nvSpPr>
          <p:cNvPr id="12" name="TextBox 11">
            <a:extLst>
              <a:ext uri="{FF2B5EF4-FFF2-40B4-BE49-F238E27FC236}">
                <a16:creationId xmlns:a16="http://schemas.microsoft.com/office/drawing/2014/main" id="{0FF7FDED-604E-9542-A498-445A3F22664B}"/>
              </a:ext>
            </a:extLst>
          </p:cNvPr>
          <p:cNvSpPr txBox="1"/>
          <p:nvPr userDrawn="1"/>
        </p:nvSpPr>
        <p:spPr>
          <a:xfrm>
            <a:off x="1" y="7021559"/>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26">
            <a:extLst>
              <a:ext uri="{FF2B5EF4-FFF2-40B4-BE49-F238E27FC236}">
                <a16:creationId xmlns:a16="http://schemas.microsoft.com/office/drawing/2014/main" id="{4315E49D-93D9-034F-9A34-11FB1C6EFE0B}"/>
              </a:ext>
            </a:extLst>
          </p:cNvPr>
          <p:cNvSpPr>
            <a:spLocks noGrp="1"/>
          </p:cNvSpPr>
          <p:nvPr>
            <p:ph type="body" sz="quarter" idx="22"/>
          </p:nvPr>
        </p:nvSpPr>
        <p:spPr>
          <a:xfrm>
            <a:off x="550864" y="2051050"/>
            <a:ext cx="11090274" cy="1210588"/>
          </a:xfrm>
          <a:prstGeom prst="rect">
            <a:avLst/>
          </a:prstGeom>
        </p:spPr>
        <p:txBody>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6">
            <a:extLst>
              <a:ext uri="{FF2B5EF4-FFF2-40B4-BE49-F238E27FC236}">
                <a16:creationId xmlns:a16="http://schemas.microsoft.com/office/drawing/2014/main" id="{3F5C5856-7D13-9F4D-9F98-957E8E87393C}"/>
              </a:ext>
            </a:extLst>
          </p:cNvPr>
          <p:cNvSpPr>
            <a:spLocks noGrp="1"/>
          </p:cNvSpPr>
          <p:nvPr>
            <p:ph type="body" sz="quarter" idx="33"/>
          </p:nvPr>
        </p:nvSpPr>
        <p:spPr>
          <a:xfrm>
            <a:off x="663789" y="4477706"/>
            <a:ext cx="5259600" cy="448841"/>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6" name="Text Placeholder 6">
            <a:extLst>
              <a:ext uri="{FF2B5EF4-FFF2-40B4-BE49-F238E27FC236}">
                <a16:creationId xmlns:a16="http://schemas.microsoft.com/office/drawing/2014/main" id="{8F438A7C-9D6B-9F45-A699-F23DABF939BA}"/>
              </a:ext>
            </a:extLst>
          </p:cNvPr>
          <p:cNvSpPr>
            <a:spLocks noGrp="1"/>
          </p:cNvSpPr>
          <p:nvPr>
            <p:ph type="body" sz="quarter" idx="34"/>
          </p:nvPr>
        </p:nvSpPr>
        <p:spPr>
          <a:xfrm>
            <a:off x="6282138" y="4477706"/>
            <a:ext cx="5259600" cy="448841"/>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5" name="Footer Placeholder 4"/>
          <p:cNvSpPr>
            <a:spLocks noGrp="1"/>
          </p:cNvSpPr>
          <p:nvPr>
            <p:ph type="ftr" sz="quarter" idx="35"/>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0718509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Image Quote slid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67C246-FF1E-3847-A34E-C7E2FA91CA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051"/>
            <a:ext cx="12204000" cy="6854638"/>
          </a:xfrm>
          <a:prstGeom prst="rect">
            <a:avLst/>
          </a:prstGeom>
        </p:spPr>
      </p:pic>
      <p:sp>
        <p:nvSpPr>
          <p:cNvPr id="4" name="Rectangle 3">
            <a:extLst>
              <a:ext uri="{FF2B5EF4-FFF2-40B4-BE49-F238E27FC236}">
                <a16:creationId xmlns:a16="http://schemas.microsoft.com/office/drawing/2014/main" id="{16CA5421-FF97-8D45-AA91-A5AB22D0E054}"/>
              </a:ext>
            </a:extLst>
          </p:cNvPr>
          <p:cNvSpPr/>
          <p:nvPr userDrawn="1"/>
        </p:nvSpPr>
        <p:spPr>
          <a:xfrm>
            <a:off x="0" y="1004058"/>
            <a:ext cx="6159500" cy="48498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3" name="Straight Connector 22">
            <a:extLst>
              <a:ext uri="{FF2B5EF4-FFF2-40B4-BE49-F238E27FC236}">
                <a16:creationId xmlns:a16="http://schemas.microsoft.com/office/drawing/2014/main" id="{5BF114F0-58E7-5E48-A897-2E2108687AE6}"/>
              </a:ext>
            </a:extLst>
          </p:cNvPr>
          <p:cNvCxnSpPr>
            <a:cxnSpLocks/>
          </p:cNvCxnSpPr>
          <p:nvPr userDrawn="1"/>
        </p:nvCxnSpPr>
        <p:spPr>
          <a:xfrm>
            <a:off x="535879" y="1880897"/>
            <a:ext cx="0" cy="3096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B3ABB55-5C1D-604D-9F9D-C70A0122E185}"/>
              </a:ext>
            </a:extLst>
          </p:cNvPr>
          <p:cNvSpPr/>
          <p:nvPr userDrawn="1"/>
        </p:nvSpPr>
        <p:spPr>
          <a:xfrm flipH="1">
            <a:off x="10136977" y="0"/>
            <a:ext cx="2059882"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DF0029A7-5D81-5041-B58B-8B7057BE4958}"/>
              </a:ext>
            </a:extLst>
          </p:cNvPr>
          <p:cNvSpPr/>
          <p:nvPr userDrawn="1"/>
        </p:nvSpPr>
        <p:spPr>
          <a:xfrm>
            <a:off x="11395881" y="0"/>
            <a:ext cx="835789"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BA069B2-0DC3-C84D-B195-872B2EF772DB}"/>
              </a:ext>
            </a:extLst>
          </p:cNvPr>
          <p:cNvSpPr txBox="1"/>
          <p:nvPr userDrawn="1"/>
        </p:nvSpPr>
        <p:spPr>
          <a:xfrm>
            <a:off x="6870700" y="6991350"/>
            <a:ext cx="5321300" cy="646331"/>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background image: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Picture or texture fill &gt; File &gt; Select a correctly sized PPT wide image</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37038DFC-0577-C248-BB8D-400248B3D079}"/>
              </a:ext>
            </a:extLst>
          </p:cNvPr>
          <p:cNvSpPr>
            <a:spLocks noGrp="1"/>
          </p:cNvSpPr>
          <p:nvPr>
            <p:ph type="body" sz="quarter" idx="14"/>
          </p:nvPr>
        </p:nvSpPr>
        <p:spPr>
          <a:xfrm>
            <a:off x="1050687" y="2054128"/>
            <a:ext cx="4411787" cy="2749744"/>
          </a:xfrm>
        </p:spPr>
        <p:txBody>
          <a:bodyPr anchor="ctr" anchorCtr="0"/>
          <a:lstStyle>
            <a:lvl1pPr>
              <a:defRPr sz="2800">
                <a:solidFill>
                  <a:schemeClr val="accent1"/>
                </a:solidFill>
              </a:defRPr>
            </a:lvl1pPr>
            <a:lvl2pPr marL="0" indent="0">
              <a:defRPr sz="1200">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Box 9">
            <a:extLst>
              <a:ext uri="{FF2B5EF4-FFF2-40B4-BE49-F238E27FC236}">
                <a16:creationId xmlns:a16="http://schemas.microsoft.com/office/drawing/2014/main" id="{D0BFEDA2-40A1-9D41-B0CE-F555E52B47C8}"/>
              </a:ext>
            </a:extLst>
          </p:cNvPr>
          <p:cNvSpPr txBox="1"/>
          <p:nvPr userDrawn="1"/>
        </p:nvSpPr>
        <p:spPr>
          <a:xfrm>
            <a:off x="3493" y="6991350"/>
            <a:ext cx="6021387"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apply quote credit style: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Select the quote credit line &gt; click ”indent more” button twice</a:t>
            </a:r>
          </a:p>
        </p:txBody>
      </p:sp>
    </p:spTree>
    <p:extLst>
      <p:ext uri="{BB962C8B-B14F-4D97-AF65-F5344CB8AC3E}">
        <p14:creationId xmlns:p14="http://schemas.microsoft.com/office/powerpoint/2010/main" val="3997432511"/>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Icons T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5464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2842428" y="2067942"/>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A579FAA7-98FB-E544-9C83-DC197244D2E9}"/>
              </a:ext>
            </a:extLst>
          </p:cNvPr>
          <p:cNvCxnSpPr>
            <a:cxnSpLocks/>
          </p:cNvCxnSpPr>
          <p:nvPr userDrawn="1"/>
        </p:nvCxnSpPr>
        <p:spPr>
          <a:xfrm>
            <a:off x="6181602" y="3199653"/>
            <a:ext cx="5464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53630E84-A68F-E140-B839-5783595DB30A}"/>
              </a:ext>
            </a:extLst>
          </p:cNvPr>
          <p:cNvSpPr>
            <a:spLocks noGrp="1" noChangeAspect="1"/>
          </p:cNvSpPr>
          <p:nvPr>
            <p:ph type="pic" sz="quarter" idx="24"/>
          </p:nvPr>
        </p:nvSpPr>
        <p:spPr>
          <a:xfrm>
            <a:off x="8463739" y="2067942"/>
            <a:ext cx="899999" cy="900000"/>
          </a:xfrm>
          <a:prstGeom prst="rect">
            <a:avLst/>
          </a:prstGeom>
        </p:spPr>
        <p:txBody>
          <a:bodyPr/>
          <a:lstStyle/>
          <a:p>
            <a:endParaRPr lang="en-US"/>
          </a:p>
        </p:txBody>
      </p:sp>
      <p:sp>
        <p:nvSpPr>
          <p:cNvPr id="12" name="TextBox 11">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5">
            <a:extLst>
              <a:ext uri="{FF2B5EF4-FFF2-40B4-BE49-F238E27FC236}">
                <a16:creationId xmlns:a16="http://schemas.microsoft.com/office/drawing/2014/main" id="{91F129B3-A526-454C-A315-CFD6DF22304D}"/>
              </a:ext>
            </a:extLst>
          </p:cNvPr>
          <p:cNvSpPr>
            <a:spLocks noGrp="1"/>
          </p:cNvSpPr>
          <p:nvPr>
            <p:ph type="body" sz="quarter" idx="41"/>
          </p:nvPr>
        </p:nvSpPr>
        <p:spPr>
          <a:xfrm>
            <a:off x="663789" y="3566648"/>
            <a:ext cx="5256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16" name="Text Placeholder 5">
            <a:extLst>
              <a:ext uri="{FF2B5EF4-FFF2-40B4-BE49-F238E27FC236}">
                <a16:creationId xmlns:a16="http://schemas.microsoft.com/office/drawing/2014/main" id="{17E6725C-0472-AC43-8C65-B4B522F82BFD}"/>
              </a:ext>
            </a:extLst>
          </p:cNvPr>
          <p:cNvSpPr>
            <a:spLocks noGrp="1"/>
          </p:cNvSpPr>
          <p:nvPr>
            <p:ph type="body" sz="quarter" idx="42"/>
          </p:nvPr>
        </p:nvSpPr>
        <p:spPr>
          <a:xfrm>
            <a:off x="6285738" y="3566648"/>
            <a:ext cx="5256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5" name="Footer Placeholder 4"/>
          <p:cNvSpPr>
            <a:spLocks noGrp="1"/>
          </p:cNvSpPr>
          <p:nvPr>
            <p:ph type="ftr" sz="quarter" idx="43"/>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741689116"/>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 Icons Tx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3108466" y="2066800"/>
            <a:ext cx="676183" cy="676184"/>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1B28584A-CC80-3B4D-AB6E-38EBB639B008}"/>
              </a:ext>
            </a:extLst>
          </p:cNvPr>
          <p:cNvSpPr>
            <a:spLocks noGrp="1"/>
          </p:cNvSpPr>
          <p:nvPr>
            <p:ph type="body" sz="quarter" idx="23"/>
          </p:nvPr>
        </p:nvSpPr>
        <p:spPr>
          <a:xfrm>
            <a:off x="3935148" y="2059822"/>
            <a:ext cx="7695143" cy="1210588"/>
          </a:xfrm>
          <a:prstGeom prst="rect">
            <a:avLst/>
          </a:prstGeom>
        </p:spPr>
        <p:txBody>
          <a:bodyPr>
            <a:spAutoFit/>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3" name="Picture Placeholder 19">
            <a:extLst>
              <a:ext uri="{FF2B5EF4-FFF2-40B4-BE49-F238E27FC236}">
                <a16:creationId xmlns:a16="http://schemas.microsoft.com/office/drawing/2014/main" id="{1DA8199F-F671-5548-A0F3-416C7891908B}"/>
              </a:ext>
            </a:extLst>
          </p:cNvPr>
          <p:cNvSpPr>
            <a:spLocks noGrp="1" noChangeAspect="1"/>
          </p:cNvSpPr>
          <p:nvPr>
            <p:ph type="pic" sz="quarter" idx="24"/>
          </p:nvPr>
        </p:nvSpPr>
        <p:spPr>
          <a:xfrm>
            <a:off x="3108466" y="2916404"/>
            <a:ext cx="676183" cy="676184"/>
          </a:xfrm>
          <a:prstGeom prst="rect">
            <a:avLst/>
          </a:prstGeom>
        </p:spPr>
        <p:txBody>
          <a:bodyPr/>
          <a:lstStyle/>
          <a:p>
            <a:endParaRPr lang="en-US" dirty="0"/>
          </a:p>
        </p:txBody>
      </p:sp>
      <p:sp>
        <p:nvSpPr>
          <p:cNvPr id="26" name="Text Placeholder 28">
            <a:extLst>
              <a:ext uri="{FF2B5EF4-FFF2-40B4-BE49-F238E27FC236}">
                <a16:creationId xmlns:a16="http://schemas.microsoft.com/office/drawing/2014/main" id="{B153104C-76D8-3748-B8DF-26C55FD3683C}"/>
              </a:ext>
            </a:extLst>
          </p:cNvPr>
          <p:cNvSpPr>
            <a:spLocks noGrp="1"/>
          </p:cNvSpPr>
          <p:nvPr>
            <p:ph type="body" sz="quarter" idx="25"/>
          </p:nvPr>
        </p:nvSpPr>
        <p:spPr>
          <a:xfrm>
            <a:off x="3935148" y="2916404"/>
            <a:ext cx="7695143" cy="1210588"/>
          </a:xfrm>
          <a:prstGeom prst="rect">
            <a:avLst/>
          </a:prstGeom>
        </p:spPr>
        <p:txBody>
          <a:bodyPr>
            <a:spAutoFit/>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8" name="Picture Placeholder 19">
            <a:extLst>
              <a:ext uri="{FF2B5EF4-FFF2-40B4-BE49-F238E27FC236}">
                <a16:creationId xmlns:a16="http://schemas.microsoft.com/office/drawing/2014/main" id="{CDD9C207-828B-104A-A0D4-05D94E47C55D}"/>
              </a:ext>
            </a:extLst>
          </p:cNvPr>
          <p:cNvSpPr>
            <a:spLocks noGrp="1" noChangeAspect="1"/>
          </p:cNvSpPr>
          <p:nvPr>
            <p:ph type="pic" sz="quarter" idx="26"/>
          </p:nvPr>
        </p:nvSpPr>
        <p:spPr>
          <a:xfrm>
            <a:off x="3108466" y="3766008"/>
            <a:ext cx="676183" cy="676184"/>
          </a:xfrm>
          <a:prstGeom prst="rect">
            <a:avLst/>
          </a:prstGeom>
        </p:spPr>
        <p:txBody>
          <a:bodyPr/>
          <a:lstStyle/>
          <a:p>
            <a:endParaRPr lang="en-US" dirty="0"/>
          </a:p>
        </p:txBody>
      </p:sp>
      <p:sp>
        <p:nvSpPr>
          <p:cNvPr id="34" name="Text Placeholder 28">
            <a:extLst>
              <a:ext uri="{FF2B5EF4-FFF2-40B4-BE49-F238E27FC236}">
                <a16:creationId xmlns:a16="http://schemas.microsoft.com/office/drawing/2014/main" id="{3A2AF104-8209-A044-B12B-B1A018104A77}"/>
              </a:ext>
            </a:extLst>
          </p:cNvPr>
          <p:cNvSpPr>
            <a:spLocks noGrp="1"/>
          </p:cNvSpPr>
          <p:nvPr>
            <p:ph type="body" sz="quarter" idx="27"/>
          </p:nvPr>
        </p:nvSpPr>
        <p:spPr>
          <a:xfrm>
            <a:off x="3935148" y="3766008"/>
            <a:ext cx="7695143" cy="1210588"/>
          </a:xfrm>
          <a:prstGeom prst="rect">
            <a:avLst/>
          </a:prstGeom>
        </p:spPr>
        <p:txBody>
          <a:bodyPr>
            <a:spAutoFit/>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5" name="Picture Placeholder 19">
            <a:extLst>
              <a:ext uri="{FF2B5EF4-FFF2-40B4-BE49-F238E27FC236}">
                <a16:creationId xmlns:a16="http://schemas.microsoft.com/office/drawing/2014/main" id="{8A92180C-172E-3D45-A021-6773724764AE}"/>
              </a:ext>
            </a:extLst>
          </p:cNvPr>
          <p:cNvSpPr>
            <a:spLocks noGrp="1" noChangeAspect="1"/>
          </p:cNvSpPr>
          <p:nvPr>
            <p:ph type="pic" sz="quarter" idx="28"/>
          </p:nvPr>
        </p:nvSpPr>
        <p:spPr>
          <a:xfrm>
            <a:off x="3108466" y="4615612"/>
            <a:ext cx="676183" cy="676184"/>
          </a:xfrm>
          <a:prstGeom prst="rect">
            <a:avLst/>
          </a:prstGeom>
        </p:spPr>
        <p:txBody>
          <a:bodyPr/>
          <a:lstStyle/>
          <a:p>
            <a:endParaRPr lang="en-US" dirty="0"/>
          </a:p>
        </p:txBody>
      </p:sp>
      <p:sp>
        <p:nvSpPr>
          <p:cNvPr id="36" name="Text Placeholder 28">
            <a:extLst>
              <a:ext uri="{FF2B5EF4-FFF2-40B4-BE49-F238E27FC236}">
                <a16:creationId xmlns:a16="http://schemas.microsoft.com/office/drawing/2014/main" id="{ED3092CB-98D7-084F-BE33-0F1329D7C808}"/>
              </a:ext>
            </a:extLst>
          </p:cNvPr>
          <p:cNvSpPr>
            <a:spLocks noGrp="1"/>
          </p:cNvSpPr>
          <p:nvPr>
            <p:ph type="body" sz="quarter" idx="29"/>
          </p:nvPr>
        </p:nvSpPr>
        <p:spPr>
          <a:xfrm>
            <a:off x="3935148" y="4615612"/>
            <a:ext cx="7695143" cy="1210588"/>
          </a:xfrm>
          <a:prstGeom prst="rect">
            <a:avLst/>
          </a:prstGeom>
        </p:spPr>
        <p:txBody>
          <a:bodyPr>
            <a:spAutoFit/>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7" name="Picture Placeholder 19">
            <a:extLst>
              <a:ext uri="{FF2B5EF4-FFF2-40B4-BE49-F238E27FC236}">
                <a16:creationId xmlns:a16="http://schemas.microsoft.com/office/drawing/2014/main" id="{414E06DB-E1DA-0D43-AD02-BDD24A67BD28}"/>
              </a:ext>
            </a:extLst>
          </p:cNvPr>
          <p:cNvSpPr>
            <a:spLocks noGrp="1" noChangeAspect="1"/>
          </p:cNvSpPr>
          <p:nvPr>
            <p:ph type="pic" sz="quarter" idx="30"/>
          </p:nvPr>
        </p:nvSpPr>
        <p:spPr>
          <a:xfrm>
            <a:off x="3108466" y="5465216"/>
            <a:ext cx="676183" cy="676184"/>
          </a:xfrm>
          <a:prstGeom prst="rect">
            <a:avLst/>
          </a:prstGeom>
        </p:spPr>
        <p:txBody>
          <a:bodyPr/>
          <a:lstStyle/>
          <a:p>
            <a:endParaRPr lang="en-US" dirty="0"/>
          </a:p>
        </p:txBody>
      </p:sp>
      <p:sp>
        <p:nvSpPr>
          <p:cNvPr id="38" name="Text Placeholder 28">
            <a:extLst>
              <a:ext uri="{FF2B5EF4-FFF2-40B4-BE49-F238E27FC236}">
                <a16:creationId xmlns:a16="http://schemas.microsoft.com/office/drawing/2014/main" id="{3B14F61F-B88D-1D44-A56D-2B14573A1522}"/>
              </a:ext>
            </a:extLst>
          </p:cNvPr>
          <p:cNvSpPr>
            <a:spLocks noGrp="1"/>
          </p:cNvSpPr>
          <p:nvPr>
            <p:ph type="body" sz="quarter" idx="31"/>
          </p:nvPr>
        </p:nvSpPr>
        <p:spPr>
          <a:xfrm>
            <a:off x="3935148" y="5465216"/>
            <a:ext cx="7695143" cy="1210588"/>
          </a:xfrm>
          <a:prstGeom prst="rect">
            <a:avLst/>
          </a:prstGeom>
        </p:spPr>
        <p:txBody>
          <a:bodyPr>
            <a:spAutoFit/>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17" name="TextBox 16">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Content Placeholder 5"/>
          <p:cNvSpPr>
            <a:spLocks noGrp="1"/>
          </p:cNvSpPr>
          <p:nvPr>
            <p:ph sz="quarter" idx="38"/>
          </p:nvPr>
        </p:nvSpPr>
        <p:spPr>
          <a:xfrm>
            <a:off x="560291" y="2051050"/>
            <a:ext cx="2089150" cy="168718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39"/>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06564043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 Icons Tx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3108466" y="2066800"/>
            <a:ext cx="676183" cy="676184"/>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1B28584A-CC80-3B4D-AB6E-38EBB639B008}"/>
              </a:ext>
            </a:extLst>
          </p:cNvPr>
          <p:cNvSpPr>
            <a:spLocks noGrp="1"/>
          </p:cNvSpPr>
          <p:nvPr>
            <p:ph type="body" sz="quarter" idx="23"/>
          </p:nvPr>
        </p:nvSpPr>
        <p:spPr>
          <a:xfrm>
            <a:off x="3935148" y="2059822"/>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3" name="Picture Placeholder 19">
            <a:extLst>
              <a:ext uri="{FF2B5EF4-FFF2-40B4-BE49-F238E27FC236}">
                <a16:creationId xmlns:a16="http://schemas.microsoft.com/office/drawing/2014/main" id="{1DA8199F-F671-5548-A0F3-416C7891908B}"/>
              </a:ext>
            </a:extLst>
          </p:cNvPr>
          <p:cNvSpPr>
            <a:spLocks noGrp="1" noChangeAspect="1"/>
          </p:cNvSpPr>
          <p:nvPr>
            <p:ph type="pic" sz="quarter" idx="24"/>
          </p:nvPr>
        </p:nvSpPr>
        <p:spPr>
          <a:xfrm>
            <a:off x="3108466" y="3062049"/>
            <a:ext cx="676183" cy="676184"/>
          </a:xfrm>
          <a:prstGeom prst="rect">
            <a:avLst/>
          </a:prstGeom>
        </p:spPr>
        <p:txBody>
          <a:bodyPr/>
          <a:lstStyle/>
          <a:p>
            <a:endParaRPr lang="en-US" dirty="0"/>
          </a:p>
        </p:txBody>
      </p:sp>
      <p:sp>
        <p:nvSpPr>
          <p:cNvPr id="26" name="Text Placeholder 28">
            <a:extLst>
              <a:ext uri="{FF2B5EF4-FFF2-40B4-BE49-F238E27FC236}">
                <a16:creationId xmlns:a16="http://schemas.microsoft.com/office/drawing/2014/main" id="{B153104C-76D8-3748-B8DF-26C55FD3683C}"/>
              </a:ext>
            </a:extLst>
          </p:cNvPr>
          <p:cNvSpPr>
            <a:spLocks noGrp="1"/>
          </p:cNvSpPr>
          <p:nvPr>
            <p:ph type="body" sz="quarter" idx="25"/>
          </p:nvPr>
        </p:nvSpPr>
        <p:spPr>
          <a:xfrm>
            <a:off x="3935148" y="3062049"/>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8" name="Picture Placeholder 19">
            <a:extLst>
              <a:ext uri="{FF2B5EF4-FFF2-40B4-BE49-F238E27FC236}">
                <a16:creationId xmlns:a16="http://schemas.microsoft.com/office/drawing/2014/main" id="{CDD9C207-828B-104A-A0D4-05D94E47C55D}"/>
              </a:ext>
            </a:extLst>
          </p:cNvPr>
          <p:cNvSpPr>
            <a:spLocks noGrp="1" noChangeAspect="1"/>
          </p:cNvSpPr>
          <p:nvPr>
            <p:ph type="pic" sz="quarter" idx="26"/>
          </p:nvPr>
        </p:nvSpPr>
        <p:spPr>
          <a:xfrm>
            <a:off x="3108466" y="4057298"/>
            <a:ext cx="676183" cy="676184"/>
          </a:xfrm>
          <a:prstGeom prst="rect">
            <a:avLst/>
          </a:prstGeom>
        </p:spPr>
        <p:txBody>
          <a:bodyPr/>
          <a:lstStyle/>
          <a:p>
            <a:endParaRPr lang="en-US" dirty="0"/>
          </a:p>
        </p:txBody>
      </p:sp>
      <p:sp>
        <p:nvSpPr>
          <p:cNvPr id="34" name="Text Placeholder 28">
            <a:extLst>
              <a:ext uri="{FF2B5EF4-FFF2-40B4-BE49-F238E27FC236}">
                <a16:creationId xmlns:a16="http://schemas.microsoft.com/office/drawing/2014/main" id="{3A2AF104-8209-A044-B12B-B1A018104A77}"/>
              </a:ext>
            </a:extLst>
          </p:cNvPr>
          <p:cNvSpPr>
            <a:spLocks noGrp="1"/>
          </p:cNvSpPr>
          <p:nvPr>
            <p:ph type="body" sz="quarter" idx="27"/>
          </p:nvPr>
        </p:nvSpPr>
        <p:spPr>
          <a:xfrm>
            <a:off x="3935148" y="405729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5" name="Picture Placeholder 19">
            <a:extLst>
              <a:ext uri="{FF2B5EF4-FFF2-40B4-BE49-F238E27FC236}">
                <a16:creationId xmlns:a16="http://schemas.microsoft.com/office/drawing/2014/main" id="{8A92180C-172E-3D45-A021-6773724764AE}"/>
              </a:ext>
            </a:extLst>
          </p:cNvPr>
          <p:cNvSpPr>
            <a:spLocks noGrp="1" noChangeAspect="1"/>
          </p:cNvSpPr>
          <p:nvPr>
            <p:ph type="pic" sz="quarter" idx="28"/>
          </p:nvPr>
        </p:nvSpPr>
        <p:spPr>
          <a:xfrm>
            <a:off x="3108466" y="5052548"/>
            <a:ext cx="676183" cy="676184"/>
          </a:xfrm>
          <a:prstGeom prst="rect">
            <a:avLst/>
          </a:prstGeom>
        </p:spPr>
        <p:txBody>
          <a:bodyPr/>
          <a:lstStyle/>
          <a:p>
            <a:endParaRPr lang="en-US" dirty="0"/>
          </a:p>
        </p:txBody>
      </p:sp>
      <p:sp>
        <p:nvSpPr>
          <p:cNvPr id="36" name="Text Placeholder 28">
            <a:extLst>
              <a:ext uri="{FF2B5EF4-FFF2-40B4-BE49-F238E27FC236}">
                <a16:creationId xmlns:a16="http://schemas.microsoft.com/office/drawing/2014/main" id="{ED3092CB-98D7-084F-BE33-0F1329D7C808}"/>
              </a:ext>
            </a:extLst>
          </p:cNvPr>
          <p:cNvSpPr>
            <a:spLocks noGrp="1"/>
          </p:cNvSpPr>
          <p:nvPr>
            <p:ph type="body" sz="quarter" idx="29"/>
          </p:nvPr>
        </p:nvSpPr>
        <p:spPr>
          <a:xfrm>
            <a:off x="3935148" y="505254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2" name="Picture Placeholder 19">
            <a:extLst>
              <a:ext uri="{FF2B5EF4-FFF2-40B4-BE49-F238E27FC236}">
                <a16:creationId xmlns:a16="http://schemas.microsoft.com/office/drawing/2014/main" id="{A0982D05-43ED-634E-AA8B-85256105F396}"/>
              </a:ext>
            </a:extLst>
          </p:cNvPr>
          <p:cNvSpPr>
            <a:spLocks noGrp="1" noChangeAspect="1"/>
          </p:cNvSpPr>
          <p:nvPr>
            <p:ph type="pic" sz="quarter" idx="30"/>
          </p:nvPr>
        </p:nvSpPr>
        <p:spPr>
          <a:xfrm>
            <a:off x="7590526" y="2066800"/>
            <a:ext cx="676183" cy="676184"/>
          </a:xfrm>
          <a:prstGeom prst="rect">
            <a:avLst/>
          </a:prstGeom>
        </p:spPr>
        <p:txBody>
          <a:bodyPr/>
          <a:lstStyle/>
          <a:p>
            <a:endParaRPr lang="en-US" dirty="0"/>
          </a:p>
        </p:txBody>
      </p:sp>
      <p:sp>
        <p:nvSpPr>
          <p:cNvPr id="33" name="Text Placeholder 28">
            <a:extLst>
              <a:ext uri="{FF2B5EF4-FFF2-40B4-BE49-F238E27FC236}">
                <a16:creationId xmlns:a16="http://schemas.microsoft.com/office/drawing/2014/main" id="{B6BA55F0-8ED7-8F48-8AF7-8D7CF3D02C79}"/>
              </a:ext>
            </a:extLst>
          </p:cNvPr>
          <p:cNvSpPr>
            <a:spLocks noGrp="1"/>
          </p:cNvSpPr>
          <p:nvPr>
            <p:ph type="body" sz="quarter" idx="31"/>
          </p:nvPr>
        </p:nvSpPr>
        <p:spPr>
          <a:xfrm>
            <a:off x="8417208" y="2059822"/>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9" name="Picture Placeholder 19">
            <a:extLst>
              <a:ext uri="{FF2B5EF4-FFF2-40B4-BE49-F238E27FC236}">
                <a16:creationId xmlns:a16="http://schemas.microsoft.com/office/drawing/2014/main" id="{8BCAB2A5-7A60-C04F-B35A-B50A8896FE89}"/>
              </a:ext>
            </a:extLst>
          </p:cNvPr>
          <p:cNvSpPr>
            <a:spLocks noGrp="1" noChangeAspect="1"/>
          </p:cNvSpPr>
          <p:nvPr>
            <p:ph type="pic" sz="quarter" idx="32"/>
          </p:nvPr>
        </p:nvSpPr>
        <p:spPr>
          <a:xfrm>
            <a:off x="7590526" y="3062049"/>
            <a:ext cx="676183" cy="676184"/>
          </a:xfrm>
          <a:prstGeom prst="rect">
            <a:avLst/>
          </a:prstGeom>
        </p:spPr>
        <p:txBody>
          <a:bodyPr/>
          <a:lstStyle/>
          <a:p>
            <a:endParaRPr lang="en-US" dirty="0"/>
          </a:p>
        </p:txBody>
      </p:sp>
      <p:sp>
        <p:nvSpPr>
          <p:cNvPr id="40" name="Text Placeholder 28">
            <a:extLst>
              <a:ext uri="{FF2B5EF4-FFF2-40B4-BE49-F238E27FC236}">
                <a16:creationId xmlns:a16="http://schemas.microsoft.com/office/drawing/2014/main" id="{9227FAD8-C663-EA42-A6E3-2694DA2C2DC3}"/>
              </a:ext>
            </a:extLst>
          </p:cNvPr>
          <p:cNvSpPr>
            <a:spLocks noGrp="1"/>
          </p:cNvSpPr>
          <p:nvPr>
            <p:ph type="body" sz="quarter" idx="33"/>
          </p:nvPr>
        </p:nvSpPr>
        <p:spPr>
          <a:xfrm>
            <a:off x="8417208" y="3062049"/>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41" name="Picture Placeholder 19">
            <a:extLst>
              <a:ext uri="{FF2B5EF4-FFF2-40B4-BE49-F238E27FC236}">
                <a16:creationId xmlns:a16="http://schemas.microsoft.com/office/drawing/2014/main" id="{1756E372-3FBD-B64E-86E3-3121FC5FAC2B}"/>
              </a:ext>
            </a:extLst>
          </p:cNvPr>
          <p:cNvSpPr>
            <a:spLocks noGrp="1" noChangeAspect="1"/>
          </p:cNvSpPr>
          <p:nvPr>
            <p:ph type="pic" sz="quarter" idx="34"/>
          </p:nvPr>
        </p:nvSpPr>
        <p:spPr>
          <a:xfrm>
            <a:off x="7590526" y="4057298"/>
            <a:ext cx="676183" cy="676184"/>
          </a:xfrm>
          <a:prstGeom prst="rect">
            <a:avLst/>
          </a:prstGeom>
        </p:spPr>
        <p:txBody>
          <a:bodyPr/>
          <a:lstStyle/>
          <a:p>
            <a:endParaRPr lang="en-US" dirty="0"/>
          </a:p>
        </p:txBody>
      </p:sp>
      <p:sp>
        <p:nvSpPr>
          <p:cNvPr id="42" name="Text Placeholder 28">
            <a:extLst>
              <a:ext uri="{FF2B5EF4-FFF2-40B4-BE49-F238E27FC236}">
                <a16:creationId xmlns:a16="http://schemas.microsoft.com/office/drawing/2014/main" id="{AB28C978-6035-F44D-BBEB-A1FB562DC7DD}"/>
              </a:ext>
            </a:extLst>
          </p:cNvPr>
          <p:cNvSpPr>
            <a:spLocks noGrp="1"/>
          </p:cNvSpPr>
          <p:nvPr>
            <p:ph type="body" sz="quarter" idx="35"/>
          </p:nvPr>
        </p:nvSpPr>
        <p:spPr>
          <a:xfrm>
            <a:off x="8417208" y="405729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43" name="Picture Placeholder 19">
            <a:extLst>
              <a:ext uri="{FF2B5EF4-FFF2-40B4-BE49-F238E27FC236}">
                <a16:creationId xmlns:a16="http://schemas.microsoft.com/office/drawing/2014/main" id="{E03E3C8E-9978-354D-8449-4525DF4BCD3C}"/>
              </a:ext>
            </a:extLst>
          </p:cNvPr>
          <p:cNvSpPr>
            <a:spLocks noGrp="1" noChangeAspect="1"/>
          </p:cNvSpPr>
          <p:nvPr>
            <p:ph type="pic" sz="quarter" idx="36"/>
          </p:nvPr>
        </p:nvSpPr>
        <p:spPr>
          <a:xfrm>
            <a:off x="7590526" y="5052548"/>
            <a:ext cx="676183" cy="676184"/>
          </a:xfrm>
          <a:prstGeom prst="rect">
            <a:avLst/>
          </a:prstGeom>
        </p:spPr>
        <p:txBody>
          <a:bodyPr/>
          <a:lstStyle/>
          <a:p>
            <a:endParaRPr lang="en-US" dirty="0"/>
          </a:p>
        </p:txBody>
      </p:sp>
      <p:sp>
        <p:nvSpPr>
          <p:cNvPr id="44" name="Text Placeholder 28">
            <a:extLst>
              <a:ext uri="{FF2B5EF4-FFF2-40B4-BE49-F238E27FC236}">
                <a16:creationId xmlns:a16="http://schemas.microsoft.com/office/drawing/2014/main" id="{DB3FA08B-8DFA-2B4A-98AB-6DFF52909452}"/>
              </a:ext>
            </a:extLst>
          </p:cNvPr>
          <p:cNvSpPr>
            <a:spLocks noGrp="1"/>
          </p:cNvSpPr>
          <p:nvPr>
            <p:ph type="body" sz="quarter" idx="37"/>
          </p:nvPr>
        </p:nvSpPr>
        <p:spPr>
          <a:xfrm>
            <a:off x="8417208" y="505254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2" name="TextBox 21">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5"/>
          <p:cNvSpPr>
            <a:spLocks noGrp="1"/>
          </p:cNvSpPr>
          <p:nvPr>
            <p:ph sz="quarter" idx="38"/>
          </p:nvPr>
        </p:nvSpPr>
        <p:spPr>
          <a:xfrm>
            <a:off x="560291" y="2051050"/>
            <a:ext cx="2089150" cy="168718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39"/>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831741713"/>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 Icons Tx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3108466" y="2066800"/>
            <a:ext cx="676183" cy="676184"/>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1B28584A-CC80-3B4D-AB6E-38EBB639B008}"/>
              </a:ext>
            </a:extLst>
          </p:cNvPr>
          <p:cNvSpPr>
            <a:spLocks noGrp="1"/>
          </p:cNvSpPr>
          <p:nvPr>
            <p:ph type="body" sz="quarter" idx="23"/>
          </p:nvPr>
        </p:nvSpPr>
        <p:spPr>
          <a:xfrm>
            <a:off x="3935148" y="2059822"/>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3" name="Picture Placeholder 19">
            <a:extLst>
              <a:ext uri="{FF2B5EF4-FFF2-40B4-BE49-F238E27FC236}">
                <a16:creationId xmlns:a16="http://schemas.microsoft.com/office/drawing/2014/main" id="{1DA8199F-F671-5548-A0F3-416C7891908B}"/>
              </a:ext>
            </a:extLst>
          </p:cNvPr>
          <p:cNvSpPr>
            <a:spLocks noGrp="1" noChangeAspect="1"/>
          </p:cNvSpPr>
          <p:nvPr>
            <p:ph type="pic" sz="quarter" idx="24"/>
          </p:nvPr>
        </p:nvSpPr>
        <p:spPr>
          <a:xfrm>
            <a:off x="3108466" y="3442413"/>
            <a:ext cx="676183" cy="676184"/>
          </a:xfrm>
          <a:prstGeom prst="rect">
            <a:avLst/>
          </a:prstGeom>
        </p:spPr>
        <p:txBody>
          <a:bodyPr/>
          <a:lstStyle/>
          <a:p>
            <a:endParaRPr lang="en-US" dirty="0"/>
          </a:p>
        </p:txBody>
      </p:sp>
      <p:sp>
        <p:nvSpPr>
          <p:cNvPr id="26" name="Text Placeholder 28">
            <a:extLst>
              <a:ext uri="{FF2B5EF4-FFF2-40B4-BE49-F238E27FC236}">
                <a16:creationId xmlns:a16="http://schemas.microsoft.com/office/drawing/2014/main" id="{B153104C-76D8-3748-B8DF-26C55FD3683C}"/>
              </a:ext>
            </a:extLst>
          </p:cNvPr>
          <p:cNvSpPr>
            <a:spLocks noGrp="1"/>
          </p:cNvSpPr>
          <p:nvPr>
            <p:ph type="body" sz="quarter" idx="25"/>
          </p:nvPr>
        </p:nvSpPr>
        <p:spPr>
          <a:xfrm>
            <a:off x="3935148" y="3442413"/>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8" name="Picture Placeholder 19">
            <a:extLst>
              <a:ext uri="{FF2B5EF4-FFF2-40B4-BE49-F238E27FC236}">
                <a16:creationId xmlns:a16="http://schemas.microsoft.com/office/drawing/2014/main" id="{CDD9C207-828B-104A-A0D4-05D94E47C55D}"/>
              </a:ext>
            </a:extLst>
          </p:cNvPr>
          <p:cNvSpPr>
            <a:spLocks noGrp="1" noChangeAspect="1"/>
          </p:cNvSpPr>
          <p:nvPr>
            <p:ph type="pic" sz="quarter" idx="26"/>
          </p:nvPr>
        </p:nvSpPr>
        <p:spPr>
          <a:xfrm>
            <a:off x="3108466" y="4825005"/>
            <a:ext cx="676183" cy="676184"/>
          </a:xfrm>
          <a:prstGeom prst="rect">
            <a:avLst/>
          </a:prstGeom>
        </p:spPr>
        <p:txBody>
          <a:bodyPr/>
          <a:lstStyle/>
          <a:p>
            <a:endParaRPr lang="en-US" dirty="0"/>
          </a:p>
        </p:txBody>
      </p:sp>
      <p:sp>
        <p:nvSpPr>
          <p:cNvPr id="34" name="Text Placeholder 28">
            <a:extLst>
              <a:ext uri="{FF2B5EF4-FFF2-40B4-BE49-F238E27FC236}">
                <a16:creationId xmlns:a16="http://schemas.microsoft.com/office/drawing/2014/main" id="{3A2AF104-8209-A044-B12B-B1A018104A77}"/>
              </a:ext>
            </a:extLst>
          </p:cNvPr>
          <p:cNvSpPr>
            <a:spLocks noGrp="1"/>
          </p:cNvSpPr>
          <p:nvPr>
            <p:ph type="body" sz="quarter" idx="27"/>
          </p:nvPr>
        </p:nvSpPr>
        <p:spPr>
          <a:xfrm>
            <a:off x="3935148" y="4825005"/>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2" name="Picture Placeholder 19">
            <a:extLst>
              <a:ext uri="{FF2B5EF4-FFF2-40B4-BE49-F238E27FC236}">
                <a16:creationId xmlns:a16="http://schemas.microsoft.com/office/drawing/2014/main" id="{A0982D05-43ED-634E-AA8B-85256105F396}"/>
              </a:ext>
            </a:extLst>
          </p:cNvPr>
          <p:cNvSpPr>
            <a:spLocks noGrp="1" noChangeAspect="1"/>
          </p:cNvSpPr>
          <p:nvPr>
            <p:ph type="pic" sz="quarter" idx="30"/>
          </p:nvPr>
        </p:nvSpPr>
        <p:spPr>
          <a:xfrm>
            <a:off x="6053146" y="2066800"/>
            <a:ext cx="676183" cy="676184"/>
          </a:xfrm>
          <a:prstGeom prst="rect">
            <a:avLst/>
          </a:prstGeom>
        </p:spPr>
        <p:txBody>
          <a:bodyPr/>
          <a:lstStyle/>
          <a:p>
            <a:endParaRPr lang="en-US" dirty="0"/>
          </a:p>
        </p:txBody>
      </p:sp>
      <p:sp>
        <p:nvSpPr>
          <p:cNvPr id="33" name="Text Placeholder 28">
            <a:extLst>
              <a:ext uri="{FF2B5EF4-FFF2-40B4-BE49-F238E27FC236}">
                <a16:creationId xmlns:a16="http://schemas.microsoft.com/office/drawing/2014/main" id="{B6BA55F0-8ED7-8F48-8AF7-8D7CF3D02C79}"/>
              </a:ext>
            </a:extLst>
          </p:cNvPr>
          <p:cNvSpPr>
            <a:spLocks noGrp="1"/>
          </p:cNvSpPr>
          <p:nvPr>
            <p:ph type="body" sz="quarter" idx="31"/>
          </p:nvPr>
        </p:nvSpPr>
        <p:spPr>
          <a:xfrm>
            <a:off x="6879828" y="2059822"/>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9" name="Picture Placeholder 19">
            <a:extLst>
              <a:ext uri="{FF2B5EF4-FFF2-40B4-BE49-F238E27FC236}">
                <a16:creationId xmlns:a16="http://schemas.microsoft.com/office/drawing/2014/main" id="{8BCAB2A5-7A60-C04F-B35A-B50A8896FE89}"/>
              </a:ext>
            </a:extLst>
          </p:cNvPr>
          <p:cNvSpPr>
            <a:spLocks noGrp="1" noChangeAspect="1"/>
          </p:cNvSpPr>
          <p:nvPr>
            <p:ph type="pic" sz="quarter" idx="32"/>
          </p:nvPr>
        </p:nvSpPr>
        <p:spPr>
          <a:xfrm>
            <a:off x="6053146" y="3442413"/>
            <a:ext cx="676183" cy="676184"/>
          </a:xfrm>
          <a:prstGeom prst="rect">
            <a:avLst/>
          </a:prstGeom>
        </p:spPr>
        <p:txBody>
          <a:bodyPr/>
          <a:lstStyle/>
          <a:p>
            <a:endParaRPr lang="en-US" dirty="0"/>
          </a:p>
        </p:txBody>
      </p:sp>
      <p:sp>
        <p:nvSpPr>
          <p:cNvPr id="40" name="Text Placeholder 28">
            <a:extLst>
              <a:ext uri="{FF2B5EF4-FFF2-40B4-BE49-F238E27FC236}">
                <a16:creationId xmlns:a16="http://schemas.microsoft.com/office/drawing/2014/main" id="{9227FAD8-C663-EA42-A6E3-2694DA2C2DC3}"/>
              </a:ext>
            </a:extLst>
          </p:cNvPr>
          <p:cNvSpPr>
            <a:spLocks noGrp="1"/>
          </p:cNvSpPr>
          <p:nvPr>
            <p:ph type="body" sz="quarter" idx="33"/>
          </p:nvPr>
        </p:nvSpPr>
        <p:spPr>
          <a:xfrm>
            <a:off x="6879828" y="3442413"/>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41" name="Picture Placeholder 19">
            <a:extLst>
              <a:ext uri="{FF2B5EF4-FFF2-40B4-BE49-F238E27FC236}">
                <a16:creationId xmlns:a16="http://schemas.microsoft.com/office/drawing/2014/main" id="{1756E372-3FBD-B64E-86E3-3121FC5FAC2B}"/>
              </a:ext>
            </a:extLst>
          </p:cNvPr>
          <p:cNvSpPr>
            <a:spLocks noGrp="1" noChangeAspect="1"/>
          </p:cNvSpPr>
          <p:nvPr>
            <p:ph type="pic" sz="quarter" idx="34"/>
          </p:nvPr>
        </p:nvSpPr>
        <p:spPr>
          <a:xfrm>
            <a:off x="6053146" y="4825005"/>
            <a:ext cx="676183" cy="676184"/>
          </a:xfrm>
          <a:prstGeom prst="rect">
            <a:avLst/>
          </a:prstGeom>
        </p:spPr>
        <p:txBody>
          <a:bodyPr/>
          <a:lstStyle/>
          <a:p>
            <a:endParaRPr lang="en-US" dirty="0"/>
          </a:p>
        </p:txBody>
      </p:sp>
      <p:sp>
        <p:nvSpPr>
          <p:cNvPr id="42" name="Text Placeholder 28">
            <a:extLst>
              <a:ext uri="{FF2B5EF4-FFF2-40B4-BE49-F238E27FC236}">
                <a16:creationId xmlns:a16="http://schemas.microsoft.com/office/drawing/2014/main" id="{AB28C978-6035-F44D-BBEB-A1FB562DC7DD}"/>
              </a:ext>
            </a:extLst>
          </p:cNvPr>
          <p:cNvSpPr>
            <a:spLocks noGrp="1"/>
          </p:cNvSpPr>
          <p:nvPr>
            <p:ph type="body" sz="quarter" idx="35"/>
          </p:nvPr>
        </p:nvSpPr>
        <p:spPr>
          <a:xfrm>
            <a:off x="6879828" y="4825005"/>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2" name="TextBox 21">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5"/>
          <p:cNvSpPr>
            <a:spLocks noGrp="1"/>
          </p:cNvSpPr>
          <p:nvPr>
            <p:ph sz="quarter" idx="38"/>
          </p:nvPr>
        </p:nvSpPr>
        <p:spPr>
          <a:xfrm>
            <a:off x="560291" y="2051050"/>
            <a:ext cx="2089150" cy="168718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Picture Placeholder 19">
            <a:extLst>
              <a:ext uri="{FF2B5EF4-FFF2-40B4-BE49-F238E27FC236}">
                <a16:creationId xmlns:a16="http://schemas.microsoft.com/office/drawing/2014/main" id="{A0982D05-43ED-634E-AA8B-85256105F396}"/>
              </a:ext>
            </a:extLst>
          </p:cNvPr>
          <p:cNvSpPr>
            <a:spLocks noGrp="1" noChangeAspect="1"/>
          </p:cNvSpPr>
          <p:nvPr>
            <p:ph type="pic" sz="quarter" idx="39"/>
          </p:nvPr>
        </p:nvSpPr>
        <p:spPr>
          <a:xfrm>
            <a:off x="9027846" y="2066800"/>
            <a:ext cx="676183" cy="676184"/>
          </a:xfrm>
          <a:prstGeom prst="rect">
            <a:avLst/>
          </a:prstGeom>
        </p:spPr>
        <p:txBody>
          <a:bodyPr/>
          <a:lstStyle/>
          <a:p>
            <a:endParaRPr lang="en-US" dirty="0"/>
          </a:p>
        </p:txBody>
      </p:sp>
      <p:sp>
        <p:nvSpPr>
          <p:cNvPr id="25" name="Text Placeholder 28">
            <a:extLst>
              <a:ext uri="{FF2B5EF4-FFF2-40B4-BE49-F238E27FC236}">
                <a16:creationId xmlns:a16="http://schemas.microsoft.com/office/drawing/2014/main" id="{B6BA55F0-8ED7-8F48-8AF7-8D7CF3D02C79}"/>
              </a:ext>
            </a:extLst>
          </p:cNvPr>
          <p:cNvSpPr>
            <a:spLocks noGrp="1"/>
          </p:cNvSpPr>
          <p:nvPr>
            <p:ph type="body" sz="quarter" idx="40"/>
          </p:nvPr>
        </p:nvSpPr>
        <p:spPr>
          <a:xfrm>
            <a:off x="9854528" y="2059822"/>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7" name="Picture Placeholder 19">
            <a:extLst>
              <a:ext uri="{FF2B5EF4-FFF2-40B4-BE49-F238E27FC236}">
                <a16:creationId xmlns:a16="http://schemas.microsoft.com/office/drawing/2014/main" id="{8BCAB2A5-7A60-C04F-B35A-B50A8896FE89}"/>
              </a:ext>
            </a:extLst>
          </p:cNvPr>
          <p:cNvSpPr>
            <a:spLocks noGrp="1" noChangeAspect="1"/>
          </p:cNvSpPr>
          <p:nvPr>
            <p:ph type="pic" sz="quarter" idx="41"/>
          </p:nvPr>
        </p:nvSpPr>
        <p:spPr>
          <a:xfrm>
            <a:off x="9027846" y="3442413"/>
            <a:ext cx="676183" cy="676184"/>
          </a:xfrm>
          <a:prstGeom prst="rect">
            <a:avLst/>
          </a:prstGeom>
        </p:spPr>
        <p:txBody>
          <a:bodyPr/>
          <a:lstStyle/>
          <a:p>
            <a:endParaRPr lang="en-US" dirty="0"/>
          </a:p>
        </p:txBody>
      </p:sp>
      <p:sp>
        <p:nvSpPr>
          <p:cNvPr id="30" name="Text Placeholder 28">
            <a:extLst>
              <a:ext uri="{FF2B5EF4-FFF2-40B4-BE49-F238E27FC236}">
                <a16:creationId xmlns:a16="http://schemas.microsoft.com/office/drawing/2014/main" id="{9227FAD8-C663-EA42-A6E3-2694DA2C2DC3}"/>
              </a:ext>
            </a:extLst>
          </p:cNvPr>
          <p:cNvSpPr>
            <a:spLocks noGrp="1"/>
          </p:cNvSpPr>
          <p:nvPr>
            <p:ph type="body" sz="quarter" idx="42"/>
          </p:nvPr>
        </p:nvSpPr>
        <p:spPr>
          <a:xfrm>
            <a:off x="9854528" y="3442413"/>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1" name="Picture Placeholder 19">
            <a:extLst>
              <a:ext uri="{FF2B5EF4-FFF2-40B4-BE49-F238E27FC236}">
                <a16:creationId xmlns:a16="http://schemas.microsoft.com/office/drawing/2014/main" id="{1756E372-3FBD-B64E-86E3-3121FC5FAC2B}"/>
              </a:ext>
            </a:extLst>
          </p:cNvPr>
          <p:cNvSpPr>
            <a:spLocks noGrp="1" noChangeAspect="1"/>
          </p:cNvSpPr>
          <p:nvPr>
            <p:ph type="pic" sz="quarter" idx="43"/>
          </p:nvPr>
        </p:nvSpPr>
        <p:spPr>
          <a:xfrm>
            <a:off x="9027846" y="4825005"/>
            <a:ext cx="676183" cy="676184"/>
          </a:xfrm>
          <a:prstGeom prst="rect">
            <a:avLst/>
          </a:prstGeom>
        </p:spPr>
        <p:txBody>
          <a:bodyPr/>
          <a:lstStyle/>
          <a:p>
            <a:endParaRPr lang="en-US" dirty="0"/>
          </a:p>
        </p:txBody>
      </p:sp>
      <p:sp>
        <p:nvSpPr>
          <p:cNvPr id="37" name="Text Placeholder 28">
            <a:extLst>
              <a:ext uri="{FF2B5EF4-FFF2-40B4-BE49-F238E27FC236}">
                <a16:creationId xmlns:a16="http://schemas.microsoft.com/office/drawing/2014/main" id="{AB28C978-6035-F44D-BBEB-A1FB562DC7DD}"/>
              </a:ext>
            </a:extLst>
          </p:cNvPr>
          <p:cNvSpPr>
            <a:spLocks noGrp="1"/>
          </p:cNvSpPr>
          <p:nvPr>
            <p:ph type="body" sz="quarter" idx="44"/>
          </p:nvPr>
        </p:nvSpPr>
        <p:spPr>
          <a:xfrm>
            <a:off x="9854528" y="4825005"/>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45"/>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90916312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 Icons Tx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849996"/>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810291" y="4849996"/>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5060291" y="4849996"/>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7310291" y="4849996"/>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9560291" y="4849996"/>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145292" y="3787735"/>
            <a:ext cx="899999" cy="900000"/>
          </a:xfrm>
          <a:prstGeom prst="rect">
            <a:avLst/>
          </a:prstGeom>
        </p:spPr>
        <p:txBody>
          <a:bodyPr/>
          <a:lstStyle/>
          <a:p>
            <a:endParaRPr lang="en-US" dirty="0"/>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3395292" y="3787735"/>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5645292" y="3787735"/>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7895292" y="3787735"/>
            <a:ext cx="899999" cy="900000"/>
          </a:xfrm>
          <a:prstGeom prst="rect">
            <a:avLst/>
          </a:prstGeom>
        </p:spPr>
        <p:txBody>
          <a:bodyPr/>
          <a:lstStyle/>
          <a:p>
            <a:endParaRPr lang="en-US"/>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145292" y="3787735"/>
            <a:ext cx="899999" cy="900000"/>
          </a:xfrm>
          <a:prstGeom prst="rect">
            <a:avLst/>
          </a:prstGeom>
        </p:spPr>
        <p:txBody>
          <a:bodyPr/>
          <a:lstStyle/>
          <a:p>
            <a:endParaRPr lang="en-US"/>
          </a:p>
        </p:txBody>
      </p:sp>
      <p:sp>
        <p:nvSpPr>
          <p:cNvPr id="23" name="Picture Placeholder 19">
            <a:extLst>
              <a:ext uri="{FF2B5EF4-FFF2-40B4-BE49-F238E27FC236}">
                <a16:creationId xmlns:a16="http://schemas.microsoft.com/office/drawing/2014/main" id="{9CE6F681-D3F6-4D46-87B3-019F3725EFE5}"/>
              </a:ext>
            </a:extLst>
          </p:cNvPr>
          <p:cNvSpPr>
            <a:spLocks noGrp="1" noChangeAspect="1"/>
          </p:cNvSpPr>
          <p:nvPr>
            <p:ph type="pic" sz="quarter" idx="28"/>
          </p:nvPr>
        </p:nvSpPr>
        <p:spPr>
          <a:xfrm>
            <a:off x="0" y="2051050"/>
            <a:ext cx="12191999" cy="1582291"/>
          </a:xfrm>
          <a:prstGeom prst="rect">
            <a:avLst/>
          </a:prstGeom>
        </p:spPr>
        <p:txBody>
          <a:bodyPr/>
          <a:lstStyle/>
          <a:p>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image/icon: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image/icon &gt; Click image icon &gt; Select new image/icon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5">
            <a:extLst>
              <a:ext uri="{FF2B5EF4-FFF2-40B4-BE49-F238E27FC236}">
                <a16:creationId xmlns:a16="http://schemas.microsoft.com/office/drawing/2014/main" id="{D4FF791B-9366-1248-A655-C42F34B02004}"/>
              </a:ext>
            </a:extLst>
          </p:cNvPr>
          <p:cNvSpPr>
            <a:spLocks noGrp="1"/>
          </p:cNvSpPr>
          <p:nvPr>
            <p:ph type="body" sz="quarter" idx="41"/>
          </p:nvPr>
        </p:nvSpPr>
        <p:spPr>
          <a:xfrm>
            <a:off x="550863" y="5008641"/>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28" name="Text Placeholder 5">
            <a:extLst>
              <a:ext uri="{FF2B5EF4-FFF2-40B4-BE49-F238E27FC236}">
                <a16:creationId xmlns:a16="http://schemas.microsoft.com/office/drawing/2014/main" id="{09213BDC-D64E-8048-BF75-1C349244C157}"/>
              </a:ext>
            </a:extLst>
          </p:cNvPr>
          <p:cNvSpPr>
            <a:spLocks noGrp="1"/>
          </p:cNvSpPr>
          <p:nvPr>
            <p:ph type="body" sz="quarter" idx="42"/>
          </p:nvPr>
        </p:nvSpPr>
        <p:spPr>
          <a:xfrm>
            <a:off x="2803575" y="5008641"/>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4" name="Text Placeholder 5">
            <a:extLst>
              <a:ext uri="{FF2B5EF4-FFF2-40B4-BE49-F238E27FC236}">
                <a16:creationId xmlns:a16="http://schemas.microsoft.com/office/drawing/2014/main" id="{5D773407-B8CD-2146-B4B1-180C14DF00E4}"/>
              </a:ext>
            </a:extLst>
          </p:cNvPr>
          <p:cNvSpPr>
            <a:spLocks noGrp="1"/>
          </p:cNvSpPr>
          <p:nvPr>
            <p:ph type="body" sz="quarter" idx="43"/>
          </p:nvPr>
        </p:nvSpPr>
        <p:spPr>
          <a:xfrm>
            <a:off x="5056287" y="5008641"/>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5" name="Text Placeholder 5">
            <a:extLst>
              <a:ext uri="{FF2B5EF4-FFF2-40B4-BE49-F238E27FC236}">
                <a16:creationId xmlns:a16="http://schemas.microsoft.com/office/drawing/2014/main" id="{D31CAC14-AE42-0743-A8DD-17EFBA50FFB0}"/>
              </a:ext>
            </a:extLst>
          </p:cNvPr>
          <p:cNvSpPr>
            <a:spLocks noGrp="1"/>
          </p:cNvSpPr>
          <p:nvPr>
            <p:ph type="body" sz="quarter" idx="44"/>
          </p:nvPr>
        </p:nvSpPr>
        <p:spPr>
          <a:xfrm>
            <a:off x="7308999" y="5008641"/>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6" name="Text Placeholder 5">
            <a:extLst>
              <a:ext uri="{FF2B5EF4-FFF2-40B4-BE49-F238E27FC236}">
                <a16:creationId xmlns:a16="http://schemas.microsoft.com/office/drawing/2014/main" id="{7DBA41D5-5DBE-CF43-A90C-A8D768997579}"/>
              </a:ext>
            </a:extLst>
          </p:cNvPr>
          <p:cNvSpPr>
            <a:spLocks noGrp="1"/>
          </p:cNvSpPr>
          <p:nvPr>
            <p:ph type="body" sz="quarter" idx="45"/>
          </p:nvPr>
        </p:nvSpPr>
        <p:spPr>
          <a:xfrm>
            <a:off x="9561710" y="5008641"/>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5" name="Footer Placeholder 4"/>
          <p:cNvSpPr>
            <a:spLocks noGrp="1"/>
          </p:cNvSpPr>
          <p:nvPr>
            <p:ph type="ftr" sz="quarter" idx="46"/>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231642751"/>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Map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pic>
        <p:nvPicPr>
          <p:cNvPr id="7" name="Picture Placeholder 6">
            <a:extLst>
              <a:ext uri="{FF2B5EF4-FFF2-40B4-BE49-F238E27FC236}">
                <a16:creationId xmlns:a16="http://schemas.microsoft.com/office/drawing/2014/main" id="{1FF0BBD0-104A-1346-991C-C26C2F08651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5174" r="-25174"/>
          <a:stretch/>
        </p:blipFill>
        <p:spPr>
          <a:xfrm>
            <a:off x="555577" y="1860040"/>
            <a:ext cx="11080847" cy="4257674"/>
          </a:xfrm>
          <a:prstGeom prst="rect">
            <a:avLst/>
          </a:prstGeom>
        </p:spPr>
      </p:pic>
      <p:sp>
        <p:nvSpPr>
          <p:cNvPr id="6" name="TextBox 5"/>
          <p:cNvSpPr txBox="1"/>
          <p:nvPr userDrawn="1"/>
        </p:nvSpPr>
        <p:spPr>
          <a:xfrm>
            <a:off x="0" y="6924675"/>
            <a:ext cx="12192000" cy="307777"/>
          </a:xfrm>
          <a:prstGeom prst="rect">
            <a:avLst/>
          </a:prstGeom>
          <a:noFill/>
        </p:spPr>
        <p:txBody>
          <a:bodyPr wrap="square"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This slide has an editable map, which you can change to suit your needs. </a:t>
            </a:r>
          </a:p>
        </p:txBody>
      </p:sp>
      <p:sp>
        <p:nvSpPr>
          <p:cNvPr id="5" name="Footer Placeholder 4"/>
          <p:cNvSpPr>
            <a:spLocks noGrp="1"/>
          </p:cNvSpPr>
          <p:nvPr>
            <p:ph type="ftr" sz="quarter" idx="12"/>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930708140"/>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Map slide 2">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FF0BBD0-104A-1346-991C-C26C2F08651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2"/>
          <a:stretch/>
        </p:blipFill>
        <p:spPr>
          <a:xfrm>
            <a:off x="4409268" y="706626"/>
            <a:ext cx="7236521" cy="5594350"/>
          </a:xfrm>
          <a:prstGeom prst="rect">
            <a:avLst/>
          </a:prstGeom>
        </p:spPr>
      </p:pic>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6" name="TextBox 5"/>
          <p:cNvSpPr txBox="1"/>
          <p:nvPr userDrawn="1"/>
        </p:nvSpPr>
        <p:spPr>
          <a:xfrm>
            <a:off x="0" y="6924675"/>
            <a:ext cx="12192000" cy="307777"/>
          </a:xfrm>
          <a:prstGeom prst="rect">
            <a:avLst/>
          </a:prstGeom>
          <a:noFill/>
        </p:spPr>
        <p:txBody>
          <a:bodyPr wrap="square"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This slide has an editable map, which you can change to suit your needs. </a:t>
            </a:r>
          </a:p>
        </p:txBody>
      </p:sp>
      <p:sp>
        <p:nvSpPr>
          <p:cNvPr id="5" name="Footer Placeholder 4"/>
          <p:cNvSpPr>
            <a:spLocks noGrp="1"/>
          </p:cNvSpPr>
          <p:nvPr>
            <p:ph type="ftr" sz="quarter" idx="12"/>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67168682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ap w 8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77" name="Oval 76">
            <a:extLst>
              <a:ext uri="{FF2B5EF4-FFF2-40B4-BE49-F238E27FC236}">
                <a16:creationId xmlns:a16="http://schemas.microsoft.com/office/drawing/2014/main" id="{0F1A1191-0D21-7A41-9377-612941D07EB8}"/>
              </a:ext>
            </a:extLst>
          </p:cNvPr>
          <p:cNvSpPr/>
          <p:nvPr userDrawn="1"/>
        </p:nvSpPr>
        <p:spPr>
          <a:xfrm>
            <a:off x="3219947"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8" name="Oval 77">
            <a:extLst>
              <a:ext uri="{FF2B5EF4-FFF2-40B4-BE49-F238E27FC236}">
                <a16:creationId xmlns:a16="http://schemas.microsoft.com/office/drawing/2014/main" id="{18B72280-9204-BB4B-A4E9-5C7C0156814E}"/>
              </a:ext>
            </a:extLst>
          </p:cNvPr>
          <p:cNvSpPr/>
          <p:nvPr userDrawn="1"/>
        </p:nvSpPr>
        <p:spPr>
          <a:xfrm>
            <a:off x="2511076"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9" name="Oval 78">
            <a:extLst>
              <a:ext uri="{FF2B5EF4-FFF2-40B4-BE49-F238E27FC236}">
                <a16:creationId xmlns:a16="http://schemas.microsoft.com/office/drawing/2014/main" id="{2C611B30-5819-1044-84BB-7488FCF64804}"/>
              </a:ext>
            </a:extLst>
          </p:cNvPr>
          <p:cNvSpPr/>
          <p:nvPr userDrawn="1"/>
        </p:nvSpPr>
        <p:spPr>
          <a:xfrm>
            <a:off x="253002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0" name="Oval 79">
            <a:extLst>
              <a:ext uri="{FF2B5EF4-FFF2-40B4-BE49-F238E27FC236}">
                <a16:creationId xmlns:a16="http://schemas.microsoft.com/office/drawing/2014/main" id="{2D1E2C70-91CE-AA4D-8BB8-1681F1200FBB}"/>
              </a:ext>
            </a:extLst>
          </p:cNvPr>
          <p:cNvSpPr/>
          <p:nvPr userDrawn="1"/>
        </p:nvSpPr>
        <p:spPr>
          <a:xfrm>
            <a:off x="3207517"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1" name="Oval 80">
            <a:extLst>
              <a:ext uri="{FF2B5EF4-FFF2-40B4-BE49-F238E27FC236}">
                <a16:creationId xmlns:a16="http://schemas.microsoft.com/office/drawing/2014/main" id="{8358B520-F12E-6D47-8910-2B6C53BFA76F}"/>
              </a:ext>
            </a:extLst>
          </p:cNvPr>
          <p:cNvSpPr/>
          <p:nvPr userDrawn="1"/>
        </p:nvSpPr>
        <p:spPr>
          <a:xfrm flipH="1">
            <a:off x="7913121"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2" name="Oval 81">
            <a:extLst>
              <a:ext uri="{FF2B5EF4-FFF2-40B4-BE49-F238E27FC236}">
                <a16:creationId xmlns:a16="http://schemas.microsoft.com/office/drawing/2014/main" id="{C28160B3-E800-394A-950C-C770EDFFD4E3}"/>
              </a:ext>
            </a:extLst>
          </p:cNvPr>
          <p:cNvSpPr/>
          <p:nvPr userDrawn="1"/>
        </p:nvSpPr>
        <p:spPr>
          <a:xfrm flipH="1">
            <a:off x="8492951"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3" name="Oval 82">
            <a:extLst>
              <a:ext uri="{FF2B5EF4-FFF2-40B4-BE49-F238E27FC236}">
                <a16:creationId xmlns:a16="http://schemas.microsoft.com/office/drawing/2014/main" id="{546097E8-0D8F-CC41-8434-AB058F615B89}"/>
              </a:ext>
            </a:extLst>
          </p:cNvPr>
          <p:cNvSpPr/>
          <p:nvPr userDrawn="1"/>
        </p:nvSpPr>
        <p:spPr>
          <a:xfrm flipH="1">
            <a:off x="851730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4" name="Oval 83">
            <a:extLst>
              <a:ext uri="{FF2B5EF4-FFF2-40B4-BE49-F238E27FC236}">
                <a16:creationId xmlns:a16="http://schemas.microsoft.com/office/drawing/2014/main" id="{BA2AE0A4-FAD5-D74F-9C0D-597F89797B8F}"/>
              </a:ext>
            </a:extLst>
          </p:cNvPr>
          <p:cNvSpPr/>
          <p:nvPr userDrawn="1"/>
        </p:nvSpPr>
        <p:spPr>
          <a:xfrm flipH="1">
            <a:off x="7900691"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5" name="Picture Placeholder 53">
            <a:extLst>
              <a:ext uri="{FF2B5EF4-FFF2-40B4-BE49-F238E27FC236}">
                <a16:creationId xmlns:a16="http://schemas.microsoft.com/office/drawing/2014/main" id="{6D9E37FD-42B9-C440-89ED-3F35F8F4326F}"/>
              </a:ext>
            </a:extLst>
          </p:cNvPr>
          <p:cNvSpPr>
            <a:spLocks noGrp="1" noChangeAspect="1"/>
          </p:cNvSpPr>
          <p:nvPr>
            <p:ph type="pic" sz="quarter" idx="12" hasCustomPrompt="1"/>
          </p:nvPr>
        </p:nvSpPr>
        <p:spPr>
          <a:xfrm>
            <a:off x="3227210" y="1864695"/>
            <a:ext cx="1026000" cy="1026000"/>
          </a:xfrm>
          <a:prstGeom prst="ellipse">
            <a:avLst/>
          </a:prstGeom>
          <a:noFill/>
        </p:spPr>
        <p:txBody>
          <a:bodyPr anchor="ctr"/>
          <a:lstStyle>
            <a:lvl1pPr algn="ctr">
              <a:defRPr/>
            </a:lvl1pPr>
          </a:lstStyle>
          <a:p>
            <a:r>
              <a:rPr lang="en-GB" dirty="0"/>
              <a:t>Icon</a:t>
            </a:r>
          </a:p>
        </p:txBody>
      </p:sp>
      <p:sp>
        <p:nvSpPr>
          <p:cNvPr id="86" name="Picture Placeholder 53">
            <a:extLst>
              <a:ext uri="{FF2B5EF4-FFF2-40B4-BE49-F238E27FC236}">
                <a16:creationId xmlns:a16="http://schemas.microsoft.com/office/drawing/2014/main" id="{42F2EF17-DF85-6441-9814-0DE7BF29C304}"/>
              </a:ext>
            </a:extLst>
          </p:cNvPr>
          <p:cNvSpPr>
            <a:spLocks noGrp="1" noChangeAspect="1"/>
          </p:cNvSpPr>
          <p:nvPr>
            <p:ph type="pic" sz="quarter" idx="35" hasCustomPrompt="1"/>
          </p:nvPr>
        </p:nvSpPr>
        <p:spPr>
          <a:xfrm>
            <a:off x="2518339" y="2894466"/>
            <a:ext cx="1026000" cy="1026000"/>
          </a:xfrm>
          <a:prstGeom prst="ellipse">
            <a:avLst/>
          </a:prstGeom>
          <a:noFill/>
        </p:spPr>
        <p:txBody>
          <a:bodyPr anchor="ctr"/>
          <a:lstStyle>
            <a:lvl1pPr algn="ctr">
              <a:defRPr/>
            </a:lvl1pPr>
          </a:lstStyle>
          <a:p>
            <a:r>
              <a:rPr lang="en-GB" dirty="0"/>
              <a:t>Icon</a:t>
            </a:r>
          </a:p>
        </p:txBody>
      </p:sp>
      <p:sp>
        <p:nvSpPr>
          <p:cNvPr id="87" name="Picture Placeholder 53">
            <a:extLst>
              <a:ext uri="{FF2B5EF4-FFF2-40B4-BE49-F238E27FC236}">
                <a16:creationId xmlns:a16="http://schemas.microsoft.com/office/drawing/2014/main" id="{E99F2560-2B48-7347-84B0-277B8713C04C}"/>
              </a:ext>
            </a:extLst>
          </p:cNvPr>
          <p:cNvSpPr>
            <a:spLocks noGrp="1" noChangeAspect="1"/>
          </p:cNvSpPr>
          <p:nvPr>
            <p:ph type="pic" sz="quarter" idx="36" hasCustomPrompt="1"/>
          </p:nvPr>
        </p:nvSpPr>
        <p:spPr>
          <a:xfrm>
            <a:off x="2537287" y="4077814"/>
            <a:ext cx="1026000" cy="1026000"/>
          </a:xfrm>
          <a:prstGeom prst="ellipse">
            <a:avLst/>
          </a:prstGeom>
          <a:noFill/>
        </p:spPr>
        <p:txBody>
          <a:bodyPr anchor="ctr"/>
          <a:lstStyle>
            <a:lvl1pPr algn="ctr">
              <a:defRPr/>
            </a:lvl1pPr>
          </a:lstStyle>
          <a:p>
            <a:r>
              <a:rPr lang="en-GB" dirty="0"/>
              <a:t>Icon</a:t>
            </a:r>
          </a:p>
        </p:txBody>
      </p:sp>
      <p:sp>
        <p:nvSpPr>
          <p:cNvPr id="88" name="Picture Placeholder 53">
            <a:extLst>
              <a:ext uri="{FF2B5EF4-FFF2-40B4-BE49-F238E27FC236}">
                <a16:creationId xmlns:a16="http://schemas.microsoft.com/office/drawing/2014/main" id="{F08535F8-F9C7-D34E-8D01-52CA416B8B3A}"/>
              </a:ext>
            </a:extLst>
          </p:cNvPr>
          <p:cNvSpPr>
            <a:spLocks noGrp="1" noChangeAspect="1"/>
          </p:cNvSpPr>
          <p:nvPr>
            <p:ph type="pic" sz="quarter" idx="37" hasCustomPrompt="1"/>
          </p:nvPr>
        </p:nvSpPr>
        <p:spPr>
          <a:xfrm>
            <a:off x="3214780" y="5101199"/>
            <a:ext cx="1026000" cy="1026000"/>
          </a:xfrm>
          <a:prstGeom prst="ellipse">
            <a:avLst/>
          </a:prstGeom>
          <a:noFill/>
        </p:spPr>
        <p:txBody>
          <a:bodyPr anchor="ctr"/>
          <a:lstStyle>
            <a:lvl1pPr algn="ctr">
              <a:defRPr/>
            </a:lvl1pPr>
          </a:lstStyle>
          <a:p>
            <a:r>
              <a:rPr lang="en-GB" dirty="0"/>
              <a:t>Icon</a:t>
            </a:r>
          </a:p>
        </p:txBody>
      </p:sp>
      <p:sp>
        <p:nvSpPr>
          <p:cNvPr id="89" name="Picture Placeholder 53">
            <a:extLst>
              <a:ext uri="{FF2B5EF4-FFF2-40B4-BE49-F238E27FC236}">
                <a16:creationId xmlns:a16="http://schemas.microsoft.com/office/drawing/2014/main" id="{24244484-3BE0-F745-B15F-504B83DBFF3C}"/>
              </a:ext>
            </a:extLst>
          </p:cNvPr>
          <p:cNvSpPr>
            <a:spLocks noGrp="1" noChangeAspect="1"/>
          </p:cNvSpPr>
          <p:nvPr>
            <p:ph type="pic" sz="quarter" idx="38" hasCustomPrompt="1"/>
          </p:nvPr>
        </p:nvSpPr>
        <p:spPr>
          <a:xfrm>
            <a:off x="7920384" y="1864695"/>
            <a:ext cx="1026000" cy="1026000"/>
          </a:xfrm>
          <a:prstGeom prst="ellipse">
            <a:avLst/>
          </a:prstGeom>
          <a:noFill/>
        </p:spPr>
        <p:txBody>
          <a:bodyPr anchor="ctr"/>
          <a:lstStyle>
            <a:lvl1pPr algn="ctr">
              <a:defRPr/>
            </a:lvl1pPr>
          </a:lstStyle>
          <a:p>
            <a:r>
              <a:rPr lang="en-GB" dirty="0"/>
              <a:t>Icon</a:t>
            </a:r>
          </a:p>
        </p:txBody>
      </p:sp>
      <p:sp>
        <p:nvSpPr>
          <p:cNvPr id="90" name="Picture Placeholder 53">
            <a:extLst>
              <a:ext uri="{FF2B5EF4-FFF2-40B4-BE49-F238E27FC236}">
                <a16:creationId xmlns:a16="http://schemas.microsoft.com/office/drawing/2014/main" id="{C1A3F3DC-7A96-FE41-AB9D-7DDA69A8DCBB}"/>
              </a:ext>
            </a:extLst>
          </p:cNvPr>
          <p:cNvSpPr>
            <a:spLocks noGrp="1" noChangeAspect="1"/>
          </p:cNvSpPr>
          <p:nvPr>
            <p:ph type="pic" sz="quarter" idx="39" hasCustomPrompt="1"/>
          </p:nvPr>
        </p:nvSpPr>
        <p:spPr>
          <a:xfrm>
            <a:off x="8500214" y="2894466"/>
            <a:ext cx="1026000" cy="1026000"/>
          </a:xfrm>
          <a:prstGeom prst="ellipse">
            <a:avLst/>
          </a:prstGeom>
          <a:noFill/>
        </p:spPr>
        <p:txBody>
          <a:bodyPr anchor="ctr"/>
          <a:lstStyle>
            <a:lvl1pPr algn="ctr">
              <a:defRPr/>
            </a:lvl1pPr>
          </a:lstStyle>
          <a:p>
            <a:r>
              <a:rPr lang="en-GB" dirty="0"/>
              <a:t>Icon</a:t>
            </a:r>
          </a:p>
        </p:txBody>
      </p:sp>
      <p:sp>
        <p:nvSpPr>
          <p:cNvPr id="91" name="Picture Placeholder 53">
            <a:extLst>
              <a:ext uri="{FF2B5EF4-FFF2-40B4-BE49-F238E27FC236}">
                <a16:creationId xmlns:a16="http://schemas.microsoft.com/office/drawing/2014/main" id="{9FCCE76B-9DC1-5640-9906-BF78BD78912E}"/>
              </a:ext>
            </a:extLst>
          </p:cNvPr>
          <p:cNvSpPr>
            <a:spLocks noGrp="1" noChangeAspect="1"/>
          </p:cNvSpPr>
          <p:nvPr>
            <p:ph type="pic" sz="quarter" idx="40" hasCustomPrompt="1"/>
          </p:nvPr>
        </p:nvSpPr>
        <p:spPr>
          <a:xfrm>
            <a:off x="8524567" y="4077814"/>
            <a:ext cx="1026000" cy="1026000"/>
          </a:xfrm>
          <a:prstGeom prst="ellipse">
            <a:avLst/>
          </a:prstGeom>
          <a:noFill/>
        </p:spPr>
        <p:txBody>
          <a:bodyPr anchor="ctr"/>
          <a:lstStyle>
            <a:lvl1pPr algn="ctr">
              <a:defRPr/>
            </a:lvl1pPr>
          </a:lstStyle>
          <a:p>
            <a:r>
              <a:rPr lang="en-GB" dirty="0"/>
              <a:t>Icon</a:t>
            </a:r>
          </a:p>
        </p:txBody>
      </p:sp>
      <p:sp>
        <p:nvSpPr>
          <p:cNvPr id="92" name="Picture Placeholder 53">
            <a:extLst>
              <a:ext uri="{FF2B5EF4-FFF2-40B4-BE49-F238E27FC236}">
                <a16:creationId xmlns:a16="http://schemas.microsoft.com/office/drawing/2014/main" id="{A470ECBB-8220-9646-AB66-64E78AA9D50C}"/>
              </a:ext>
            </a:extLst>
          </p:cNvPr>
          <p:cNvSpPr>
            <a:spLocks noGrp="1" noChangeAspect="1"/>
          </p:cNvSpPr>
          <p:nvPr>
            <p:ph type="pic" sz="quarter" idx="41" hasCustomPrompt="1"/>
          </p:nvPr>
        </p:nvSpPr>
        <p:spPr>
          <a:xfrm>
            <a:off x="7907954" y="5101199"/>
            <a:ext cx="1026000" cy="1026000"/>
          </a:xfrm>
          <a:prstGeom prst="ellipse">
            <a:avLst/>
          </a:prstGeom>
          <a:noFill/>
        </p:spPr>
        <p:txBody>
          <a:bodyPr anchor="ctr"/>
          <a:lstStyle>
            <a:lvl1pPr algn="ctr">
              <a:defRPr/>
            </a:lvl1pPr>
          </a:lstStyle>
          <a:p>
            <a:r>
              <a:rPr lang="en-GB" dirty="0"/>
              <a:t>Icon</a:t>
            </a:r>
          </a:p>
        </p:txBody>
      </p:sp>
      <p:sp>
        <p:nvSpPr>
          <p:cNvPr id="93" name="Text Placeholder 7">
            <a:extLst>
              <a:ext uri="{FF2B5EF4-FFF2-40B4-BE49-F238E27FC236}">
                <a16:creationId xmlns:a16="http://schemas.microsoft.com/office/drawing/2014/main" id="{8AB6EDF9-5D7B-5548-A40A-ABEE5FB8DB86}"/>
              </a:ext>
            </a:extLst>
          </p:cNvPr>
          <p:cNvSpPr>
            <a:spLocks noGrp="1"/>
          </p:cNvSpPr>
          <p:nvPr>
            <p:ph type="body" sz="quarter" idx="23"/>
          </p:nvPr>
        </p:nvSpPr>
        <p:spPr>
          <a:xfrm>
            <a:off x="8987265" y="2131474"/>
            <a:ext cx="2642400" cy="492443"/>
          </a:xfrm>
        </p:spPr>
        <p:txBody>
          <a:bodyPr lIns="72000" rIns="72000" anchor="ctr" anchorCtr="0"/>
          <a:lstStyle/>
          <a:p>
            <a:pPr lvl="0"/>
            <a:r>
              <a:rPr lang="en-GB" dirty="0"/>
              <a:t>Click to edit Master text styles</a:t>
            </a:r>
          </a:p>
        </p:txBody>
      </p:sp>
      <p:sp>
        <p:nvSpPr>
          <p:cNvPr id="94" name="Text Placeholder 7">
            <a:extLst>
              <a:ext uri="{FF2B5EF4-FFF2-40B4-BE49-F238E27FC236}">
                <a16:creationId xmlns:a16="http://schemas.microsoft.com/office/drawing/2014/main" id="{6B4B79F6-BB22-7D40-9A84-116EE58C0AE0}"/>
              </a:ext>
            </a:extLst>
          </p:cNvPr>
          <p:cNvSpPr>
            <a:spLocks noGrp="1"/>
          </p:cNvSpPr>
          <p:nvPr>
            <p:ph type="body" sz="quarter" idx="43"/>
          </p:nvPr>
        </p:nvSpPr>
        <p:spPr>
          <a:xfrm>
            <a:off x="8987265" y="5367978"/>
            <a:ext cx="2642400" cy="492443"/>
          </a:xfrm>
        </p:spPr>
        <p:txBody>
          <a:bodyPr lIns="72000" rIns="72000" anchor="ctr" anchorCtr="0"/>
          <a:lstStyle/>
          <a:p>
            <a:pPr lvl="0"/>
            <a:r>
              <a:rPr lang="en-GB" dirty="0"/>
              <a:t>Click to edit Master text styles</a:t>
            </a:r>
          </a:p>
        </p:txBody>
      </p:sp>
      <p:sp>
        <p:nvSpPr>
          <p:cNvPr id="95" name="Text Placeholder 7">
            <a:extLst>
              <a:ext uri="{FF2B5EF4-FFF2-40B4-BE49-F238E27FC236}">
                <a16:creationId xmlns:a16="http://schemas.microsoft.com/office/drawing/2014/main" id="{EAA1722C-C978-E340-BEFD-A7F43376E91C}"/>
              </a:ext>
            </a:extLst>
          </p:cNvPr>
          <p:cNvSpPr>
            <a:spLocks noGrp="1"/>
          </p:cNvSpPr>
          <p:nvPr>
            <p:ph type="body" sz="quarter" idx="44"/>
          </p:nvPr>
        </p:nvSpPr>
        <p:spPr>
          <a:xfrm>
            <a:off x="9557831" y="3161245"/>
            <a:ext cx="2088000" cy="492443"/>
          </a:xfrm>
        </p:spPr>
        <p:txBody>
          <a:bodyPr lIns="72000" rIns="72000" anchor="ctr" anchorCtr="0"/>
          <a:lstStyle/>
          <a:p>
            <a:pPr lvl="0"/>
            <a:r>
              <a:rPr lang="en-GB" dirty="0"/>
              <a:t>Click to edit Master text styles</a:t>
            </a:r>
          </a:p>
        </p:txBody>
      </p:sp>
      <p:sp>
        <p:nvSpPr>
          <p:cNvPr id="96" name="Text Placeholder 7">
            <a:extLst>
              <a:ext uri="{FF2B5EF4-FFF2-40B4-BE49-F238E27FC236}">
                <a16:creationId xmlns:a16="http://schemas.microsoft.com/office/drawing/2014/main" id="{1CF8EADA-7E4C-5B4F-AD90-E97B648A9788}"/>
              </a:ext>
            </a:extLst>
          </p:cNvPr>
          <p:cNvSpPr>
            <a:spLocks noGrp="1"/>
          </p:cNvSpPr>
          <p:nvPr>
            <p:ph type="body" sz="quarter" idx="45"/>
          </p:nvPr>
        </p:nvSpPr>
        <p:spPr>
          <a:xfrm>
            <a:off x="9557831" y="4344593"/>
            <a:ext cx="2088000" cy="492443"/>
          </a:xfrm>
        </p:spPr>
        <p:txBody>
          <a:bodyPr lIns="72000" rIns="72000" anchor="ctr" anchorCtr="0"/>
          <a:lstStyle/>
          <a:p>
            <a:pPr lvl="0"/>
            <a:r>
              <a:rPr lang="en-GB" dirty="0"/>
              <a:t>Click to edit Master text styles</a:t>
            </a:r>
          </a:p>
        </p:txBody>
      </p:sp>
      <p:sp>
        <p:nvSpPr>
          <p:cNvPr id="97" name="Text Placeholder 7">
            <a:extLst>
              <a:ext uri="{FF2B5EF4-FFF2-40B4-BE49-F238E27FC236}">
                <a16:creationId xmlns:a16="http://schemas.microsoft.com/office/drawing/2014/main" id="{3A04A749-5C09-9B40-9D2F-718823DB8C39}"/>
              </a:ext>
            </a:extLst>
          </p:cNvPr>
          <p:cNvSpPr>
            <a:spLocks noGrp="1"/>
          </p:cNvSpPr>
          <p:nvPr>
            <p:ph type="body" sz="quarter" idx="51"/>
          </p:nvPr>
        </p:nvSpPr>
        <p:spPr>
          <a:xfrm>
            <a:off x="560290" y="2131474"/>
            <a:ext cx="2642400" cy="492443"/>
          </a:xfrm>
        </p:spPr>
        <p:txBody>
          <a:bodyPr lIns="72000" rIns="72000" anchor="ctr" anchorCtr="0"/>
          <a:lstStyle>
            <a:lvl1pPr algn="r">
              <a:defRPr/>
            </a:lvl1pPr>
          </a:lstStyle>
          <a:p>
            <a:pPr lvl="0"/>
            <a:r>
              <a:rPr lang="en-GB" dirty="0"/>
              <a:t>Click to edit Master text styles</a:t>
            </a:r>
          </a:p>
        </p:txBody>
      </p:sp>
      <p:sp>
        <p:nvSpPr>
          <p:cNvPr id="98" name="Text Placeholder 7">
            <a:extLst>
              <a:ext uri="{FF2B5EF4-FFF2-40B4-BE49-F238E27FC236}">
                <a16:creationId xmlns:a16="http://schemas.microsoft.com/office/drawing/2014/main" id="{C5D4D959-EF00-414A-8ACC-1814AF3E69CC}"/>
              </a:ext>
            </a:extLst>
          </p:cNvPr>
          <p:cNvSpPr>
            <a:spLocks noGrp="1"/>
          </p:cNvSpPr>
          <p:nvPr>
            <p:ph type="body" sz="quarter" idx="52"/>
          </p:nvPr>
        </p:nvSpPr>
        <p:spPr>
          <a:xfrm>
            <a:off x="560290" y="5367978"/>
            <a:ext cx="2642400" cy="492443"/>
          </a:xfrm>
        </p:spPr>
        <p:txBody>
          <a:bodyPr lIns="72000" rIns="72000" anchor="ctr" anchorCtr="0"/>
          <a:lstStyle>
            <a:lvl1pPr algn="r">
              <a:defRPr/>
            </a:lvl1pPr>
          </a:lstStyle>
          <a:p>
            <a:pPr lvl="0"/>
            <a:r>
              <a:rPr lang="en-GB" dirty="0"/>
              <a:t>Click to edit Master text styles</a:t>
            </a:r>
          </a:p>
        </p:txBody>
      </p:sp>
      <p:sp>
        <p:nvSpPr>
          <p:cNvPr id="99" name="Text Placeholder 7">
            <a:extLst>
              <a:ext uri="{FF2B5EF4-FFF2-40B4-BE49-F238E27FC236}">
                <a16:creationId xmlns:a16="http://schemas.microsoft.com/office/drawing/2014/main" id="{6D33572A-123A-4D44-84D9-9D52271970CD}"/>
              </a:ext>
            </a:extLst>
          </p:cNvPr>
          <p:cNvSpPr>
            <a:spLocks noGrp="1"/>
          </p:cNvSpPr>
          <p:nvPr>
            <p:ph type="body" sz="quarter" idx="53"/>
          </p:nvPr>
        </p:nvSpPr>
        <p:spPr>
          <a:xfrm>
            <a:off x="560290" y="3161245"/>
            <a:ext cx="1944000" cy="492443"/>
          </a:xfrm>
        </p:spPr>
        <p:txBody>
          <a:bodyPr lIns="72000" rIns="72000" anchor="ctr" anchorCtr="0"/>
          <a:lstStyle>
            <a:lvl1pPr algn="r">
              <a:defRPr/>
            </a:lvl1pPr>
          </a:lstStyle>
          <a:p>
            <a:pPr lvl="0"/>
            <a:r>
              <a:rPr lang="en-GB" dirty="0"/>
              <a:t>Click to edit Master text styles</a:t>
            </a:r>
          </a:p>
        </p:txBody>
      </p:sp>
      <p:sp>
        <p:nvSpPr>
          <p:cNvPr id="100" name="Text Placeholder 7">
            <a:extLst>
              <a:ext uri="{FF2B5EF4-FFF2-40B4-BE49-F238E27FC236}">
                <a16:creationId xmlns:a16="http://schemas.microsoft.com/office/drawing/2014/main" id="{E3B24DE6-14AB-8043-B365-A9ED7116E213}"/>
              </a:ext>
            </a:extLst>
          </p:cNvPr>
          <p:cNvSpPr>
            <a:spLocks noGrp="1"/>
          </p:cNvSpPr>
          <p:nvPr>
            <p:ph type="body" sz="quarter" idx="54"/>
          </p:nvPr>
        </p:nvSpPr>
        <p:spPr>
          <a:xfrm>
            <a:off x="560290" y="4344593"/>
            <a:ext cx="1944000" cy="492443"/>
          </a:xfrm>
        </p:spPr>
        <p:txBody>
          <a:bodyPr lIns="72000" rIns="72000" anchor="ctr" anchorCtr="0"/>
          <a:lstStyle>
            <a:lvl1pPr algn="r">
              <a:defRPr/>
            </a:lvl1pPr>
          </a:lstStyle>
          <a:p>
            <a:pPr lvl="0"/>
            <a:r>
              <a:rPr lang="en-GB" dirty="0"/>
              <a:t>Click to edit Master text styles</a:t>
            </a:r>
          </a:p>
        </p:txBody>
      </p:sp>
      <p:sp>
        <p:nvSpPr>
          <p:cNvPr id="36" name="TextBox 35">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39" name="Picture 38"/>
          <p:cNvPicPr>
            <a:picLocks noChangeAspect="1"/>
          </p:cNvPicPr>
          <p:nvPr userDrawn="1"/>
        </p:nvPicPr>
        <p:blipFill>
          <a:blip r:embed="rId2"/>
          <a:stretch>
            <a:fillRect/>
          </a:stretch>
        </p:blipFill>
        <p:spPr>
          <a:xfrm>
            <a:off x="4196167" y="2000491"/>
            <a:ext cx="3809192" cy="3819600"/>
          </a:xfrm>
          <a:prstGeom prst="rect">
            <a:avLst/>
          </a:prstGeom>
        </p:spPr>
      </p:pic>
      <p:sp>
        <p:nvSpPr>
          <p:cNvPr id="5" name="Footer Placeholder 4"/>
          <p:cNvSpPr>
            <a:spLocks noGrp="1"/>
          </p:cNvSpPr>
          <p:nvPr>
            <p:ph type="ftr" sz="quarter" idx="55"/>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464384145"/>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Map w 8 Icons">
    <p:spTree>
      <p:nvGrpSpPr>
        <p:cNvPr id="1" name=""/>
        <p:cNvGrpSpPr/>
        <p:nvPr/>
      </p:nvGrpSpPr>
      <p:grpSpPr>
        <a:xfrm>
          <a:off x="0" y="0"/>
          <a:ext cx="0" cy="0"/>
          <a:chOff x="0" y="0"/>
          <a:chExt cx="0" cy="0"/>
        </a:xfrm>
      </p:grpSpPr>
      <p:sp>
        <p:nvSpPr>
          <p:cNvPr id="5" name="Oval 4"/>
          <p:cNvSpPr/>
          <p:nvPr userDrawn="1"/>
        </p:nvSpPr>
        <p:spPr>
          <a:xfrm>
            <a:off x="4210908" y="2022434"/>
            <a:ext cx="3768766" cy="37687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77" name="Oval 76">
            <a:extLst>
              <a:ext uri="{FF2B5EF4-FFF2-40B4-BE49-F238E27FC236}">
                <a16:creationId xmlns:a16="http://schemas.microsoft.com/office/drawing/2014/main" id="{0F1A1191-0D21-7A41-9377-612941D07EB8}"/>
              </a:ext>
            </a:extLst>
          </p:cNvPr>
          <p:cNvSpPr/>
          <p:nvPr userDrawn="1"/>
        </p:nvSpPr>
        <p:spPr>
          <a:xfrm>
            <a:off x="3219947"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8" name="Oval 77">
            <a:extLst>
              <a:ext uri="{FF2B5EF4-FFF2-40B4-BE49-F238E27FC236}">
                <a16:creationId xmlns:a16="http://schemas.microsoft.com/office/drawing/2014/main" id="{18B72280-9204-BB4B-A4E9-5C7C0156814E}"/>
              </a:ext>
            </a:extLst>
          </p:cNvPr>
          <p:cNvSpPr/>
          <p:nvPr userDrawn="1"/>
        </p:nvSpPr>
        <p:spPr>
          <a:xfrm>
            <a:off x="2511076"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9" name="Oval 78">
            <a:extLst>
              <a:ext uri="{FF2B5EF4-FFF2-40B4-BE49-F238E27FC236}">
                <a16:creationId xmlns:a16="http://schemas.microsoft.com/office/drawing/2014/main" id="{2C611B30-5819-1044-84BB-7488FCF64804}"/>
              </a:ext>
            </a:extLst>
          </p:cNvPr>
          <p:cNvSpPr/>
          <p:nvPr userDrawn="1"/>
        </p:nvSpPr>
        <p:spPr>
          <a:xfrm>
            <a:off x="253002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0" name="Oval 79">
            <a:extLst>
              <a:ext uri="{FF2B5EF4-FFF2-40B4-BE49-F238E27FC236}">
                <a16:creationId xmlns:a16="http://schemas.microsoft.com/office/drawing/2014/main" id="{2D1E2C70-91CE-AA4D-8BB8-1681F1200FBB}"/>
              </a:ext>
            </a:extLst>
          </p:cNvPr>
          <p:cNvSpPr/>
          <p:nvPr userDrawn="1"/>
        </p:nvSpPr>
        <p:spPr>
          <a:xfrm>
            <a:off x="3207517"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1" name="Oval 80">
            <a:extLst>
              <a:ext uri="{FF2B5EF4-FFF2-40B4-BE49-F238E27FC236}">
                <a16:creationId xmlns:a16="http://schemas.microsoft.com/office/drawing/2014/main" id="{8358B520-F12E-6D47-8910-2B6C53BFA76F}"/>
              </a:ext>
            </a:extLst>
          </p:cNvPr>
          <p:cNvSpPr/>
          <p:nvPr userDrawn="1"/>
        </p:nvSpPr>
        <p:spPr>
          <a:xfrm flipH="1">
            <a:off x="7913121"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2" name="Oval 81">
            <a:extLst>
              <a:ext uri="{FF2B5EF4-FFF2-40B4-BE49-F238E27FC236}">
                <a16:creationId xmlns:a16="http://schemas.microsoft.com/office/drawing/2014/main" id="{C28160B3-E800-394A-950C-C770EDFFD4E3}"/>
              </a:ext>
            </a:extLst>
          </p:cNvPr>
          <p:cNvSpPr/>
          <p:nvPr userDrawn="1"/>
        </p:nvSpPr>
        <p:spPr>
          <a:xfrm flipH="1">
            <a:off x="8492951"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3" name="Oval 82">
            <a:extLst>
              <a:ext uri="{FF2B5EF4-FFF2-40B4-BE49-F238E27FC236}">
                <a16:creationId xmlns:a16="http://schemas.microsoft.com/office/drawing/2014/main" id="{546097E8-0D8F-CC41-8434-AB058F615B89}"/>
              </a:ext>
            </a:extLst>
          </p:cNvPr>
          <p:cNvSpPr/>
          <p:nvPr userDrawn="1"/>
        </p:nvSpPr>
        <p:spPr>
          <a:xfrm flipH="1">
            <a:off x="851730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4" name="Oval 83">
            <a:extLst>
              <a:ext uri="{FF2B5EF4-FFF2-40B4-BE49-F238E27FC236}">
                <a16:creationId xmlns:a16="http://schemas.microsoft.com/office/drawing/2014/main" id="{BA2AE0A4-FAD5-D74F-9C0D-597F89797B8F}"/>
              </a:ext>
            </a:extLst>
          </p:cNvPr>
          <p:cNvSpPr/>
          <p:nvPr userDrawn="1"/>
        </p:nvSpPr>
        <p:spPr>
          <a:xfrm flipH="1">
            <a:off x="7900691"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5" name="Picture Placeholder 53">
            <a:extLst>
              <a:ext uri="{FF2B5EF4-FFF2-40B4-BE49-F238E27FC236}">
                <a16:creationId xmlns:a16="http://schemas.microsoft.com/office/drawing/2014/main" id="{6D9E37FD-42B9-C440-89ED-3F35F8F4326F}"/>
              </a:ext>
            </a:extLst>
          </p:cNvPr>
          <p:cNvSpPr>
            <a:spLocks noGrp="1" noChangeAspect="1"/>
          </p:cNvSpPr>
          <p:nvPr>
            <p:ph type="pic" sz="quarter" idx="12" hasCustomPrompt="1"/>
          </p:nvPr>
        </p:nvSpPr>
        <p:spPr>
          <a:xfrm>
            <a:off x="3227210" y="1864695"/>
            <a:ext cx="1026000" cy="1026000"/>
          </a:xfrm>
          <a:prstGeom prst="ellipse">
            <a:avLst/>
          </a:prstGeom>
          <a:noFill/>
        </p:spPr>
        <p:txBody>
          <a:bodyPr anchor="ctr"/>
          <a:lstStyle>
            <a:lvl1pPr algn="ctr">
              <a:defRPr/>
            </a:lvl1pPr>
          </a:lstStyle>
          <a:p>
            <a:r>
              <a:rPr lang="en-GB" dirty="0"/>
              <a:t>Icon</a:t>
            </a:r>
          </a:p>
        </p:txBody>
      </p:sp>
      <p:sp>
        <p:nvSpPr>
          <p:cNvPr id="86" name="Picture Placeholder 53">
            <a:extLst>
              <a:ext uri="{FF2B5EF4-FFF2-40B4-BE49-F238E27FC236}">
                <a16:creationId xmlns:a16="http://schemas.microsoft.com/office/drawing/2014/main" id="{42F2EF17-DF85-6441-9814-0DE7BF29C304}"/>
              </a:ext>
            </a:extLst>
          </p:cNvPr>
          <p:cNvSpPr>
            <a:spLocks noGrp="1" noChangeAspect="1"/>
          </p:cNvSpPr>
          <p:nvPr>
            <p:ph type="pic" sz="quarter" idx="35" hasCustomPrompt="1"/>
          </p:nvPr>
        </p:nvSpPr>
        <p:spPr>
          <a:xfrm>
            <a:off x="2518339" y="2894466"/>
            <a:ext cx="1026000" cy="1026000"/>
          </a:xfrm>
          <a:prstGeom prst="ellipse">
            <a:avLst/>
          </a:prstGeom>
          <a:noFill/>
        </p:spPr>
        <p:txBody>
          <a:bodyPr anchor="ctr"/>
          <a:lstStyle>
            <a:lvl1pPr algn="ctr">
              <a:defRPr/>
            </a:lvl1pPr>
          </a:lstStyle>
          <a:p>
            <a:r>
              <a:rPr lang="en-GB" dirty="0"/>
              <a:t>Icon</a:t>
            </a:r>
          </a:p>
        </p:txBody>
      </p:sp>
      <p:sp>
        <p:nvSpPr>
          <p:cNvPr id="87" name="Picture Placeholder 53">
            <a:extLst>
              <a:ext uri="{FF2B5EF4-FFF2-40B4-BE49-F238E27FC236}">
                <a16:creationId xmlns:a16="http://schemas.microsoft.com/office/drawing/2014/main" id="{E99F2560-2B48-7347-84B0-277B8713C04C}"/>
              </a:ext>
            </a:extLst>
          </p:cNvPr>
          <p:cNvSpPr>
            <a:spLocks noGrp="1" noChangeAspect="1"/>
          </p:cNvSpPr>
          <p:nvPr>
            <p:ph type="pic" sz="quarter" idx="36" hasCustomPrompt="1"/>
          </p:nvPr>
        </p:nvSpPr>
        <p:spPr>
          <a:xfrm>
            <a:off x="2537287" y="4077814"/>
            <a:ext cx="1026000" cy="1026000"/>
          </a:xfrm>
          <a:prstGeom prst="ellipse">
            <a:avLst/>
          </a:prstGeom>
          <a:noFill/>
        </p:spPr>
        <p:txBody>
          <a:bodyPr anchor="ctr"/>
          <a:lstStyle>
            <a:lvl1pPr algn="ctr">
              <a:defRPr/>
            </a:lvl1pPr>
          </a:lstStyle>
          <a:p>
            <a:r>
              <a:rPr lang="en-GB" dirty="0"/>
              <a:t>Icon</a:t>
            </a:r>
          </a:p>
        </p:txBody>
      </p:sp>
      <p:sp>
        <p:nvSpPr>
          <p:cNvPr id="88" name="Picture Placeholder 53">
            <a:extLst>
              <a:ext uri="{FF2B5EF4-FFF2-40B4-BE49-F238E27FC236}">
                <a16:creationId xmlns:a16="http://schemas.microsoft.com/office/drawing/2014/main" id="{F08535F8-F9C7-D34E-8D01-52CA416B8B3A}"/>
              </a:ext>
            </a:extLst>
          </p:cNvPr>
          <p:cNvSpPr>
            <a:spLocks noGrp="1" noChangeAspect="1"/>
          </p:cNvSpPr>
          <p:nvPr>
            <p:ph type="pic" sz="quarter" idx="37" hasCustomPrompt="1"/>
          </p:nvPr>
        </p:nvSpPr>
        <p:spPr>
          <a:xfrm>
            <a:off x="3214780" y="5101199"/>
            <a:ext cx="1026000" cy="1026000"/>
          </a:xfrm>
          <a:prstGeom prst="ellipse">
            <a:avLst/>
          </a:prstGeom>
          <a:noFill/>
        </p:spPr>
        <p:txBody>
          <a:bodyPr anchor="ctr"/>
          <a:lstStyle>
            <a:lvl1pPr algn="ctr">
              <a:defRPr/>
            </a:lvl1pPr>
          </a:lstStyle>
          <a:p>
            <a:r>
              <a:rPr lang="en-GB" dirty="0"/>
              <a:t>Icon</a:t>
            </a:r>
          </a:p>
        </p:txBody>
      </p:sp>
      <p:sp>
        <p:nvSpPr>
          <p:cNvPr id="89" name="Picture Placeholder 53">
            <a:extLst>
              <a:ext uri="{FF2B5EF4-FFF2-40B4-BE49-F238E27FC236}">
                <a16:creationId xmlns:a16="http://schemas.microsoft.com/office/drawing/2014/main" id="{24244484-3BE0-F745-B15F-504B83DBFF3C}"/>
              </a:ext>
            </a:extLst>
          </p:cNvPr>
          <p:cNvSpPr>
            <a:spLocks noGrp="1" noChangeAspect="1"/>
          </p:cNvSpPr>
          <p:nvPr>
            <p:ph type="pic" sz="quarter" idx="38" hasCustomPrompt="1"/>
          </p:nvPr>
        </p:nvSpPr>
        <p:spPr>
          <a:xfrm>
            <a:off x="7920384" y="1864695"/>
            <a:ext cx="1026000" cy="1026000"/>
          </a:xfrm>
          <a:prstGeom prst="ellipse">
            <a:avLst/>
          </a:prstGeom>
          <a:noFill/>
        </p:spPr>
        <p:txBody>
          <a:bodyPr anchor="ctr"/>
          <a:lstStyle>
            <a:lvl1pPr algn="ctr">
              <a:defRPr/>
            </a:lvl1pPr>
          </a:lstStyle>
          <a:p>
            <a:r>
              <a:rPr lang="en-GB" dirty="0"/>
              <a:t>Icon</a:t>
            </a:r>
          </a:p>
        </p:txBody>
      </p:sp>
      <p:sp>
        <p:nvSpPr>
          <p:cNvPr id="90" name="Picture Placeholder 53">
            <a:extLst>
              <a:ext uri="{FF2B5EF4-FFF2-40B4-BE49-F238E27FC236}">
                <a16:creationId xmlns:a16="http://schemas.microsoft.com/office/drawing/2014/main" id="{C1A3F3DC-7A96-FE41-AB9D-7DDA69A8DCBB}"/>
              </a:ext>
            </a:extLst>
          </p:cNvPr>
          <p:cNvSpPr>
            <a:spLocks noGrp="1" noChangeAspect="1"/>
          </p:cNvSpPr>
          <p:nvPr>
            <p:ph type="pic" sz="quarter" idx="39" hasCustomPrompt="1"/>
          </p:nvPr>
        </p:nvSpPr>
        <p:spPr>
          <a:xfrm>
            <a:off x="8500214" y="2894466"/>
            <a:ext cx="1026000" cy="1026000"/>
          </a:xfrm>
          <a:prstGeom prst="ellipse">
            <a:avLst/>
          </a:prstGeom>
          <a:noFill/>
        </p:spPr>
        <p:txBody>
          <a:bodyPr anchor="ctr"/>
          <a:lstStyle>
            <a:lvl1pPr algn="ctr">
              <a:defRPr/>
            </a:lvl1pPr>
          </a:lstStyle>
          <a:p>
            <a:r>
              <a:rPr lang="en-GB" dirty="0"/>
              <a:t>Icon</a:t>
            </a:r>
          </a:p>
        </p:txBody>
      </p:sp>
      <p:sp>
        <p:nvSpPr>
          <p:cNvPr id="91" name="Picture Placeholder 53">
            <a:extLst>
              <a:ext uri="{FF2B5EF4-FFF2-40B4-BE49-F238E27FC236}">
                <a16:creationId xmlns:a16="http://schemas.microsoft.com/office/drawing/2014/main" id="{9FCCE76B-9DC1-5640-9906-BF78BD78912E}"/>
              </a:ext>
            </a:extLst>
          </p:cNvPr>
          <p:cNvSpPr>
            <a:spLocks noGrp="1" noChangeAspect="1"/>
          </p:cNvSpPr>
          <p:nvPr>
            <p:ph type="pic" sz="quarter" idx="40" hasCustomPrompt="1"/>
          </p:nvPr>
        </p:nvSpPr>
        <p:spPr>
          <a:xfrm>
            <a:off x="8524567" y="4077814"/>
            <a:ext cx="1026000" cy="1026000"/>
          </a:xfrm>
          <a:prstGeom prst="ellipse">
            <a:avLst/>
          </a:prstGeom>
          <a:noFill/>
        </p:spPr>
        <p:txBody>
          <a:bodyPr anchor="ctr"/>
          <a:lstStyle>
            <a:lvl1pPr algn="ctr">
              <a:defRPr/>
            </a:lvl1pPr>
          </a:lstStyle>
          <a:p>
            <a:r>
              <a:rPr lang="en-GB" dirty="0"/>
              <a:t>Icon</a:t>
            </a:r>
          </a:p>
        </p:txBody>
      </p:sp>
      <p:sp>
        <p:nvSpPr>
          <p:cNvPr id="92" name="Picture Placeholder 53">
            <a:extLst>
              <a:ext uri="{FF2B5EF4-FFF2-40B4-BE49-F238E27FC236}">
                <a16:creationId xmlns:a16="http://schemas.microsoft.com/office/drawing/2014/main" id="{A470ECBB-8220-9646-AB66-64E78AA9D50C}"/>
              </a:ext>
            </a:extLst>
          </p:cNvPr>
          <p:cNvSpPr>
            <a:spLocks noGrp="1" noChangeAspect="1"/>
          </p:cNvSpPr>
          <p:nvPr>
            <p:ph type="pic" sz="quarter" idx="41" hasCustomPrompt="1"/>
          </p:nvPr>
        </p:nvSpPr>
        <p:spPr>
          <a:xfrm>
            <a:off x="7907954" y="5101199"/>
            <a:ext cx="1026000" cy="1026000"/>
          </a:xfrm>
          <a:prstGeom prst="ellipse">
            <a:avLst/>
          </a:prstGeom>
          <a:noFill/>
        </p:spPr>
        <p:txBody>
          <a:bodyPr anchor="ctr"/>
          <a:lstStyle>
            <a:lvl1pPr algn="ctr">
              <a:defRPr/>
            </a:lvl1pPr>
          </a:lstStyle>
          <a:p>
            <a:r>
              <a:rPr lang="en-GB" dirty="0"/>
              <a:t>Icon</a:t>
            </a:r>
          </a:p>
        </p:txBody>
      </p:sp>
      <p:sp>
        <p:nvSpPr>
          <p:cNvPr id="93" name="Text Placeholder 7">
            <a:extLst>
              <a:ext uri="{FF2B5EF4-FFF2-40B4-BE49-F238E27FC236}">
                <a16:creationId xmlns:a16="http://schemas.microsoft.com/office/drawing/2014/main" id="{8AB6EDF9-5D7B-5548-A40A-ABEE5FB8DB86}"/>
              </a:ext>
            </a:extLst>
          </p:cNvPr>
          <p:cNvSpPr>
            <a:spLocks noGrp="1"/>
          </p:cNvSpPr>
          <p:nvPr>
            <p:ph type="body" sz="quarter" idx="23"/>
          </p:nvPr>
        </p:nvSpPr>
        <p:spPr>
          <a:xfrm>
            <a:off x="8987265" y="2131474"/>
            <a:ext cx="2642400" cy="492443"/>
          </a:xfrm>
        </p:spPr>
        <p:txBody>
          <a:bodyPr lIns="72000" rIns="72000" anchor="ctr" anchorCtr="0"/>
          <a:lstStyle/>
          <a:p>
            <a:pPr lvl="0"/>
            <a:r>
              <a:rPr lang="en-GB" dirty="0"/>
              <a:t>Click to edit Master text styles</a:t>
            </a:r>
          </a:p>
        </p:txBody>
      </p:sp>
      <p:sp>
        <p:nvSpPr>
          <p:cNvPr id="94" name="Text Placeholder 7">
            <a:extLst>
              <a:ext uri="{FF2B5EF4-FFF2-40B4-BE49-F238E27FC236}">
                <a16:creationId xmlns:a16="http://schemas.microsoft.com/office/drawing/2014/main" id="{6B4B79F6-BB22-7D40-9A84-116EE58C0AE0}"/>
              </a:ext>
            </a:extLst>
          </p:cNvPr>
          <p:cNvSpPr>
            <a:spLocks noGrp="1"/>
          </p:cNvSpPr>
          <p:nvPr>
            <p:ph type="body" sz="quarter" idx="43"/>
          </p:nvPr>
        </p:nvSpPr>
        <p:spPr>
          <a:xfrm>
            <a:off x="8987265" y="5367978"/>
            <a:ext cx="2642400" cy="492443"/>
          </a:xfrm>
        </p:spPr>
        <p:txBody>
          <a:bodyPr lIns="72000" rIns="72000" anchor="ctr" anchorCtr="0"/>
          <a:lstStyle/>
          <a:p>
            <a:pPr lvl="0"/>
            <a:r>
              <a:rPr lang="en-GB" dirty="0"/>
              <a:t>Click to edit Master text styles</a:t>
            </a:r>
          </a:p>
        </p:txBody>
      </p:sp>
      <p:sp>
        <p:nvSpPr>
          <p:cNvPr id="95" name="Text Placeholder 7">
            <a:extLst>
              <a:ext uri="{FF2B5EF4-FFF2-40B4-BE49-F238E27FC236}">
                <a16:creationId xmlns:a16="http://schemas.microsoft.com/office/drawing/2014/main" id="{EAA1722C-C978-E340-BEFD-A7F43376E91C}"/>
              </a:ext>
            </a:extLst>
          </p:cNvPr>
          <p:cNvSpPr>
            <a:spLocks noGrp="1"/>
          </p:cNvSpPr>
          <p:nvPr>
            <p:ph type="body" sz="quarter" idx="44"/>
          </p:nvPr>
        </p:nvSpPr>
        <p:spPr>
          <a:xfrm>
            <a:off x="9557831" y="3161245"/>
            <a:ext cx="2088000" cy="492443"/>
          </a:xfrm>
        </p:spPr>
        <p:txBody>
          <a:bodyPr lIns="72000" rIns="72000" anchor="ctr" anchorCtr="0"/>
          <a:lstStyle/>
          <a:p>
            <a:pPr lvl="0"/>
            <a:r>
              <a:rPr lang="en-GB" dirty="0"/>
              <a:t>Click to edit Master text styles</a:t>
            </a:r>
          </a:p>
        </p:txBody>
      </p:sp>
      <p:sp>
        <p:nvSpPr>
          <p:cNvPr id="96" name="Text Placeholder 7">
            <a:extLst>
              <a:ext uri="{FF2B5EF4-FFF2-40B4-BE49-F238E27FC236}">
                <a16:creationId xmlns:a16="http://schemas.microsoft.com/office/drawing/2014/main" id="{1CF8EADA-7E4C-5B4F-AD90-E97B648A9788}"/>
              </a:ext>
            </a:extLst>
          </p:cNvPr>
          <p:cNvSpPr>
            <a:spLocks noGrp="1"/>
          </p:cNvSpPr>
          <p:nvPr>
            <p:ph type="body" sz="quarter" idx="45"/>
          </p:nvPr>
        </p:nvSpPr>
        <p:spPr>
          <a:xfrm>
            <a:off x="9557831" y="4344593"/>
            <a:ext cx="2088000" cy="492443"/>
          </a:xfrm>
        </p:spPr>
        <p:txBody>
          <a:bodyPr lIns="72000" rIns="72000" anchor="ctr" anchorCtr="0"/>
          <a:lstStyle/>
          <a:p>
            <a:pPr lvl="0"/>
            <a:r>
              <a:rPr lang="en-GB" dirty="0"/>
              <a:t>Click to edit Master text styles</a:t>
            </a:r>
          </a:p>
        </p:txBody>
      </p:sp>
      <p:sp>
        <p:nvSpPr>
          <p:cNvPr id="97" name="Text Placeholder 7">
            <a:extLst>
              <a:ext uri="{FF2B5EF4-FFF2-40B4-BE49-F238E27FC236}">
                <a16:creationId xmlns:a16="http://schemas.microsoft.com/office/drawing/2014/main" id="{3A04A749-5C09-9B40-9D2F-718823DB8C39}"/>
              </a:ext>
            </a:extLst>
          </p:cNvPr>
          <p:cNvSpPr>
            <a:spLocks noGrp="1"/>
          </p:cNvSpPr>
          <p:nvPr>
            <p:ph type="body" sz="quarter" idx="51"/>
          </p:nvPr>
        </p:nvSpPr>
        <p:spPr>
          <a:xfrm>
            <a:off x="560290" y="2131474"/>
            <a:ext cx="2642400" cy="492443"/>
          </a:xfrm>
        </p:spPr>
        <p:txBody>
          <a:bodyPr lIns="72000" rIns="72000" anchor="ctr" anchorCtr="0"/>
          <a:lstStyle>
            <a:lvl1pPr algn="r">
              <a:defRPr/>
            </a:lvl1pPr>
          </a:lstStyle>
          <a:p>
            <a:pPr lvl="0"/>
            <a:r>
              <a:rPr lang="en-GB" dirty="0"/>
              <a:t>Click to edit Master text styles</a:t>
            </a:r>
          </a:p>
        </p:txBody>
      </p:sp>
      <p:sp>
        <p:nvSpPr>
          <p:cNvPr id="98" name="Text Placeholder 7">
            <a:extLst>
              <a:ext uri="{FF2B5EF4-FFF2-40B4-BE49-F238E27FC236}">
                <a16:creationId xmlns:a16="http://schemas.microsoft.com/office/drawing/2014/main" id="{C5D4D959-EF00-414A-8ACC-1814AF3E69CC}"/>
              </a:ext>
            </a:extLst>
          </p:cNvPr>
          <p:cNvSpPr>
            <a:spLocks noGrp="1"/>
          </p:cNvSpPr>
          <p:nvPr>
            <p:ph type="body" sz="quarter" idx="52"/>
          </p:nvPr>
        </p:nvSpPr>
        <p:spPr>
          <a:xfrm>
            <a:off x="560290" y="5367978"/>
            <a:ext cx="2642400" cy="492443"/>
          </a:xfrm>
        </p:spPr>
        <p:txBody>
          <a:bodyPr lIns="72000" rIns="72000" anchor="ctr" anchorCtr="0"/>
          <a:lstStyle>
            <a:lvl1pPr algn="r">
              <a:defRPr/>
            </a:lvl1pPr>
          </a:lstStyle>
          <a:p>
            <a:pPr lvl="0"/>
            <a:r>
              <a:rPr lang="en-GB" dirty="0"/>
              <a:t>Click to edit Master text styles</a:t>
            </a:r>
          </a:p>
        </p:txBody>
      </p:sp>
      <p:sp>
        <p:nvSpPr>
          <p:cNvPr id="99" name="Text Placeholder 7">
            <a:extLst>
              <a:ext uri="{FF2B5EF4-FFF2-40B4-BE49-F238E27FC236}">
                <a16:creationId xmlns:a16="http://schemas.microsoft.com/office/drawing/2014/main" id="{6D33572A-123A-4D44-84D9-9D52271970CD}"/>
              </a:ext>
            </a:extLst>
          </p:cNvPr>
          <p:cNvSpPr>
            <a:spLocks noGrp="1"/>
          </p:cNvSpPr>
          <p:nvPr>
            <p:ph type="body" sz="quarter" idx="53"/>
          </p:nvPr>
        </p:nvSpPr>
        <p:spPr>
          <a:xfrm>
            <a:off x="560290" y="3161245"/>
            <a:ext cx="1944000" cy="492443"/>
          </a:xfrm>
        </p:spPr>
        <p:txBody>
          <a:bodyPr lIns="72000" rIns="72000" anchor="ctr" anchorCtr="0"/>
          <a:lstStyle>
            <a:lvl1pPr algn="r">
              <a:defRPr/>
            </a:lvl1pPr>
          </a:lstStyle>
          <a:p>
            <a:pPr lvl="0"/>
            <a:r>
              <a:rPr lang="en-GB" dirty="0"/>
              <a:t>Click to edit Master text styles</a:t>
            </a:r>
          </a:p>
        </p:txBody>
      </p:sp>
      <p:sp>
        <p:nvSpPr>
          <p:cNvPr id="100" name="Text Placeholder 7">
            <a:extLst>
              <a:ext uri="{FF2B5EF4-FFF2-40B4-BE49-F238E27FC236}">
                <a16:creationId xmlns:a16="http://schemas.microsoft.com/office/drawing/2014/main" id="{E3B24DE6-14AB-8043-B365-A9ED7116E213}"/>
              </a:ext>
            </a:extLst>
          </p:cNvPr>
          <p:cNvSpPr>
            <a:spLocks noGrp="1"/>
          </p:cNvSpPr>
          <p:nvPr>
            <p:ph type="body" sz="quarter" idx="54"/>
          </p:nvPr>
        </p:nvSpPr>
        <p:spPr>
          <a:xfrm>
            <a:off x="560290" y="4344593"/>
            <a:ext cx="1944000" cy="492443"/>
          </a:xfrm>
        </p:spPr>
        <p:txBody>
          <a:bodyPr lIns="72000" rIns="72000" anchor="ctr" anchorCtr="0"/>
          <a:lstStyle>
            <a:lvl1pPr algn="r">
              <a:defRPr/>
            </a:lvl1pPr>
          </a:lstStyle>
          <a:p>
            <a:pPr lvl="0"/>
            <a:r>
              <a:rPr lang="en-GB" dirty="0"/>
              <a:t>Click to edit Master text styles</a:t>
            </a:r>
          </a:p>
        </p:txBody>
      </p:sp>
      <p:sp>
        <p:nvSpPr>
          <p:cNvPr id="36" name="TextBox 35">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 Placeholder 7">
            <a:extLst>
              <a:ext uri="{FF2B5EF4-FFF2-40B4-BE49-F238E27FC236}">
                <a16:creationId xmlns:a16="http://schemas.microsoft.com/office/drawing/2014/main" id="{3A04A749-5C09-9B40-9D2F-718823DB8C39}"/>
              </a:ext>
            </a:extLst>
          </p:cNvPr>
          <p:cNvSpPr>
            <a:spLocks noGrp="1"/>
          </p:cNvSpPr>
          <p:nvPr>
            <p:ph type="body" sz="quarter" idx="55"/>
          </p:nvPr>
        </p:nvSpPr>
        <p:spPr>
          <a:xfrm>
            <a:off x="4210907" y="2022434"/>
            <a:ext cx="3754777" cy="3768766"/>
          </a:xfrm>
          <a:prstGeom prst="ellipse">
            <a:avLst/>
          </a:prstGeom>
        </p:spPr>
        <p:txBody>
          <a:bodyPr lIns="72000" rIns="72000" anchor="ctr" anchorCtr="0">
            <a:noAutofit/>
          </a:bodyPr>
          <a:lstStyle>
            <a:lvl1pPr algn="ctr">
              <a:defRPr>
                <a:solidFill>
                  <a:schemeClr val="bg1"/>
                </a:solidFill>
              </a:defRPr>
            </a:lvl1pPr>
          </a:lstStyle>
          <a:p>
            <a:pPr lvl="0"/>
            <a:r>
              <a:rPr lang="en-GB" dirty="0"/>
              <a:t>Click to edit Master text styles</a:t>
            </a:r>
          </a:p>
        </p:txBody>
      </p:sp>
      <p:sp>
        <p:nvSpPr>
          <p:cNvPr id="6" name="Footer Placeholder 5"/>
          <p:cNvSpPr>
            <a:spLocks noGrp="1"/>
          </p:cNvSpPr>
          <p:nvPr>
            <p:ph type="ftr" sz="quarter" idx="56"/>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593621389"/>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Map w 6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36">
            <a:extLst>
              <a:ext uri="{FF2B5EF4-FFF2-40B4-BE49-F238E27FC236}">
                <a16:creationId xmlns:a16="http://schemas.microsoft.com/office/drawing/2014/main" id="{96E80561-499D-1341-81F8-000220EECECF}"/>
              </a:ext>
            </a:extLst>
          </p:cNvPr>
          <p:cNvSpPr/>
          <p:nvPr userDrawn="1"/>
        </p:nvSpPr>
        <p:spPr>
          <a:xfrm>
            <a:off x="2797080" y="2052108"/>
            <a:ext cx="1040400"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0" name="Oval 49">
            <a:extLst>
              <a:ext uri="{FF2B5EF4-FFF2-40B4-BE49-F238E27FC236}">
                <a16:creationId xmlns:a16="http://schemas.microsoft.com/office/drawing/2014/main" id="{8430A1FD-AF0F-7149-AE43-3B0E796BF688}"/>
              </a:ext>
            </a:extLst>
          </p:cNvPr>
          <p:cNvSpPr/>
          <p:nvPr userDrawn="1"/>
        </p:nvSpPr>
        <p:spPr>
          <a:xfrm>
            <a:off x="2797017" y="469748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1" name="Oval 50">
            <a:extLst>
              <a:ext uri="{FF2B5EF4-FFF2-40B4-BE49-F238E27FC236}">
                <a16:creationId xmlns:a16="http://schemas.microsoft.com/office/drawing/2014/main" id="{7208E00B-C4D7-C04A-A8F4-C19F11666FC5}"/>
              </a:ext>
            </a:extLst>
          </p:cNvPr>
          <p:cNvSpPr/>
          <p:nvPr userDrawn="1"/>
        </p:nvSpPr>
        <p:spPr>
          <a:xfrm>
            <a:off x="2537950" y="337479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latin typeface="Open Sans" panose="020B0606030504020204" pitchFamily="34" charset="0"/>
            </a:endParaRPr>
          </a:p>
        </p:txBody>
      </p:sp>
      <p:sp>
        <p:nvSpPr>
          <p:cNvPr id="52" name="Picture Placeholder 53">
            <a:extLst>
              <a:ext uri="{FF2B5EF4-FFF2-40B4-BE49-F238E27FC236}">
                <a16:creationId xmlns:a16="http://schemas.microsoft.com/office/drawing/2014/main" id="{6F6BE2A6-142A-7C4B-A0F6-FF5BAE6347CD}"/>
              </a:ext>
            </a:extLst>
          </p:cNvPr>
          <p:cNvSpPr>
            <a:spLocks noGrp="1" noChangeAspect="1"/>
          </p:cNvSpPr>
          <p:nvPr>
            <p:ph type="pic" sz="quarter" idx="34" hasCustomPrompt="1"/>
          </p:nvPr>
        </p:nvSpPr>
        <p:spPr>
          <a:xfrm>
            <a:off x="2804280" y="2059371"/>
            <a:ext cx="1026000" cy="1026000"/>
          </a:xfrm>
          <a:prstGeom prst="ellipse">
            <a:avLst/>
          </a:prstGeom>
          <a:noFill/>
        </p:spPr>
        <p:txBody>
          <a:bodyPr anchor="ctr"/>
          <a:lstStyle>
            <a:lvl1pPr algn="ctr">
              <a:defRPr/>
            </a:lvl1pPr>
          </a:lstStyle>
          <a:p>
            <a:r>
              <a:rPr lang="en-GB" dirty="0"/>
              <a:t>Icon</a:t>
            </a:r>
          </a:p>
        </p:txBody>
      </p:sp>
      <p:sp>
        <p:nvSpPr>
          <p:cNvPr id="53" name="Picture Placeholder 53">
            <a:extLst>
              <a:ext uri="{FF2B5EF4-FFF2-40B4-BE49-F238E27FC236}">
                <a16:creationId xmlns:a16="http://schemas.microsoft.com/office/drawing/2014/main" id="{7AD256AF-CA2E-A445-995D-F4ABCD6DE5FE}"/>
              </a:ext>
            </a:extLst>
          </p:cNvPr>
          <p:cNvSpPr>
            <a:spLocks noGrp="1" noChangeAspect="1"/>
          </p:cNvSpPr>
          <p:nvPr>
            <p:ph type="pic" sz="quarter" idx="43" hasCustomPrompt="1"/>
          </p:nvPr>
        </p:nvSpPr>
        <p:spPr>
          <a:xfrm>
            <a:off x="2545213" y="3382059"/>
            <a:ext cx="1026000" cy="1026000"/>
          </a:xfrm>
          <a:prstGeom prst="ellipse">
            <a:avLst/>
          </a:prstGeom>
          <a:noFill/>
        </p:spPr>
        <p:txBody>
          <a:bodyPr anchor="ctr"/>
          <a:lstStyle>
            <a:lvl1pPr algn="ctr">
              <a:defRPr/>
            </a:lvl1pPr>
          </a:lstStyle>
          <a:p>
            <a:r>
              <a:rPr lang="en-GB" dirty="0"/>
              <a:t>Icon</a:t>
            </a:r>
          </a:p>
        </p:txBody>
      </p:sp>
      <p:sp>
        <p:nvSpPr>
          <p:cNvPr id="55" name="Picture Placeholder 53">
            <a:extLst>
              <a:ext uri="{FF2B5EF4-FFF2-40B4-BE49-F238E27FC236}">
                <a16:creationId xmlns:a16="http://schemas.microsoft.com/office/drawing/2014/main" id="{B2D52EF6-838C-9B45-BB15-1DC2D3D96CED}"/>
              </a:ext>
            </a:extLst>
          </p:cNvPr>
          <p:cNvSpPr>
            <a:spLocks noGrp="1" noChangeAspect="1"/>
          </p:cNvSpPr>
          <p:nvPr>
            <p:ph type="pic" sz="quarter" idx="44" hasCustomPrompt="1"/>
          </p:nvPr>
        </p:nvSpPr>
        <p:spPr>
          <a:xfrm>
            <a:off x="2804280" y="4704746"/>
            <a:ext cx="1026000" cy="1026000"/>
          </a:xfrm>
          <a:prstGeom prst="ellipse">
            <a:avLst/>
          </a:prstGeom>
          <a:noFill/>
        </p:spPr>
        <p:txBody>
          <a:bodyPr anchor="ctr"/>
          <a:lstStyle>
            <a:lvl1pPr algn="ctr">
              <a:defRPr/>
            </a:lvl1pPr>
          </a:lstStyle>
          <a:p>
            <a:r>
              <a:rPr lang="en-GB" dirty="0"/>
              <a:t>Icon</a:t>
            </a:r>
          </a:p>
        </p:txBody>
      </p:sp>
      <p:sp>
        <p:nvSpPr>
          <p:cNvPr id="56" name="Oval 55">
            <a:extLst>
              <a:ext uri="{FF2B5EF4-FFF2-40B4-BE49-F238E27FC236}">
                <a16:creationId xmlns:a16="http://schemas.microsoft.com/office/drawing/2014/main" id="{88EAB9E5-E623-3740-A879-515FFD02EF42}"/>
              </a:ext>
            </a:extLst>
          </p:cNvPr>
          <p:cNvSpPr/>
          <p:nvPr userDrawn="1"/>
        </p:nvSpPr>
        <p:spPr>
          <a:xfrm>
            <a:off x="8226935" y="2052108"/>
            <a:ext cx="1040400"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7" name="Oval 56">
            <a:extLst>
              <a:ext uri="{FF2B5EF4-FFF2-40B4-BE49-F238E27FC236}">
                <a16:creationId xmlns:a16="http://schemas.microsoft.com/office/drawing/2014/main" id="{7B6C545C-EB2B-C64B-AB97-6832D17104B7}"/>
              </a:ext>
            </a:extLst>
          </p:cNvPr>
          <p:cNvSpPr/>
          <p:nvPr userDrawn="1"/>
        </p:nvSpPr>
        <p:spPr>
          <a:xfrm>
            <a:off x="8214837" y="469748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8" name="Oval 57">
            <a:extLst>
              <a:ext uri="{FF2B5EF4-FFF2-40B4-BE49-F238E27FC236}">
                <a16:creationId xmlns:a16="http://schemas.microsoft.com/office/drawing/2014/main" id="{C4ACE013-7CD6-B244-AFF8-64C417CD4828}"/>
              </a:ext>
            </a:extLst>
          </p:cNvPr>
          <p:cNvSpPr/>
          <p:nvPr userDrawn="1"/>
        </p:nvSpPr>
        <p:spPr>
          <a:xfrm>
            <a:off x="8437739" y="337479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latin typeface="Open Sans" panose="020B0606030504020204" pitchFamily="34" charset="0"/>
            </a:endParaRPr>
          </a:p>
        </p:txBody>
      </p:sp>
      <p:sp>
        <p:nvSpPr>
          <p:cNvPr id="59" name="Picture Placeholder 53">
            <a:extLst>
              <a:ext uri="{FF2B5EF4-FFF2-40B4-BE49-F238E27FC236}">
                <a16:creationId xmlns:a16="http://schemas.microsoft.com/office/drawing/2014/main" id="{1340147E-710B-EE42-ACD2-22454799362A}"/>
              </a:ext>
            </a:extLst>
          </p:cNvPr>
          <p:cNvSpPr>
            <a:spLocks noGrp="1" noChangeAspect="1"/>
          </p:cNvSpPr>
          <p:nvPr>
            <p:ph type="pic" sz="quarter" idx="45" hasCustomPrompt="1"/>
          </p:nvPr>
        </p:nvSpPr>
        <p:spPr>
          <a:xfrm>
            <a:off x="8234135" y="2059371"/>
            <a:ext cx="1026000" cy="1026000"/>
          </a:xfrm>
          <a:prstGeom prst="ellipse">
            <a:avLst/>
          </a:prstGeom>
          <a:noFill/>
        </p:spPr>
        <p:txBody>
          <a:bodyPr anchor="ctr"/>
          <a:lstStyle>
            <a:lvl1pPr algn="ctr">
              <a:defRPr/>
            </a:lvl1pPr>
          </a:lstStyle>
          <a:p>
            <a:r>
              <a:rPr lang="en-GB" dirty="0"/>
              <a:t>Icon</a:t>
            </a:r>
          </a:p>
        </p:txBody>
      </p:sp>
      <p:sp>
        <p:nvSpPr>
          <p:cNvPr id="60" name="Picture Placeholder 53">
            <a:extLst>
              <a:ext uri="{FF2B5EF4-FFF2-40B4-BE49-F238E27FC236}">
                <a16:creationId xmlns:a16="http://schemas.microsoft.com/office/drawing/2014/main" id="{9549456F-462B-2B46-B91A-42C613F7F359}"/>
              </a:ext>
            </a:extLst>
          </p:cNvPr>
          <p:cNvSpPr>
            <a:spLocks noGrp="1" noChangeAspect="1"/>
          </p:cNvSpPr>
          <p:nvPr>
            <p:ph type="pic" sz="quarter" idx="49" hasCustomPrompt="1"/>
          </p:nvPr>
        </p:nvSpPr>
        <p:spPr>
          <a:xfrm>
            <a:off x="8445002" y="3382059"/>
            <a:ext cx="1026000" cy="1026000"/>
          </a:xfrm>
          <a:prstGeom prst="ellipse">
            <a:avLst/>
          </a:prstGeom>
          <a:noFill/>
        </p:spPr>
        <p:txBody>
          <a:bodyPr anchor="ctr"/>
          <a:lstStyle>
            <a:lvl1pPr algn="ctr">
              <a:defRPr/>
            </a:lvl1pPr>
          </a:lstStyle>
          <a:p>
            <a:r>
              <a:rPr lang="en-GB" dirty="0"/>
              <a:t>Icon</a:t>
            </a:r>
          </a:p>
        </p:txBody>
      </p:sp>
      <p:sp>
        <p:nvSpPr>
          <p:cNvPr id="62" name="Picture Placeholder 53">
            <a:extLst>
              <a:ext uri="{FF2B5EF4-FFF2-40B4-BE49-F238E27FC236}">
                <a16:creationId xmlns:a16="http://schemas.microsoft.com/office/drawing/2014/main" id="{7F01CCE5-EC27-9342-A9DB-CCB4AAB55FF1}"/>
              </a:ext>
            </a:extLst>
          </p:cNvPr>
          <p:cNvSpPr>
            <a:spLocks noGrp="1" noChangeAspect="1"/>
          </p:cNvSpPr>
          <p:nvPr>
            <p:ph type="pic" sz="quarter" idx="50" hasCustomPrompt="1"/>
          </p:nvPr>
        </p:nvSpPr>
        <p:spPr>
          <a:xfrm>
            <a:off x="8222100" y="4704746"/>
            <a:ext cx="1026000" cy="1026000"/>
          </a:xfrm>
          <a:prstGeom prst="ellipse">
            <a:avLst/>
          </a:prstGeom>
          <a:noFill/>
        </p:spPr>
        <p:txBody>
          <a:bodyPr anchor="ctr"/>
          <a:lstStyle>
            <a:lvl1pPr algn="ctr">
              <a:defRPr/>
            </a:lvl1pPr>
          </a:lstStyle>
          <a:p>
            <a:r>
              <a:rPr lang="en-GB" dirty="0"/>
              <a:t>Icon</a:t>
            </a:r>
          </a:p>
        </p:txBody>
      </p:sp>
      <p:sp>
        <p:nvSpPr>
          <p:cNvPr id="63" name="Text Placeholder 7">
            <a:extLst>
              <a:ext uri="{FF2B5EF4-FFF2-40B4-BE49-F238E27FC236}">
                <a16:creationId xmlns:a16="http://schemas.microsoft.com/office/drawing/2014/main" id="{A344DF41-CCE2-3D47-9398-ADF1331B64FF}"/>
              </a:ext>
            </a:extLst>
          </p:cNvPr>
          <p:cNvSpPr>
            <a:spLocks noGrp="1"/>
          </p:cNvSpPr>
          <p:nvPr>
            <p:ph type="body" sz="quarter" idx="23"/>
          </p:nvPr>
        </p:nvSpPr>
        <p:spPr>
          <a:xfrm>
            <a:off x="9291445" y="2326151"/>
            <a:ext cx="2340000" cy="492443"/>
          </a:xfrm>
        </p:spPr>
        <p:txBody>
          <a:bodyPr lIns="72000" rIns="72000" anchor="ctr" anchorCtr="0"/>
          <a:lstStyle/>
          <a:p>
            <a:pPr lvl="0"/>
            <a:r>
              <a:rPr lang="en-GB" dirty="0"/>
              <a:t>Click to edit Master text styles</a:t>
            </a:r>
          </a:p>
        </p:txBody>
      </p:sp>
      <p:sp>
        <p:nvSpPr>
          <p:cNvPr id="65" name="Text Placeholder 7">
            <a:extLst>
              <a:ext uri="{FF2B5EF4-FFF2-40B4-BE49-F238E27FC236}">
                <a16:creationId xmlns:a16="http://schemas.microsoft.com/office/drawing/2014/main" id="{CB8EDC1A-B87D-7F45-9BC7-8492885FD401}"/>
              </a:ext>
            </a:extLst>
          </p:cNvPr>
          <p:cNvSpPr>
            <a:spLocks noGrp="1"/>
          </p:cNvSpPr>
          <p:nvPr>
            <p:ph type="body" sz="quarter" idx="51"/>
          </p:nvPr>
        </p:nvSpPr>
        <p:spPr>
          <a:xfrm>
            <a:off x="560290" y="2326151"/>
            <a:ext cx="2232000" cy="492443"/>
          </a:xfrm>
        </p:spPr>
        <p:txBody>
          <a:bodyPr lIns="72000" rIns="72000" anchor="ctr" anchorCtr="0"/>
          <a:lstStyle>
            <a:lvl1pPr algn="r">
              <a:defRPr/>
            </a:lvl1pPr>
          </a:lstStyle>
          <a:p>
            <a:pPr lvl="0"/>
            <a:r>
              <a:rPr lang="en-GB" dirty="0"/>
              <a:t>Click to edit Master text styles</a:t>
            </a:r>
          </a:p>
        </p:txBody>
      </p:sp>
      <p:sp>
        <p:nvSpPr>
          <p:cNvPr id="66" name="Text Placeholder 7">
            <a:extLst>
              <a:ext uri="{FF2B5EF4-FFF2-40B4-BE49-F238E27FC236}">
                <a16:creationId xmlns:a16="http://schemas.microsoft.com/office/drawing/2014/main" id="{9082F02C-62A2-C248-8E4C-680E7C350B0B}"/>
              </a:ext>
            </a:extLst>
          </p:cNvPr>
          <p:cNvSpPr>
            <a:spLocks noGrp="1"/>
          </p:cNvSpPr>
          <p:nvPr>
            <p:ph type="body" sz="quarter" idx="52"/>
          </p:nvPr>
        </p:nvSpPr>
        <p:spPr>
          <a:xfrm>
            <a:off x="9291445" y="4977911"/>
            <a:ext cx="2340000" cy="492443"/>
          </a:xfrm>
        </p:spPr>
        <p:txBody>
          <a:bodyPr lIns="72000" rIns="72000" anchor="ctr" anchorCtr="0"/>
          <a:lstStyle/>
          <a:p>
            <a:pPr lvl="0"/>
            <a:r>
              <a:rPr lang="en-GB" dirty="0"/>
              <a:t>Click to edit Master text styles</a:t>
            </a:r>
          </a:p>
        </p:txBody>
      </p:sp>
      <p:sp>
        <p:nvSpPr>
          <p:cNvPr id="67" name="Text Placeholder 7">
            <a:extLst>
              <a:ext uri="{FF2B5EF4-FFF2-40B4-BE49-F238E27FC236}">
                <a16:creationId xmlns:a16="http://schemas.microsoft.com/office/drawing/2014/main" id="{4FA7C2B7-FF11-1C4B-9E6B-1ACD13632A9D}"/>
              </a:ext>
            </a:extLst>
          </p:cNvPr>
          <p:cNvSpPr>
            <a:spLocks noGrp="1"/>
          </p:cNvSpPr>
          <p:nvPr>
            <p:ph type="body" sz="quarter" idx="53"/>
          </p:nvPr>
        </p:nvSpPr>
        <p:spPr>
          <a:xfrm>
            <a:off x="9507445" y="3644438"/>
            <a:ext cx="2124000" cy="492443"/>
          </a:xfrm>
        </p:spPr>
        <p:txBody>
          <a:bodyPr lIns="72000" rIns="72000" anchor="ctr" anchorCtr="0"/>
          <a:lstStyle/>
          <a:p>
            <a:pPr lvl="0"/>
            <a:r>
              <a:rPr lang="en-GB" dirty="0"/>
              <a:t>Click to edit Master text styles</a:t>
            </a:r>
          </a:p>
        </p:txBody>
      </p:sp>
      <p:sp>
        <p:nvSpPr>
          <p:cNvPr id="68" name="Text Placeholder 7">
            <a:extLst>
              <a:ext uri="{FF2B5EF4-FFF2-40B4-BE49-F238E27FC236}">
                <a16:creationId xmlns:a16="http://schemas.microsoft.com/office/drawing/2014/main" id="{BBC0D40C-7CEA-6C4C-A1C9-06778AB070BF}"/>
              </a:ext>
            </a:extLst>
          </p:cNvPr>
          <p:cNvSpPr>
            <a:spLocks noGrp="1"/>
          </p:cNvSpPr>
          <p:nvPr>
            <p:ph type="body" sz="quarter" idx="54"/>
          </p:nvPr>
        </p:nvSpPr>
        <p:spPr>
          <a:xfrm>
            <a:off x="560290" y="4977911"/>
            <a:ext cx="2232000" cy="492443"/>
          </a:xfrm>
        </p:spPr>
        <p:txBody>
          <a:bodyPr lIns="72000" rIns="72000" anchor="ctr" anchorCtr="0"/>
          <a:lstStyle>
            <a:lvl1pPr algn="r">
              <a:defRPr/>
            </a:lvl1pPr>
          </a:lstStyle>
          <a:p>
            <a:pPr lvl="0"/>
            <a:r>
              <a:rPr lang="en-GB" dirty="0"/>
              <a:t>Click to edit Master text styles</a:t>
            </a:r>
          </a:p>
        </p:txBody>
      </p:sp>
      <p:sp>
        <p:nvSpPr>
          <p:cNvPr id="69" name="Text Placeholder 7">
            <a:extLst>
              <a:ext uri="{FF2B5EF4-FFF2-40B4-BE49-F238E27FC236}">
                <a16:creationId xmlns:a16="http://schemas.microsoft.com/office/drawing/2014/main" id="{A603C0D5-BE39-F348-BE59-2C32971D498B}"/>
              </a:ext>
            </a:extLst>
          </p:cNvPr>
          <p:cNvSpPr>
            <a:spLocks noGrp="1"/>
          </p:cNvSpPr>
          <p:nvPr>
            <p:ph type="body" sz="quarter" idx="55"/>
          </p:nvPr>
        </p:nvSpPr>
        <p:spPr>
          <a:xfrm>
            <a:off x="560290" y="3644438"/>
            <a:ext cx="1980000" cy="492443"/>
          </a:xfrm>
        </p:spPr>
        <p:txBody>
          <a:bodyPr lIns="72000" rIns="72000" anchor="ctr" anchorCtr="0"/>
          <a:lstStyle>
            <a:lvl1pPr algn="r">
              <a:defRPr/>
            </a:lvl1pPr>
          </a:lstStyle>
          <a:p>
            <a:pPr lvl="0"/>
            <a:r>
              <a:rPr lang="en-GB" dirty="0"/>
              <a:t>Click to edit Master text styles</a:t>
            </a:r>
          </a:p>
        </p:txBody>
      </p:sp>
      <p:sp>
        <p:nvSpPr>
          <p:cNvPr id="29" name="TextBox 28">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p:cNvPicPr>
            <a:picLocks noChangeAspect="1"/>
          </p:cNvPicPr>
          <p:nvPr userDrawn="1"/>
        </p:nvPicPr>
        <p:blipFill>
          <a:blip r:embed="rId2"/>
          <a:stretch>
            <a:fillRect/>
          </a:stretch>
        </p:blipFill>
        <p:spPr>
          <a:xfrm>
            <a:off x="4196167" y="2000491"/>
            <a:ext cx="3809192" cy="3819600"/>
          </a:xfrm>
          <a:prstGeom prst="rect">
            <a:avLst/>
          </a:prstGeom>
        </p:spPr>
      </p:pic>
      <p:sp>
        <p:nvSpPr>
          <p:cNvPr id="5" name="Footer Placeholder 4"/>
          <p:cNvSpPr>
            <a:spLocks noGrp="1"/>
          </p:cNvSpPr>
          <p:nvPr>
            <p:ph type="ftr" sz="quarter" idx="56"/>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0910255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anner slide 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34A290A-C6DC-1948-B294-76D572255EDC}"/>
              </a:ext>
            </a:extLst>
          </p:cNvPr>
          <p:cNvGrpSpPr/>
          <p:nvPr userDrawn="1"/>
        </p:nvGrpSpPr>
        <p:grpSpPr>
          <a:xfrm>
            <a:off x="0" y="0"/>
            <a:ext cx="12192000" cy="6858000"/>
            <a:chOff x="0" y="0"/>
            <a:chExt cx="12192000" cy="6858000"/>
          </a:xfrm>
        </p:grpSpPr>
        <p:sp>
          <p:nvSpPr>
            <p:cNvPr id="11" name="Rectangle 10">
              <a:extLst>
                <a:ext uri="{FF2B5EF4-FFF2-40B4-BE49-F238E27FC236}">
                  <a16:creationId xmlns:a16="http://schemas.microsoft.com/office/drawing/2014/main" id="{C44EA047-4A3D-9745-94AB-2CF4644000A2}"/>
                </a:ext>
              </a:extLst>
            </p:cNvPr>
            <p:cNvSpPr/>
            <p:nvPr/>
          </p:nvSpPr>
          <p:spPr>
            <a:xfrm>
              <a:off x="0" y="0"/>
              <a:ext cx="12192000" cy="6858000"/>
            </a:xfrm>
            <a:prstGeom prst="rect">
              <a:avLst/>
            </a:prstGeom>
            <a:gradFill flip="none" rotWithShape="1">
              <a:gsLst>
                <a:gs pos="0">
                  <a:schemeClr val="accent3">
                    <a:alpha val="20000"/>
                  </a:schemeClr>
                </a:gs>
                <a:gs pos="100000">
                  <a:schemeClr val="accent1">
                    <a:alpha val="2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8A50AEE5-F283-0245-8D7C-7B5B1E6219ED}"/>
                </a:ext>
              </a:extLst>
            </p:cNvPr>
            <p:cNvSpPr/>
            <p:nvPr/>
          </p:nvSpPr>
          <p:spPr>
            <a:xfrm>
              <a:off x="0" y="0"/>
              <a:ext cx="152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D67300B-E787-304D-A0BF-C30765DAE5C8}"/>
                </a:ext>
              </a:extLst>
            </p:cNvPr>
            <p:cNvSpPr/>
            <p:nvPr/>
          </p:nvSpPr>
          <p:spPr>
            <a:xfrm>
              <a:off x="1524000" y="0"/>
              <a:ext cx="2395538"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9" name="TextBox 8">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background image: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Picture or texture fill &gt; File &gt; Select a correctly sized PPT wide image</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844421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Map w 6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36">
            <a:extLst>
              <a:ext uri="{FF2B5EF4-FFF2-40B4-BE49-F238E27FC236}">
                <a16:creationId xmlns:a16="http://schemas.microsoft.com/office/drawing/2014/main" id="{96E80561-499D-1341-81F8-000220EECECF}"/>
              </a:ext>
            </a:extLst>
          </p:cNvPr>
          <p:cNvSpPr/>
          <p:nvPr userDrawn="1"/>
        </p:nvSpPr>
        <p:spPr>
          <a:xfrm>
            <a:off x="2797080" y="2052108"/>
            <a:ext cx="1040400"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0" name="Oval 49">
            <a:extLst>
              <a:ext uri="{FF2B5EF4-FFF2-40B4-BE49-F238E27FC236}">
                <a16:creationId xmlns:a16="http://schemas.microsoft.com/office/drawing/2014/main" id="{8430A1FD-AF0F-7149-AE43-3B0E796BF688}"/>
              </a:ext>
            </a:extLst>
          </p:cNvPr>
          <p:cNvSpPr/>
          <p:nvPr userDrawn="1"/>
        </p:nvSpPr>
        <p:spPr>
          <a:xfrm>
            <a:off x="2797017" y="469748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1" name="Oval 50">
            <a:extLst>
              <a:ext uri="{FF2B5EF4-FFF2-40B4-BE49-F238E27FC236}">
                <a16:creationId xmlns:a16="http://schemas.microsoft.com/office/drawing/2014/main" id="{7208E00B-C4D7-C04A-A8F4-C19F11666FC5}"/>
              </a:ext>
            </a:extLst>
          </p:cNvPr>
          <p:cNvSpPr/>
          <p:nvPr userDrawn="1"/>
        </p:nvSpPr>
        <p:spPr>
          <a:xfrm>
            <a:off x="2537950" y="337479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latin typeface="Open Sans" panose="020B0606030504020204" pitchFamily="34" charset="0"/>
            </a:endParaRPr>
          </a:p>
        </p:txBody>
      </p:sp>
      <p:sp>
        <p:nvSpPr>
          <p:cNvPr id="52" name="Picture Placeholder 53">
            <a:extLst>
              <a:ext uri="{FF2B5EF4-FFF2-40B4-BE49-F238E27FC236}">
                <a16:creationId xmlns:a16="http://schemas.microsoft.com/office/drawing/2014/main" id="{6F6BE2A6-142A-7C4B-A0F6-FF5BAE6347CD}"/>
              </a:ext>
            </a:extLst>
          </p:cNvPr>
          <p:cNvSpPr>
            <a:spLocks noGrp="1" noChangeAspect="1"/>
          </p:cNvSpPr>
          <p:nvPr>
            <p:ph type="pic" sz="quarter" idx="34" hasCustomPrompt="1"/>
          </p:nvPr>
        </p:nvSpPr>
        <p:spPr>
          <a:xfrm>
            <a:off x="2804280" y="2059371"/>
            <a:ext cx="1026000" cy="1026000"/>
          </a:xfrm>
          <a:prstGeom prst="ellipse">
            <a:avLst/>
          </a:prstGeom>
          <a:noFill/>
        </p:spPr>
        <p:txBody>
          <a:bodyPr anchor="ctr"/>
          <a:lstStyle>
            <a:lvl1pPr algn="ctr">
              <a:defRPr/>
            </a:lvl1pPr>
          </a:lstStyle>
          <a:p>
            <a:r>
              <a:rPr lang="en-GB" dirty="0"/>
              <a:t>Icon</a:t>
            </a:r>
          </a:p>
        </p:txBody>
      </p:sp>
      <p:sp>
        <p:nvSpPr>
          <p:cNvPr id="53" name="Picture Placeholder 53">
            <a:extLst>
              <a:ext uri="{FF2B5EF4-FFF2-40B4-BE49-F238E27FC236}">
                <a16:creationId xmlns:a16="http://schemas.microsoft.com/office/drawing/2014/main" id="{7AD256AF-CA2E-A445-995D-F4ABCD6DE5FE}"/>
              </a:ext>
            </a:extLst>
          </p:cNvPr>
          <p:cNvSpPr>
            <a:spLocks noGrp="1" noChangeAspect="1"/>
          </p:cNvSpPr>
          <p:nvPr>
            <p:ph type="pic" sz="quarter" idx="43" hasCustomPrompt="1"/>
          </p:nvPr>
        </p:nvSpPr>
        <p:spPr>
          <a:xfrm>
            <a:off x="2545213" y="3382059"/>
            <a:ext cx="1026000" cy="1026000"/>
          </a:xfrm>
          <a:prstGeom prst="ellipse">
            <a:avLst/>
          </a:prstGeom>
          <a:noFill/>
        </p:spPr>
        <p:txBody>
          <a:bodyPr anchor="ctr"/>
          <a:lstStyle>
            <a:lvl1pPr algn="ctr">
              <a:defRPr/>
            </a:lvl1pPr>
          </a:lstStyle>
          <a:p>
            <a:r>
              <a:rPr lang="en-GB" dirty="0"/>
              <a:t>Icon</a:t>
            </a:r>
          </a:p>
        </p:txBody>
      </p:sp>
      <p:sp>
        <p:nvSpPr>
          <p:cNvPr id="55" name="Picture Placeholder 53">
            <a:extLst>
              <a:ext uri="{FF2B5EF4-FFF2-40B4-BE49-F238E27FC236}">
                <a16:creationId xmlns:a16="http://schemas.microsoft.com/office/drawing/2014/main" id="{B2D52EF6-838C-9B45-BB15-1DC2D3D96CED}"/>
              </a:ext>
            </a:extLst>
          </p:cNvPr>
          <p:cNvSpPr>
            <a:spLocks noGrp="1" noChangeAspect="1"/>
          </p:cNvSpPr>
          <p:nvPr>
            <p:ph type="pic" sz="quarter" idx="44" hasCustomPrompt="1"/>
          </p:nvPr>
        </p:nvSpPr>
        <p:spPr>
          <a:xfrm>
            <a:off x="2804280" y="4704746"/>
            <a:ext cx="1026000" cy="1026000"/>
          </a:xfrm>
          <a:prstGeom prst="ellipse">
            <a:avLst/>
          </a:prstGeom>
          <a:noFill/>
        </p:spPr>
        <p:txBody>
          <a:bodyPr anchor="ctr"/>
          <a:lstStyle>
            <a:lvl1pPr algn="ctr">
              <a:defRPr/>
            </a:lvl1pPr>
          </a:lstStyle>
          <a:p>
            <a:r>
              <a:rPr lang="en-GB" dirty="0"/>
              <a:t>Icon</a:t>
            </a:r>
          </a:p>
        </p:txBody>
      </p:sp>
      <p:sp>
        <p:nvSpPr>
          <p:cNvPr id="56" name="Oval 55">
            <a:extLst>
              <a:ext uri="{FF2B5EF4-FFF2-40B4-BE49-F238E27FC236}">
                <a16:creationId xmlns:a16="http://schemas.microsoft.com/office/drawing/2014/main" id="{88EAB9E5-E623-3740-A879-515FFD02EF42}"/>
              </a:ext>
            </a:extLst>
          </p:cNvPr>
          <p:cNvSpPr/>
          <p:nvPr userDrawn="1"/>
        </p:nvSpPr>
        <p:spPr>
          <a:xfrm>
            <a:off x="8226935" y="2052108"/>
            <a:ext cx="1040400"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7" name="Oval 56">
            <a:extLst>
              <a:ext uri="{FF2B5EF4-FFF2-40B4-BE49-F238E27FC236}">
                <a16:creationId xmlns:a16="http://schemas.microsoft.com/office/drawing/2014/main" id="{7B6C545C-EB2B-C64B-AB97-6832D17104B7}"/>
              </a:ext>
            </a:extLst>
          </p:cNvPr>
          <p:cNvSpPr/>
          <p:nvPr userDrawn="1"/>
        </p:nvSpPr>
        <p:spPr>
          <a:xfrm>
            <a:off x="8214837" y="469748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8" name="Oval 57">
            <a:extLst>
              <a:ext uri="{FF2B5EF4-FFF2-40B4-BE49-F238E27FC236}">
                <a16:creationId xmlns:a16="http://schemas.microsoft.com/office/drawing/2014/main" id="{C4ACE013-7CD6-B244-AFF8-64C417CD4828}"/>
              </a:ext>
            </a:extLst>
          </p:cNvPr>
          <p:cNvSpPr/>
          <p:nvPr userDrawn="1"/>
        </p:nvSpPr>
        <p:spPr>
          <a:xfrm>
            <a:off x="8437739" y="337479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latin typeface="Open Sans" panose="020B0606030504020204" pitchFamily="34" charset="0"/>
            </a:endParaRPr>
          </a:p>
        </p:txBody>
      </p:sp>
      <p:sp>
        <p:nvSpPr>
          <p:cNvPr id="59" name="Picture Placeholder 53">
            <a:extLst>
              <a:ext uri="{FF2B5EF4-FFF2-40B4-BE49-F238E27FC236}">
                <a16:creationId xmlns:a16="http://schemas.microsoft.com/office/drawing/2014/main" id="{1340147E-710B-EE42-ACD2-22454799362A}"/>
              </a:ext>
            </a:extLst>
          </p:cNvPr>
          <p:cNvSpPr>
            <a:spLocks noGrp="1" noChangeAspect="1"/>
          </p:cNvSpPr>
          <p:nvPr>
            <p:ph type="pic" sz="quarter" idx="45" hasCustomPrompt="1"/>
          </p:nvPr>
        </p:nvSpPr>
        <p:spPr>
          <a:xfrm>
            <a:off x="8234135" y="2059371"/>
            <a:ext cx="1026000" cy="1026000"/>
          </a:xfrm>
          <a:prstGeom prst="ellipse">
            <a:avLst/>
          </a:prstGeom>
          <a:noFill/>
        </p:spPr>
        <p:txBody>
          <a:bodyPr anchor="ctr"/>
          <a:lstStyle>
            <a:lvl1pPr algn="ctr">
              <a:defRPr/>
            </a:lvl1pPr>
          </a:lstStyle>
          <a:p>
            <a:r>
              <a:rPr lang="en-GB" dirty="0"/>
              <a:t>Icon</a:t>
            </a:r>
          </a:p>
        </p:txBody>
      </p:sp>
      <p:sp>
        <p:nvSpPr>
          <p:cNvPr id="60" name="Picture Placeholder 53">
            <a:extLst>
              <a:ext uri="{FF2B5EF4-FFF2-40B4-BE49-F238E27FC236}">
                <a16:creationId xmlns:a16="http://schemas.microsoft.com/office/drawing/2014/main" id="{9549456F-462B-2B46-B91A-42C613F7F359}"/>
              </a:ext>
            </a:extLst>
          </p:cNvPr>
          <p:cNvSpPr>
            <a:spLocks noGrp="1" noChangeAspect="1"/>
          </p:cNvSpPr>
          <p:nvPr>
            <p:ph type="pic" sz="quarter" idx="49" hasCustomPrompt="1"/>
          </p:nvPr>
        </p:nvSpPr>
        <p:spPr>
          <a:xfrm>
            <a:off x="8445002" y="3382059"/>
            <a:ext cx="1026000" cy="1026000"/>
          </a:xfrm>
          <a:prstGeom prst="ellipse">
            <a:avLst/>
          </a:prstGeom>
          <a:noFill/>
        </p:spPr>
        <p:txBody>
          <a:bodyPr anchor="ctr"/>
          <a:lstStyle>
            <a:lvl1pPr algn="ctr">
              <a:defRPr/>
            </a:lvl1pPr>
          </a:lstStyle>
          <a:p>
            <a:r>
              <a:rPr lang="en-GB" dirty="0"/>
              <a:t>Icon</a:t>
            </a:r>
          </a:p>
        </p:txBody>
      </p:sp>
      <p:sp>
        <p:nvSpPr>
          <p:cNvPr id="62" name="Picture Placeholder 53">
            <a:extLst>
              <a:ext uri="{FF2B5EF4-FFF2-40B4-BE49-F238E27FC236}">
                <a16:creationId xmlns:a16="http://schemas.microsoft.com/office/drawing/2014/main" id="{7F01CCE5-EC27-9342-A9DB-CCB4AAB55FF1}"/>
              </a:ext>
            </a:extLst>
          </p:cNvPr>
          <p:cNvSpPr>
            <a:spLocks noGrp="1" noChangeAspect="1"/>
          </p:cNvSpPr>
          <p:nvPr>
            <p:ph type="pic" sz="quarter" idx="50" hasCustomPrompt="1"/>
          </p:nvPr>
        </p:nvSpPr>
        <p:spPr>
          <a:xfrm>
            <a:off x="8222100" y="4704746"/>
            <a:ext cx="1026000" cy="1026000"/>
          </a:xfrm>
          <a:prstGeom prst="ellipse">
            <a:avLst/>
          </a:prstGeom>
          <a:noFill/>
        </p:spPr>
        <p:txBody>
          <a:bodyPr anchor="ctr"/>
          <a:lstStyle>
            <a:lvl1pPr algn="ctr">
              <a:defRPr/>
            </a:lvl1pPr>
          </a:lstStyle>
          <a:p>
            <a:r>
              <a:rPr lang="en-GB" dirty="0"/>
              <a:t>Icon</a:t>
            </a:r>
          </a:p>
        </p:txBody>
      </p:sp>
      <p:sp>
        <p:nvSpPr>
          <p:cNvPr id="63" name="Text Placeholder 7">
            <a:extLst>
              <a:ext uri="{FF2B5EF4-FFF2-40B4-BE49-F238E27FC236}">
                <a16:creationId xmlns:a16="http://schemas.microsoft.com/office/drawing/2014/main" id="{A344DF41-CCE2-3D47-9398-ADF1331B64FF}"/>
              </a:ext>
            </a:extLst>
          </p:cNvPr>
          <p:cNvSpPr>
            <a:spLocks noGrp="1"/>
          </p:cNvSpPr>
          <p:nvPr>
            <p:ph type="body" sz="quarter" idx="23"/>
          </p:nvPr>
        </p:nvSpPr>
        <p:spPr>
          <a:xfrm>
            <a:off x="9291445" y="2326151"/>
            <a:ext cx="2340000" cy="492443"/>
          </a:xfrm>
        </p:spPr>
        <p:txBody>
          <a:bodyPr lIns="72000" rIns="72000" anchor="ctr" anchorCtr="0"/>
          <a:lstStyle/>
          <a:p>
            <a:pPr lvl="0"/>
            <a:r>
              <a:rPr lang="en-GB" dirty="0"/>
              <a:t>Click to edit Master text styles</a:t>
            </a:r>
          </a:p>
        </p:txBody>
      </p:sp>
      <p:sp>
        <p:nvSpPr>
          <p:cNvPr id="65" name="Text Placeholder 7">
            <a:extLst>
              <a:ext uri="{FF2B5EF4-FFF2-40B4-BE49-F238E27FC236}">
                <a16:creationId xmlns:a16="http://schemas.microsoft.com/office/drawing/2014/main" id="{CB8EDC1A-B87D-7F45-9BC7-8492885FD401}"/>
              </a:ext>
            </a:extLst>
          </p:cNvPr>
          <p:cNvSpPr>
            <a:spLocks noGrp="1"/>
          </p:cNvSpPr>
          <p:nvPr>
            <p:ph type="body" sz="quarter" idx="51"/>
          </p:nvPr>
        </p:nvSpPr>
        <p:spPr>
          <a:xfrm>
            <a:off x="560290" y="2326151"/>
            <a:ext cx="2232000" cy="492443"/>
          </a:xfrm>
        </p:spPr>
        <p:txBody>
          <a:bodyPr lIns="72000" rIns="72000" anchor="ctr" anchorCtr="0"/>
          <a:lstStyle>
            <a:lvl1pPr algn="r">
              <a:defRPr/>
            </a:lvl1pPr>
          </a:lstStyle>
          <a:p>
            <a:pPr lvl="0"/>
            <a:r>
              <a:rPr lang="en-GB" dirty="0"/>
              <a:t>Click to edit Master text styles</a:t>
            </a:r>
          </a:p>
        </p:txBody>
      </p:sp>
      <p:sp>
        <p:nvSpPr>
          <p:cNvPr id="66" name="Text Placeholder 7">
            <a:extLst>
              <a:ext uri="{FF2B5EF4-FFF2-40B4-BE49-F238E27FC236}">
                <a16:creationId xmlns:a16="http://schemas.microsoft.com/office/drawing/2014/main" id="{9082F02C-62A2-C248-8E4C-680E7C350B0B}"/>
              </a:ext>
            </a:extLst>
          </p:cNvPr>
          <p:cNvSpPr>
            <a:spLocks noGrp="1"/>
          </p:cNvSpPr>
          <p:nvPr>
            <p:ph type="body" sz="quarter" idx="52"/>
          </p:nvPr>
        </p:nvSpPr>
        <p:spPr>
          <a:xfrm>
            <a:off x="9291445" y="4977911"/>
            <a:ext cx="2340000" cy="492443"/>
          </a:xfrm>
        </p:spPr>
        <p:txBody>
          <a:bodyPr lIns="72000" rIns="72000" anchor="ctr" anchorCtr="0"/>
          <a:lstStyle/>
          <a:p>
            <a:pPr lvl="0"/>
            <a:r>
              <a:rPr lang="en-GB" dirty="0"/>
              <a:t>Click to edit Master text styles</a:t>
            </a:r>
          </a:p>
        </p:txBody>
      </p:sp>
      <p:sp>
        <p:nvSpPr>
          <p:cNvPr id="67" name="Text Placeholder 7">
            <a:extLst>
              <a:ext uri="{FF2B5EF4-FFF2-40B4-BE49-F238E27FC236}">
                <a16:creationId xmlns:a16="http://schemas.microsoft.com/office/drawing/2014/main" id="{4FA7C2B7-FF11-1C4B-9E6B-1ACD13632A9D}"/>
              </a:ext>
            </a:extLst>
          </p:cNvPr>
          <p:cNvSpPr>
            <a:spLocks noGrp="1"/>
          </p:cNvSpPr>
          <p:nvPr>
            <p:ph type="body" sz="quarter" idx="53"/>
          </p:nvPr>
        </p:nvSpPr>
        <p:spPr>
          <a:xfrm>
            <a:off x="9507445" y="3644438"/>
            <a:ext cx="2124000" cy="492443"/>
          </a:xfrm>
        </p:spPr>
        <p:txBody>
          <a:bodyPr lIns="72000" rIns="72000" anchor="ctr" anchorCtr="0"/>
          <a:lstStyle/>
          <a:p>
            <a:pPr lvl="0"/>
            <a:r>
              <a:rPr lang="en-GB" dirty="0"/>
              <a:t>Click to edit Master text styles</a:t>
            </a:r>
          </a:p>
        </p:txBody>
      </p:sp>
      <p:sp>
        <p:nvSpPr>
          <p:cNvPr id="68" name="Text Placeholder 7">
            <a:extLst>
              <a:ext uri="{FF2B5EF4-FFF2-40B4-BE49-F238E27FC236}">
                <a16:creationId xmlns:a16="http://schemas.microsoft.com/office/drawing/2014/main" id="{BBC0D40C-7CEA-6C4C-A1C9-06778AB070BF}"/>
              </a:ext>
            </a:extLst>
          </p:cNvPr>
          <p:cNvSpPr>
            <a:spLocks noGrp="1"/>
          </p:cNvSpPr>
          <p:nvPr>
            <p:ph type="body" sz="quarter" idx="54"/>
          </p:nvPr>
        </p:nvSpPr>
        <p:spPr>
          <a:xfrm>
            <a:off x="560290" y="4977911"/>
            <a:ext cx="2232000" cy="492443"/>
          </a:xfrm>
        </p:spPr>
        <p:txBody>
          <a:bodyPr lIns="72000" rIns="72000" anchor="ctr" anchorCtr="0"/>
          <a:lstStyle>
            <a:lvl1pPr algn="r">
              <a:defRPr/>
            </a:lvl1pPr>
          </a:lstStyle>
          <a:p>
            <a:pPr lvl="0"/>
            <a:r>
              <a:rPr lang="en-GB" dirty="0"/>
              <a:t>Click to edit Master text styles</a:t>
            </a:r>
          </a:p>
        </p:txBody>
      </p:sp>
      <p:sp>
        <p:nvSpPr>
          <p:cNvPr id="69" name="Text Placeholder 7">
            <a:extLst>
              <a:ext uri="{FF2B5EF4-FFF2-40B4-BE49-F238E27FC236}">
                <a16:creationId xmlns:a16="http://schemas.microsoft.com/office/drawing/2014/main" id="{A603C0D5-BE39-F348-BE59-2C32971D498B}"/>
              </a:ext>
            </a:extLst>
          </p:cNvPr>
          <p:cNvSpPr>
            <a:spLocks noGrp="1"/>
          </p:cNvSpPr>
          <p:nvPr>
            <p:ph type="body" sz="quarter" idx="55"/>
          </p:nvPr>
        </p:nvSpPr>
        <p:spPr>
          <a:xfrm>
            <a:off x="560290" y="3644438"/>
            <a:ext cx="1980000" cy="492443"/>
          </a:xfrm>
        </p:spPr>
        <p:txBody>
          <a:bodyPr lIns="72000" rIns="72000" anchor="ctr" anchorCtr="0"/>
          <a:lstStyle>
            <a:lvl1pPr algn="r">
              <a:defRPr/>
            </a:lvl1pPr>
          </a:lstStyle>
          <a:p>
            <a:pPr lvl="0"/>
            <a:r>
              <a:rPr lang="en-GB" dirty="0"/>
              <a:t>Click to edit Master text styles</a:t>
            </a:r>
          </a:p>
        </p:txBody>
      </p:sp>
      <p:sp>
        <p:nvSpPr>
          <p:cNvPr id="29" name="TextBox 28">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p:cNvSpPr/>
          <p:nvPr userDrawn="1"/>
        </p:nvSpPr>
        <p:spPr>
          <a:xfrm>
            <a:off x="4210908" y="2022434"/>
            <a:ext cx="3768766" cy="37687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7">
            <a:extLst>
              <a:ext uri="{FF2B5EF4-FFF2-40B4-BE49-F238E27FC236}">
                <a16:creationId xmlns:a16="http://schemas.microsoft.com/office/drawing/2014/main" id="{3A04A749-5C09-9B40-9D2F-718823DB8C39}"/>
              </a:ext>
            </a:extLst>
          </p:cNvPr>
          <p:cNvSpPr>
            <a:spLocks noGrp="1"/>
          </p:cNvSpPr>
          <p:nvPr>
            <p:ph type="body" sz="quarter" idx="56"/>
          </p:nvPr>
        </p:nvSpPr>
        <p:spPr>
          <a:xfrm>
            <a:off x="4210907" y="2022434"/>
            <a:ext cx="3754777" cy="3768766"/>
          </a:xfrm>
          <a:prstGeom prst="ellipse">
            <a:avLst/>
          </a:prstGeom>
        </p:spPr>
        <p:txBody>
          <a:bodyPr lIns="72000" rIns="72000" anchor="ctr" anchorCtr="0">
            <a:noAutofit/>
          </a:bodyPr>
          <a:lstStyle>
            <a:lvl1pPr algn="ctr">
              <a:defRPr>
                <a:solidFill>
                  <a:schemeClr val="bg1"/>
                </a:solidFill>
              </a:defRPr>
            </a:lvl1pPr>
          </a:lstStyle>
          <a:p>
            <a:pPr lvl="0"/>
            <a:r>
              <a:rPr lang="en-GB" dirty="0"/>
              <a:t>Click to edit Master text styles</a:t>
            </a:r>
          </a:p>
        </p:txBody>
      </p:sp>
      <p:sp>
        <p:nvSpPr>
          <p:cNvPr id="5" name="Footer Placeholder 4"/>
          <p:cNvSpPr>
            <a:spLocks noGrp="1"/>
          </p:cNvSpPr>
          <p:nvPr>
            <p:ph type="ftr" sz="quarter" idx="57"/>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416530247"/>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entre icon w 8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a:spLocks noChangeAspect="1"/>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16">
            <a:extLst>
              <a:ext uri="{FF2B5EF4-FFF2-40B4-BE49-F238E27FC236}">
                <a16:creationId xmlns:a16="http://schemas.microsoft.com/office/drawing/2014/main" id="{C5CFCEFD-A851-7F41-A22B-07A5FC614A3C}"/>
              </a:ext>
            </a:extLst>
          </p:cNvPr>
          <p:cNvSpPr/>
          <p:nvPr userDrawn="1"/>
        </p:nvSpPr>
        <p:spPr>
          <a:xfrm>
            <a:off x="3219947"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8" name="Oval 17">
            <a:extLst>
              <a:ext uri="{FF2B5EF4-FFF2-40B4-BE49-F238E27FC236}">
                <a16:creationId xmlns:a16="http://schemas.microsoft.com/office/drawing/2014/main" id="{D7EA97C9-D7B8-A34C-9AFF-2DA303E39570}"/>
              </a:ext>
            </a:extLst>
          </p:cNvPr>
          <p:cNvSpPr/>
          <p:nvPr userDrawn="1"/>
        </p:nvSpPr>
        <p:spPr>
          <a:xfrm>
            <a:off x="2511076"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9" name="Oval 18">
            <a:extLst>
              <a:ext uri="{FF2B5EF4-FFF2-40B4-BE49-F238E27FC236}">
                <a16:creationId xmlns:a16="http://schemas.microsoft.com/office/drawing/2014/main" id="{E4829584-D9CC-CD43-92B0-5CCA41CFE9BF}"/>
              </a:ext>
            </a:extLst>
          </p:cNvPr>
          <p:cNvSpPr/>
          <p:nvPr userDrawn="1"/>
        </p:nvSpPr>
        <p:spPr>
          <a:xfrm>
            <a:off x="253002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0" name="Oval 19">
            <a:extLst>
              <a:ext uri="{FF2B5EF4-FFF2-40B4-BE49-F238E27FC236}">
                <a16:creationId xmlns:a16="http://schemas.microsoft.com/office/drawing/2014/main" id="{0F48C7F2-6690-F249-8F8C-FDD6E374D89D}"/>
              </a:ext>
            </a:extLst>
          </p:cNvPr>
          <p:cNvSpPr/>
          <p:nvPr userDrawn="1"/>
        </p:nvSpPr>
        <p:spPr>
          <a:xfrm>
            <a:off x="3207517"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6" name="Oval 25">
            <a:extLst>
              <a:ext uri="{FF2B5EF4-FFF2-40B4-BE49-F238E27FC236}">
                <a16:creationId xmlns:a16="http://schemas.microsoft.com/office/drawing/2014/main" id="{75646D7C-A212-7E47-8B73-F1C82217741B}"/>
              </a:ext>
            </a:extLst>
          </p:cNvPr>
          <p:cNvSpPr/>
          <p:nvPr userDrawn="1"/>
        </p:nvSpPr>
        <p:spPr>
          <a:xfrm flipH="1">
            <a:off x="7913121"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7" name="Oval 26">
            <a:extLst>
              <a:ext uri="{FF2B5EF4-FFF2-40B4-BE49-F238E27FC236}">
                <a16:creationId xmlns:a16="http://schemas.microsoft.com/office/drawing/2014/main" id="{4F2032E2-B178-8E41-94D9-4B6F44838763}"/>
              </a:ext>
            </a:extLst>
          </p:cNvPr>
          <p:cNvSpPr/>
          <p:nvPr userDrawn="1"/>
        </p:nvSpPr>
        <p:spPr>
          <a:xfrm flipH="1">
            <a:off x="8492951"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8" name="Oval 27">
            <a:extLst>
              <a:ext uri="{FF2B5EF4-FFF2-40B4-BE49-F238E27FC236}">
                <a16:creationId xmlns:a16="http://schemas.microsoft.com/office/drawing/2014/main" id="{863CFA26-83E4-A948-85A7-325D917BA64E}"/>
              </a:ext>
            </a:extLst>
          </p:cNvPr>
          <p:cNvSpPr/>
          <p:nvPr userDrawn="1"/>
        </p:nvSpPr>
        <p:spPr>
          <a:xfrm flipH="1">
            <a:off x="851730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9" name="Oval 28">
            <a:extLst>
              <a:ext uri="{FF2B5EF4-FFF2-40B4-BE49-F238E27FC236}">
                <a16:creationId xmlns:a16="http://schemas.microsoft.com/office/drawing/2014/main" id="{28F190CC-3BFB-1E4F-881A-18701C71AFE6}"/>
              </a:ext>
            </a:extLst>
          </p:cNvPr>
          <p:cNvSpPr/>
          <p:nvPr userDrawn="1"/>
        </p:nvSpPr>
        <p:spPr>
          <a:xfrm flipH="1">
            <a:off x="7900691"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5" name="Oval 34">
            <a:extLst>
              <a:ext uri="{FF2B5EF4-FFF2-40B4-BE49-F238E27FC236}">
                <a16:creationId xmlns:a16="http://schemas.microsoft.com/office/drawing/2014/main" id="{9AC24836-FB68-0141-A1E2-0FCA53FB26A1}"/>
              </a:ext>
            </a:extLst>
          </p:cNvPr>
          <p:cNvSpPr>
            <a:spLocks noChangeAspect="1"/>
          </p:cNvSpPr>
          <p:nvPr userDrawn="1"/>
        </p:nvSpPr>
        <p:spPr>
          <a:xfrm>
            <a:off x="4206000" y="2027028"/>
            <a:ext cx="3776400" cy="3776400"/>
          </a:xfrm>
          <a:prstGeom prst="ellipse">
            <a:avLst/>
          </a:prstGeom>
          <a:noFill/>
          <a:ln w="2222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7" name="TextBox 36">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45" name="Picture Placeholder 53">
            <a:extLst>
              <a:ext uri="{FF2B5EF4-FFF2-40B4-BE49-F238E27FC236}">
                <a16:creationId xmlns:a16="http://schemas.microsoft.com/office/drawing/2014/main" id="{5DCB7A82-203E-A04F-9B6F-B4A31FA09B1D}"/>
              </a:ext>
            </a:extLst>
          </p:cNvPr>
          <p:cNvSpPr>
            <a:spLocks noGrp="1" noChangeAspect="1"/>
          </p:cNvSpPr>
          <p:nvPr>
            <p:ph type="pic" sz="quarter" idx="42" hasCustomPrompt="1"/>
          </p:nvPr>
        </p:nvSpPr>
        <p:spPr>
          <a:xfrm>
            <a:off x="4222200" y="2043228"/>
            <a:ext cx="3744000" cy="3744000"/>
          </a:xfrm>
          <a:prstGeom prst="ellipse">
            <a:avLst/>
          </a:prstGeom>
          <a:noFill/>
        </p:spPr>
        <p:txBody>
          <a:bodyPr anchor="ctr"/>
          <a:lstStyle>
            <a:lvl1pPr algn="ctr">
              <a:defRPr/>
            </a:lvl1pPr>
          </a:lstStyle>
          <a:p>
            <a:r>
              <a:rPr lang="en-GB" dirty="0"/>
              <a:t>Icon</a:t>
            </a:r>
          </a:p>
        </p:txBody>
      </p:sp>
      <p:sp>
        <p:nvSpPr>
          <p:cNvPr id="54" name="Picture Placeholder 53">
            <a:extLst>
              <a:ext uri="{FF2B5EF4-FFF2-40B4-BE49-F238E27FC236}">
                <a16:creationId xmlns:a16="http://schemas.microsoft.com/office/drawing/2014/main" id="{7ACF4EE3-D8E9-9145-8A6D-E1CCCB999727}"/>
              </a:ext>
            </a:extLst>
          </p:cNvPr>
          <p:cNvSpPr>
            <a:spLocks noGrp="1" noChangeAspect="1"/>
          </p:cNvSpPr>
          <p:nvPr>
            <p:ph type="pic" sz="quarter" idx="12" hasCustomPrompt="1"/>
          </p:nvPr>
        </p:nvSpPr>
        <p:spPr>
          <a:xfrm>
            <a:off x="3227210" y="1864695"/>
            <a:ext cx="1026000" cy="1026000"/>
          </a:xfrm>
          <a:prstGeom prst="ellipse">
            <a:avLst/>
          </a:prstGeom>
          <a:noFill/>
        </p:spPr>
        <p:txBody>
          <a:bodyPr anchor="ctr"/>
          <a:lstStyle>
            <a:lvl1pPr algn="ctr">
              <a:defRPr/>
            </a:lvl1pPr>
          </a:lstStyle>
          <a:p>
            <a:r>
              <a:rPr lang="en-GB" dirty="0"/>
              <a:t>Icon</a:t>
            </a:r>
          </a:p>
        </p:txBody>
      </p:sp>
      <p:sp>
        <p:nvSpPr>
          <p:cNvPr id="55" name="Picture Placeholder 53">
            <a:extLst>
              <a:ext uri="{FF2B5EF4-FFF2-40B4-BE49-F238E27FC236}">
                <a16:creationId xmlns:a16="http://schemas.microsoft.com/office/drawing/2014/main" id="{0C662C80-CBC3-3841-8A15-EEFB4BA8AA01}"/>
              </a:ext>
            </a:extLst>
          </p:cNvPr>
          <p:cNvSpPr>
            <a:spLocks noGrp="1" noChangeAspect="1"/>
          </p:cNvSpPr>
          <p:nvPr>
            <p:ph type="pic" sz="quarter" idx="35" hasCustomPrompt="1"/>
          </p:nvPr>
        </p:nvSpPr>
        <p:spPr>
          <a:xfrm>
            <a:off x="2518339" y="2894466"/>
            <a:ext cx="1026000" cy="1026000"/>
          </a:xfrm>
          <a:prstGeom prst="ellipse">
            <a:avLst/>
          </a:prstGeom>
          <a:noFill/>
        </p:spPr>
        <p:txBody>
          <a:bodyPr anchor="ctr"/>
          <a:lstStyle>
            <a:lvl1pPr algn="ctr">
              <a:defRPr/>
            </a:lvl1pPr>
          </a:lstStyle>
          <a:p>
            <a:r>
              <a:rPr lang="en-GB" dirty="0"/>
              <a:t>Icon</a:t>
            </a:r>
          </a:p>
        </p:txBody>
      </p:sp>
      <p:sp>
        <p:nvSpPr>
          <p:cNvPr id="56" name="Picture Placeholder 53">
            <a:extLst>
              <a:ext uri="{FF2B5EF4-FFF2-40B4-BE49-F238E27FC236}">
                <a16:creationId xmlns:a16="http://schemas.microsoft.com/office/drawing/2014/main" id="{9E9EBEEA-9BDC-B04E-AD7C-D9AA0D3BB206}"/>
              </a:ext>
            </a:extLst>
          </p:cNvPr>
          <p:cNvSpPr>
            <a:spLocks noGrp="1" noChangeAspect="1"/>
          </p:cNvSpPr>
          <p:nvPr>
            <p:ph type="pic" sz="quarter" idx="36" hasCustomPrompt="1"/>
          </p:nvPr>
        </p:nvSpPr>
        <p:spPr>
          <a:xfrm>
            <a:off x="2537287" y="4077814"/>
            <a:ext cx="1026000" cy="1026000"/>
          </a:xfrm>
          <a:prstGeom prst="ellipse">
            <a:avLst/>
          </a:prstGeom>
          <a:noFill/>
        </p:spPr>
        <p:txBody>
          <a:bodyPr anchor="ctr"/>
          <a:lstStyle>
            <a:lvl1pPr algn="ctr">
              <a:defRPr/>
            </a:lvl1pPr>
          </a:lstStyle>
          <a:p>
            <a:r>
              <a:rPr lang="en-GB" dirty="0"/>
              <a:t>Icon</a:t>
            </a:r>
          </a:p>
        </p:txBody>
      </p:sp>
      <p:sp>
        <p:nvSpPr>
          <p:cNvPr id="57" name="Picture Placeholder 53">
            <a:extLst>
              <a:ext uri="{FF2B5EF4-FFF2-40B4-BE49-F238E27FC236}">
                <a16:creationId xmlns:a16="http://schemas.microsoft.com/office/drawing/2014/main" id="{03EEA7A7-E5EB-3B40-ACBE-036EA2F13ABF}"/>
              </a:ext>
            </a:extLst>
          </p:cNvPr>
          <p:cNvSpPr>
            <a:spLocks noGrp="1" noChangeAspect="1"/>
          </p:cNvSpPr>
          <p:nvPr>
            <p:ph type="pic" sz="quarter" idx="37" hasCustomPrompt="1"/>
          </p:nvPr>
        </p:nvSpPr>
        <p:spPr>
          <a:xfrm>
            <a:off x="3214780" y="5101199"/>
            <a:ext cx="1026000" cy="1026000"/>
          </a:xfrm>
          <a:prstGeom prst="ellipse">
            <a:avLst/>
          </a:prstGeom>
          <a:noFill/>
        </p:spPr>
        <p:txBody>
          <a:bodyPr anchor="ctr"/>
          <a:lstStyle>
            <a:lvl1pPr algn="ctr">
              <a:defRPr/>
            </a:lvl1pPr>
          </a:lstStyle>
          <a:p>
            <a:r>
              <a:rPr lang="en-GB" dirty="0"/>
              <a:t>Icon</a:t>
            </a:r>
          </a:p>
        </p:txBody>
      </p:sp>
      <p:sp>
        <p:nvSpPr>
          <p:cNvPr id="58" name="Picture Placeholder 53">
            <a:extLst>
              <a:ext uri="{FF2B5EF4-FFF2-40B4-BE49-F238E27FC236}">
                <a16:creationId xmlns:a16="http://schemas.microsoft.com/office/drawing/2014/main" id="{0853C0B7-FBFF-E04D-945D-D7E75B2D1522}"/>
              </a:ext>
            </a:extLst>
          </p:cNvPr>
          <p:cNvSpPr>
            <a:spLocks noGrp="1" noChangeAspect="1"/>
          </p:cNvSpPr>
          <p:nvPr>
            <p:ph type="pic" sz="quarter" idx="38" hasCustomPrompt="1"/>
          </p:nvPr>
        </p:nvSpPr>
        <p:spPr>
          <a:xfrm>
            <a:off x="7920384" y="1864695"/>
            <a:ext cx="1026000" cy="1026000"/>
          </a:xfrm>
          <a:prstGeom prst="ellipse">
            <a:avLst/>
          </a:prstGeom>
          <a:noFill/>
        </p:spPr>
        <p:txBody>
          <a:bodyPr anchor="ctr"/>
          <a:lstStyle>
            <a:lvl1pPr algn="ctr">
              <a:defRPr/>
            </a:lvl1pPr>
          </a:lstStyle>
          <a:p>
            <a:r>
              <a:rPr lang="en-GB" dirty="0"/>
              <a:t>Icon</a:t>
            </a:r>
          </a:p>
        </p:txBody>
      </p:sp>
      <p:sp>
        <p:nvSpPr>
          <p:cNvPr id="59" name="Picture Placeholder 53">
            <a:extLst>
              <a:ext uri="{FF2B5EF4-FFF2-40B4-BE49-F238E27FC236}">
                <a16:creationId xmlns:a16="http://schemas.microsoft.com/office/drawing/2014/main" id="{F7693D9C-B8AE-5145-9CE2-9C32FE66A2CD}"/>
              </a:ext>
            </a:extLst>
          </p:cNvPr>
          <p:cNvSpPr>
            <a:spLocks noGrp="1" noChangeAspect="1"/>
          </p:cNvSpPr>
          <p:nvPr>
            <p:ph type="pic" sz="quarter" idx="39" hasCustomPrompt="1"/>
          </p:nvPr>
        </p:nvSpPr>
        <p:spPr>
          <a:xfrm>
            <a:off x="8500214" y="2894466"/>
            <a:ext cx="1026000" cy="1026000"/>
          </a:xfrm>
          <a:prstGeom prst="ellipse">
            <a:avLst/>
          </a:prstGeom>
          <a:noFill/>
        </p:spPr>
        <p:txBody>
          <a:bodyPr anchor="ctr"/>
          <a:lstStyle>
            <a:lvl1pPr algn="ctr">
              <a:defRPr/>
            </a:lvl1pPr>
          </a:lstStyle>
          <a:p>
            <a:r>
              <a:rPr lang="en-GB" dirty="0"/>
              <a:t>Icon</a:t>
            </a:r>
          </a:p>
        </p:txBody>
      </p:sp>
      <p:sp>
        <p:nvSpPr>
          <p:cNvPr id="60" name="Picture Placeholder 53">
            <a:extLst>
              <a:ext uri="{FF2B5EF4-FFF2-40B4-BE49-F238E27FC236}">
                <a16:creationId xmlns:a16="http://schemas.microsoft.com/office/drawing/2014/main" id="{8DFC9277-4027-2149-928F-39C1153EA14B}"/>
              </a:ext>
            </a:extLst>
          </p:cNvPr>
          <p:cNvSpPr>
            <a:spLocks noGrp="1" noChangeAspect="1"/>
          </p:cNvSpPr>
          <p:nvPr>
            <p:ph type="pic" sz="quarter" idx="40" hasCustomPrompt="1"/>
          </p:nvPr>
        </p:nvSpPr>
        <p:spPr>
          <a:xfrm>
            <a:off x="8524567" y="4077814"/>
            <a:ext cx="1026000" cy="1026000"/>
          </a:xfrm>
          <a:prstGeom prst="ellipse">
            <a:avLst/>
          </a:prstGeom>
          <a:noFill/>
        </p:spPr>
        <p:txBody>
          <a:bodyPr anchor="ctr"/>
          <a:lstStyle>
            <a:lvl1pPr algn="ctr">
              <a:defRPr/>
            </a:lvl1pPr>
          </a:lstStyle>
          <a:p>
            <a:r>
              <a:rPr lang="en-GB" dirty="0"/>
              <a:t>Icon</a:t>
            </a:r>
          </a:p>
        </p:txBody>
      </p:sp>
      <p:sp>
        <p:nvSpPr>
          <p:cNvPr id="61" name="Picture Placeholder 53">
            <a:extLst>
              <a:ext uri="{FF2B5EF4-FFF2-40B4-BE49-F238E27FC236}">
                <a16:creationId xmlns:a16="http://schemas.microsoft.com/office/drawing/2014/main" id="{29D2429C-1CF2-8C4C-97A7-58BE26BDA623}"/>
              </a:ext>
            </a:extLst>
          </p:cNvPr>
          <p:cNvSpPr>
            <a:spLocks noGrp="1" noChangeAspect="1"/>
          </p:cNvSpPr>
          <p:nvPr>
            <p:ph type="pic" sz="quarter" idx="41" hasCustomPrompt="1"/>
          </p:nvPr>
        </p:nvSpPr>
        <p:spPr>
          <a:xfrm>
            <a:off x="7907954" y="5101199"/>
            <a:ext cx="1026000" cy="1026000"/>
          </a:xfrm>
          <a:prstGeom prst="ellipse">
            <a:avLst/>
          </a:prstGeom>
          <a:noFill/>
        </p:spPr>
        <p:txBody>
          <a:bodyPr anchor="ctr"/>
          <a:lstStyle>
            <a:lvl1pPr algn="ctr">
              <a:defRPr/>
            </a:lvl1pPr>
          </a:lstStyle>
          <a:p>
            <a:r>
              <a:rPr lang="en-GB" dirty="0"/>
              <a:t>Icon</a:t>
            </a:r>
          </a:p>
        </p:txBody>
      </p:sp>
      <p:sp>
        <p:nvSpPr>
          <p:cNvPr id="36" name="Text Placeholder 7">
            <a:extLst>
              <a:ext uri="{FF2B5EF4-FFF2-40B4-BE49-F238E27FC236}">
                <a16:creationId xmlns:a16="http://schemas.microsoft.com/office/drawing/2014/main" id="{556C029E-0A8A-3C4B-94BB-34C0B96BFE96}"/>
              </a:ext>
            </a:extLst>
          </p:cNvPr>
          <p:cNvSpPr>
            <a:spLocks noGrp="1"/>
          </p:cNvSpPr>
          <p:nvPr>
            <p:ph type="body" sz="quarter" idx="23"/>
          </p:nvPr>
        </p:nvSpPr>
        <p:spPr>
          <a:xfrm>
            <a:off x="8987265" y="2131474"/>
            <a:ext cx="2642400" cy="492443"/>
          </a:xfrm>
        </p:spPr>
        <p:txBody>
          <a:bodyPr lIns="72000" rIns="72000" anchor="ctr" anchorCtr="0"/>
          <a:lstStyle/>
          <a:p>
            <a:pPr lvl="0"/>
            <a:r>
              <a:rPr lang="en-GB" dirty="0"/>
              <a:t>Click to edit Master text styles</a:t>
            </a:r>
          </a:p>
        </p:txBody>
      </p:sp>
      <p:sp>
        <p:nvSpPr>
          <p:cNvPr id="38" name="Text Placeholder 7">
            <a:extLst>
              <a:ext uri="{FF2B5EF4-FFF2-40B4-BE49-F238E27FC236}">
                <a16:creationId xmlns:a16="http://schemas.microsoft.com/office/drawing/2014/main" id="{B65944F8-90E8-DB4A-8BA0-67373D6F8FEE}"/>
              </a:ext>
            </a:extLst>
          </p:cNvPr>
          <p:cNvSpPr>
            <a:spLocks noGrp="1"/>
          </p:cNvSpPr>
          <p:nvPr>
            <p:ph type="body" sz="quarter" idx="43"/>
          </p:nvPr>
        </p:nvSpPr>
        <p:spPr>
          <a:xfrm>
            <a:off x="8987265" y="5367978"/>
            <a:ext cx="2642400" cy="492443"/>
          </a:xfrm>
        </p:spPr>
        <p:txBody>
          <a:bodyPr lIns="72000" rIns="72000" anchor="ctr" anchorCtr="0"/>
          <a:lstStyle/>
          <a:p>
            <a:pPr lvl="0"/>
            <a:r>
              <a:rPr lang="en-GB" dirty="0"/>
              <a:t>Click to edit Master text styles</a:t>
            </a:r>
          </a:p>
        </p:txBody>
      </p:sp>
      <p:sp>
        <p:nvSpPr>
          <p:cNvPr id="39" name="Text Placeholder 7">
            <a:extLst>
              <a:ext uri="{FF2B5EF4-FFF2-40B4-BE49-F238E27FC236}">
                <a16:creationId xmlns:a16="http://schemas.microsoft.com/office/drawing/2014/main" id="{90D0EA10-328E-1A47-B038-4FCDE6026287}"/>
              </a:ext>
            </a:extLst>
          </p:cNvPr>
          <p:cNvSpPr>
            <a:spLocks noGrp="1"/>
          </p:cNvSpPr>
          <p:nvPr>
            <p:ph type="body" sz="quarter" idx="44"/>
          </p:nvPr>
        </p:nvSpPr>
        <p:spPr>
          <a:xfrm>
            <a:off x="9557831" y="3161245"/>
            <a:ext cx="2088000" cy="492443"/>
          </a:xfrm>
        </p:spPr>
        <p:txBody>
          <a:bodyPr lIns="72000" rIns="72000" anchor="ctr" anchorCtr="0"/>
          <a:lstStyle/>
          <a:p>
            <a:pPr lvl="0"/>
            <a:r>
              <a:rPr lang="en-GB" dirty="0"/>
              <a:t>Click to edit Master text styles</a:t>
            </a:r>
          </a:p>
        </p:txBody>
      </p:sp>
      <p:sp>
        <p:nvSpPr>
          <p:cNvPr id="40" name="Text Placeholder 7">
            <a:extLst>
              <a:ext uri="{FF2B5EF4-FFF2-40B4-BE49-F238E27FC236}">
                <a16:creationId xmlns:a16="http://schemas.microsoft.com/office/drawing/2014/main" id="{68A06269-01EA-9F4B-9374-56C114F76C77}"/>
              </a:ext>
            </a:extLst>
          </p:cNvPr>
          <p:cNvSpPr>
            <a:spLocks noGrp="1"/>
          </p:cNvSpPr>
          <p:nvPr>
            <p:ph type="body" sz="quarter" idx="45"/>
          </p:nvPr>
        </p:nvSpPr>
        <p:spPr>
          <a:xfrm>
            <a:off x="9557831" y="4344593"/>
            <a:ext cx="2088000" cy="492443"/>
          </a:xfrm>
        </p:spPr>
        <p:txBody>
          <a:bodyPr lIns="72000" rIns="72000" anchor="ctr" anchorCtr="0"/>
          <a:lstStyle/>
          <a:p>
            <a:pPr lvl="0"/>
            <a:r>
              <a:rPr lang="en-GB" dirty="0"/>
              <a:t>Click to edit Master text styles</a:t>
            </a:r>
          </a:p>
        </p:txBody>
      </p:sp>
      <p:sp>
        <p:nvSpPr>
          <p:cNvPr id="41" name="Text Placeholder 7">
            <a:extLst>
              <a:ext uri="{FF2B5EF4-FFF2-40B4-BE49-F238E27FC236}">
                <a16:creationId xmlns:a16="http://schemas.microsoft.com/office/drawing/2014/main" id="{A463DB3B-EF73-284F-AAFC-293F196E0373}"/>
              </a:ext>
            </a:extLst>
          </p:cNvPr>
          <p:cNvSpPr>
            <a:spLocks noGrp="1"/>
          </p:cNvSpPr>
          <p:nvPr>
            <p:ph type="body" sz="quarter" idx="51"/>
          </p:nvPr>
        </p:nvSpPr>
        <p:spPr>
          <a:xfrm>
            <a:off x="560290" y="2131474"/>
            <a:ext cx="2642400" cy="492443"/>
          </a:xfrm>
        </p:spPr>
        <p:txBody>
          <a:bodyPr lIns="72000" rIns="72000" anchor="ctr" anchorCtr="0"/>
          <a:lstStyle>
            <a:lvl1pPr algn="r">
              <a:defRPr/>
            </a:lvl1pPr>
          </a:lstStyle>
          <a:p>
            <a:pPr lvl="0"/>
            <a:r>
              <a:rPr lang="en-GB" dirty="0"/>
              <a:t>Click to edit Master text styles</a:t>
            </a:r>
          </a:p>
        </p:txBody>
      </p:sp>
      <p:sp>
        <p:nvSpPr>
          <p:cNvPr id="42" name="Text Placeholder 7">
            <a:extLst>
              <a:ext uri="{FF2B5EF4-FFF2-40B4-BE49-F238E27FC236}">
                <a16:creationId xmlns:a16="http://schemas.microsoft.com/office/drawing/2014/main" id="{4BDA05D0-4AEA-D149-98F5-BB0F8E5617EA}"/>
              </a:ext>
            </a:extLst>
          </p:cNvPr>
          <p:cNvSpPr>
            <a:spLocks noGrp="1"/>
          </p:cNvSpPr>
          <p:nvPr>
            <p:ph type="body" sz="quarter" idx="52"/>
          </p:nvPr>
        </p:nvSpPr>
        <p:spPr>
          <a:xfrm>
            <a:off x="560290" y="5367978"/>
            <a:ext cx="2642400" cy="492443"/>
          </a:xfrm>
        </p:spPr>
        <p:txBody>
          <a:bodyPr lIns="72000" rIns="72000" anchor="ctr" anchorCtr="0"/>
          <a:lstStyle>
            <a:lvl1pPr algn="r">
              <a:defRPr/>
            </a:lvl1pPr>
          </a:lstStyle>
          <a:p>
            <a:pPr lvl="0"/>
            <a:r>
              <a:rPr lang="en-GB" dirty="0"/>
              <a:t>Click to edit Master text styles</a:t>
            </a:r>
          </a:p>
        </p:txBody>
      </p:sp>
      <p:sp>
        <p:nvSpPr>
          <p:cNvPr id="43" name="Text Placeholder 7">
            <a:extLst>
              <a:ext uri="{FF2B5EF4-FFF2-40B4-BE49-F238E27FC236}">
                <a16:creationId xmlns:a16="http://schemas.microsoft.com/office/drawing/2014/main" id="{2F55D1FD-9771-E249-BDD3-86FC19AEDF17}"/>
              </a:ext>
            </a:extLst>
          </p:cNvPr>
          <p:cNvSpPr>
            <a:spLocks noGrp="1"/>
          </p:cNvSpPr>
          <p:nvPr>
            <p:ph type="body" sz="quarter" idx="53"/>
          </p:nvPr>
        </p:nvSpPr>
        <p:spPr>
          <a:xfrm>
            <a:off x="560290" y="3161245"/>
            <a:ext cx="1944000" cy="492443"/>
          </a:xfrm>
        </p:spPr>
        <p:txBody>
          <a:bodyPr lIns="72000" rIns="72000" anchor="ctr" anchorCtr="0"/>
          <a:lstStyle>
            <a:lvl1pPr algn="r">
              <a:defRPr/>
            </a:lvl1pPr>
          </a:lstStyle>
          <a:p>
            <a:pPr lvl="0"/>
            <a:r>
              <a:rPr lang="en-GB" dirty="0"/>
              <a:t>Click to edit Master text styles</a:t>
            </a:r>
          </a:p>
        </p:txBody>
      </p:sp>
      <p:sp>
        <p:nvSpPr>
          <p:cNvPr id="44" name="Text Placeholder 7">
            <a:extLst>
              <a:ext uri="{FF2B5EF4-FFF2-40B4-BE49-F238E27FC236}">
                <a16:creationId xmlns:a16="http://schemas.microsoft.com/office/drawing/2014/main" id="{3B00ABA3-F62F-5840-9834-F3F52DF6DF51}"/>
              </a:ext>
            </a:extLst>
          </p:cNvPr>
          <p:cNvSpPr>
            <a:spLocks noGrp="1"/>
          </p:cNvSpPr>
          <p:nvPr>
            <p:ph type="body" sz="quarter" idx="54"/>
          </p:nvPr>
        </p:nvSpPr>
        <p:spPr>
          <a:xfrm>
            <a:off x="560290" y="4344593"/>
            <a:ext cx="1944000" cy="492443"/>
          </a:xfrm>
        </p:spPr>
        <p:txBody>
          <a:bodyPr lIns="72000" rIns="72000" anchor="ctr" anchorCtr="0"/>
          <a:lstStyle>
            <a:lvl1pPr algn="r">
              <a:defRPr/>
            </a:lvl1pPr>
          </a:lstStyle>
          <a:p>
            <a:pPr lvl="0"/>
            <a:r>
              <a:rPr lang="en-GB" dirty="0"/>
              <a:t>Click to edit Master text styles</a:t>
            </a:r>
          </a:p>
        </p:txBody>
      </p:sp>
      <p:sp>
        <p:nvSpPr>
          <p:cNvPr id="46" name="TextBox 45">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Footer Placeholder 4"/>
          <p:cNvSpPr>
            <a:spLocks noGrp="1"/>
          </p:cNvSpPr>
          <p:nvPr>
            <p:ph type="ftr" sz="quarter" idx="55"/>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981028579"/>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entre icon w 6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a:spLocks noChangeAspect="1"/>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35" name="Oval 34">
            <a:extLst>
              <a:ext uri="{FF2B5EF4-FFF2-40B4-BE49-F238E27FC236}">
                <a16:creationId xmlns:a16="http://schemas.microsoft.com/office/drawing/2014/main" id="{9AC24836-FB68-0141-A1E2-0FCA53FB26A1}"/>
              </a:ext>
            </a:extLst>
          </p:cNvPr>
          <p:cNvSpPr>
            <a:spLocks noChangeAspect="1"/>
          </p:cNvSpPr>
          <p:nvPr userDrawn="1"/>
        </p:nvSpPr>
        <p:spPr>
          <a:xfrm>
            <a:off x="4206000" y="2027028"/>
            <a:ext cx="3776400" cy="3776400"/>
          </a:xfrm>
          <a:prstGeom prst="ellipse">
            <a:avLst/>
          </a:prstGeom>
          <a:noFill/>
          <a:ln w="2222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7" name="TextBox 36">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45" name="Picture Placeholder 53">
            <a:extLst>
              <a:ext uri="{FF2B5EF4-FFF2-40B4-BE49-F238E27FC236}">
                <a16:creationId xmlns:a16="http://schemas.microsoft.com/office/drawing/2014/main" id="{5DCB7A82-203E-A04F-9B6F-B4A31FA09B1D}"/>
              </a:ext>
            </a:extLst>
          </p:cNvPr>
          <p:cNvSpPr>
            <a:spLocks noGrp="1" noChangeAspect="1"/>
          </p:cNvSpPr>
          <p:nvPr>
            <p:ph type="pic" sz="quarter" idx="42" hasCustomPrompt="1"/>
          </p:nvPr>
        </p:nvSpPr>
        <p:spPr>
          <a:xfrm>
            <a:off x="4222200" y="2043228"/>
            <a:ext cx="3744000" cy="3744000"/>
          </a:xfrm>
          <a:prstGeom prst="ellipse">
            <a:avLst/>
          </a:prstGeom>
          <a:noFill/>
        </p:spPr>
        <p:txBody>
          <a:bodyPr anchor="ctr"/>
          <a:lstStyle>
            <a:lvl1pPr algn="ctr">
              <a:defRPr/>
            </a:lvl1pPr>
          </a:lstStyle>
          <a:p>
            <a:r>
              <a:rPr lang="en-GB" dirty="0"/>
              <a:t>Icon</a:t>
            </a:r>
          </a:p>
        </p:txBody>
      </p:sp>
      <p:sp>
        <p:nvSpPr>
          <p:cNvPr id="36" name="Oval 35">
            <a:extLst>
              <a:ext uri="{FF2B5EF4-FFF2-40B4-BE49-F238E27FC236}">
                <a16:creationId xmlns:a16="http://schemas.microsoft.com/office/drawing/2014/main" id="{FB38EE68-D860-F64A-9986-2520D7BBEF21}"/>
              </a:ext>
            </a:extLst>
          </p:cNvPr>
          <p:cNvSpPr/>
          <p:nvPr userDrawn="1"/>
        </p:nvSpPr>
        <p:spPr>
          <a:xfrm>
            <a:off x="2797080" y="2052108"/>
            <a:ext cx="1040400"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8" name="Oval 37">
            <a:extLst>
              <a:ext uri="{FF2B5EF4-FFF2-40B4-BE49-F238E27FC236}">
                <a16:creationId xmlns:a16="http://schemas.microsoft.com/office/drawing/2014/main" id="{5C077594-1F37-3C42-9195-F7EBEC69BDB0}"/>
              </a:ext>
            </a:extLst>
          </p:cNvPr>
          <p:cNvSpPr/>
          <p:nvPr userDrawn="1"/>
        </p:nvSpPr>
        <p:spPr>
          <a:xfrm>
            <a:off x="2797017" y="469748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9" name="Oval 38">
            <a:extLst>
              <a:ext uri="{FF2B5EF4-FFF2-40B4-BE49-F238E27FC236}">
                <a16:creationId xmlns:a16="http://schemas.microsoft.com/office/drawing/2014/main" id="{421EC62F-81BA-EE45-B80E-6AA670C20F37}"/>
              </a:ext>
            </a:extLst>
          </p:cNvPr>
          <p:cNvSpPr/>
          <p:nvPr userDrawn="1"/>
        </p:nvSpPr>
        <p:spPr>
          <a:xfrm>
            <a:off x="2537950" y="337479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latin typeface="Open Sans" panose="020B0606030504020204" pitchFamily="34" charset="0"/>
            </a:endParaRPr>
          </a:p>
        </p:txBody>
      </p:sp>
      <p:sp>
        <p:nvSpPr>
          <p:cNvPr id="40" name="Picture Placeholder 53">
            <a:extLst>
              <a:ext uri="{FF2B5EF4-FFF2-40B4-BE49-F238E27FC236}">
                <a16:creationId xmlns:a16="http://schemas.microsoft.com/office/drawing/2014/main" id="{87B8C5D4-CD87-E443-9DCA-69264BFF2A0B}"/>
              </a:ext>
            </a:extLst>
          </p:cNvPr>
          <p:cNvSpPr>
            <a:spLocks noGrp="1" noChangeAspect="1"/>
          </p:cNvSpPr>
          <p:nvPr>
            <p:ph type="pic" sz="quarter" idx="34" hasCustomPrompt="1"/>
          </p:nvPr>
        </p:nvSpPr>
        <p:spPr>
          <a:xfrm>
            <a:off x="2804280" y="2059371"/>
            <a:ext cx="1026000" cy="1026000"/>
          </a:xfrm>
          <a:prstGeom prst="ellipse">
            <a:avLst/>
          </a:prstGeom>
          <a:noFill/>
        </p:spPr>
        <p:txBody>
          <a:bodyPr anchor="ctr"/>
          <a:lstStyle>
            <a:lvl1pPr algn="ctr">
              <a:defRPr/>
            </a:lvl1pPr>
          </a:lstStyle>
          <a:p>
            <a:r>
              <a:rPr lang="en-GB" dirty="0"/>
              <a:t>Icon</a:t>
            </a:r>
          </a:p>
        </p:txBody>
      </p:sp>
      <p:sp>
        <p:nvSpPr>
          <p:cNvPr id="44" name="Picture Placeholder 53">
            <a:extLst>
              <a:ext uri="{FF2B5EF4-FFF2-40B4-BE49-F238E27FC236}">
                <a16:creationId xmlns:a16="http://schemas.microsoft.com/office/drawing/2014/main" id="{69D18BFC-05FE-424F-BE46-12EF49285877}"/>
              </a:ext>
            </a:extLst>
          </p:cNvPr>
          <p:cNvSpPr>
            <a:spLocks noGrp="1" noChangeAspect="1"/>
          </p:cNvSpPr>
          <p:nvPr>
            <p:ph type="pic" sz="quarter" idx="43" hasCustomPrompt="1"/>
          </p:nvPr>
        </p:nvSpPr>
        <p:spPr>
          <a:xfrm>
            <a:off x="2545213" y="3382059"/>
            <a:ext cx="1026000" cy="1026000"/>
          </a:xfrm>
          <a:prstGeom prst="ellipse">
            <a:avLst/>
          </a:prstGeom>
          <a:noFill/>
        </p:spPr>
        <p:txBody>
          <a:bodyPr anchor="ctr"/>
          <a:lstStyle>
            <a:lvl1pPr algn="ctr">
              <a:defRPr/>
            </a:lvl1pPr>
          </a:lstStyle>
          <a:p>
            <a:r>
              <a:rPr lang="en-GB" dirty="0"/>
              <a:t>Icon</a:t>
            </a:r>
          </a:p>
        </p:txBody>
      </p:sp>
      <p:sp>
        <p:nvSpPr>
          <p:cNvPr id="62" name="Picture Placeholder 53">
            <a:extLst>
              <a:ext uri="{FF2B5EF4-FFF2-40B4-BE49-F238E27FC236}">
                <a16:creationId xmlns:a16="http://schemas.microsoft.com/office/drawing/2014/main" id="{C597C74F-3964-FE44-A2B2-9C8D69F51E31}"/>
              </a:ext>
            </a:extLst>
          </p:cNvPr>
          <p:cNvSpPr>
            <a:spLocks noGrp="1" noChangeAspect="1"/>
          </p:cNvSpPr>
          <p:nvPr>
            <p:ph type="pic" sz="quarter" idx="44" hasCustomPrompt="1"/>
          </p:nvPr>
        </p:nvSpPr>
        <p:spPr>
          <a:xfrm>
            <a:off x="2804280" y="4704746"/>
            <a:ext cx="1026000" cy="1026000"/>
          </a:xfrm>
          <a:prstGeom prst="ellipse">
            <a:avLst/>
          </a:prstGeom>
          <a:noFill/>
        </p:spPr>
        <p:txBody>
          <a:bodyPr anchor="ctr"/>
          <a:lstStyle>
            <a:lvl1pPr algn="ctr">
              <a:defRPr/>
            </a:lvl1pPr>
          </a:lstStyle>
          <a:p>
            <a:r>
              <a:rPr lang="en-GB" dirty="0"/>
              <a:t>Icon</a:t>
            </a:r>
          </a:p>
        </p:txBody>
      </p:sp>
      <p:sp>
        <p:nvSpPr>
          <p:cNvPr id="63" name="Oval 62">
            <a:extLst>
              <a:ext uri="{FF2B5EF4-FFF2-40B4-BE49-F238E27FC236}">
                <a16:creationId xmlns:a16="http://schemas.microsoft.com/office/drawing/2014/main" id="{7415B9F3-27F9-AD43-B66D-87A1981DDDBA}"/>
              </a:ext>
            </a:extLst>
          </p:cNvPr>
          <p:cNvSpPr/>
          <p:nvPr userDrawn="1"/>
        </p:nvSpPr>
        <p:spPr>
          <a:xfrm>
            <a:off x="8226935" y="2052108"/>
            <a:ext cx="1040400"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4" name="Oval 63">
            <a:extLst>
              <a:ext uri="{FF2B5EF4-FFF2-40B4-BE49-F238E27FC236}">
                <a16:creationId xmlns:a16="http://schemas.microsoft.com/office/drawing/2014/main" id="{54980ED8-6153-4F49-A73E-D43358F23080}"/>
              </a:ext>
            </a:extLst>
          </p:cNvPr>
          <p:cNvSpPr/>
          <p:nvPr userDrawn="1"/>
        </p:nvSpPr>
        <p:spPr>
          <a:xfrm>
            <a:off x="8214837" y="469748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5" name="Oval 64">
            <a:extLst>
              <a:ext uri="{FF2B5EF4-FFF2-40B4-BE49-F238E27FC236}">
                <a16:creationId xmlns:a16="http://schemas.microsoft.com/office/drawing/2014/main" id="{A0597D0B-48F4-9048-B6FF-E1DF3A2078ED}"/>
              </a:ext>
            </a:extLst>
          </p:cNvPr>
          <p:cNvSpPr/>
          <p:nvPr userDrawn="1"/>
        </p:nvSpPr>
        <p:spPr>
          <a:xfrm>
            <a:off x="8437739" y="337479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latin typeface="Open Sans" panose="020B0606030504020204" pitchFamily="34" charset="0"/>
            </a:endParaRPr>
          </a:p>
        </p:txBody>
      </p:sp>
      <p:sp>
        <p:nvSpPr>
          <p:cNvPr id="66" name="Picture Placeholder 53">
            <a:extLst>
              <a:ext uri="{FF2B5EF4-FFF2-40B4-BE49-F238E27FC236}">
                <a16:creationId xmlns:a16="http://schemas.microsoft.com/office/drawing/2014/main" id="{5BBF1099-4BE6-8041-A1CF-5DB5EF2CCCEF}"/>
              </a:ext>
            </a:extLst>
          </p:cNvPr>
          <p:cNvSpPr>
            <a:spLocks noGrp="1" noChangeAspect="1"/>
          </p:cNvSpPr>
          <p:nvPr>
            <p:ph type="pic" sz="quarter" idx="45" hasCustomPrompt="1"/>
          </p:nvPr>
        </p:nvSpPr>
        <p:spPr>
          <a:xfrm>
            <a:off x="8234135" y="2059371"/>
            <a:ext cx="1026000" cy="1026000"/>
          </a:xfrm>
          <a:prstGeom prst="ellipse">
            <a:avLst/>
          </a:prstGeom>
          <a:noFill/>
        </p:spPr>
        <p:txBody>
          <a:bodyPr anchor="ctr"/>
          <a:lstStyle>
            <a:lvl1pPr algn="ctr">
              <a:defRPr/>
            </a:lvl1pPr>
          </a:lstStyle>
          <a:p>
            <a:r>
              <a:rPr lang="en-GB" dirty="0"/>
              <a:t>Icon</a:t>
            </a:r>
          </a:p>
        </p:txBody>
      </p:sp>
      <p:sp>
        <p:nvSpPr>
          <p:cNvPr id="70" name="Picture Placeholder 53">
            <a:extLst>
              <a:ext uri="{FF2B5EF4-FFF2-40B4-BE49-F238E27FC236}">
                <a16:creationId xmlns:a16="http://schemas.microsoft.com/office/drawing/2014/main" id="{1D178420-23FF-9F4D-BCF9-4E5ACF38D9B5}"/>
              </a:ext>
            </a:extLst>
          </p:cNvPr>
          <p:cNvSpPr>
            <a:spLocks noGrp="1" noChangeAspect="1"/>
          </p:cNvSpPr>
          <p:nvPr>
            <p:ph type="pic" sz="quarter" idx="49" hasCustomPrompt="1"/>
          </p:nvPr>
        </p:nvSpPr>
        <p:spPr>
          <a:xfrm>
            <a:off x="8445002" y="3382059"/>
            <a:ext cx="1026000" cy="1026000"/>
          </a:xfrm>
          <a:prstGeom prst="ellipse">
            <a:avLst/>
          </a:prstGeom>
          <a:noFill/>
        </p:spPr>
        <p:txBody>
          <a:bodyPr anchor="ctr"/>
          <a:lstStyle>
            <a:lvl1pPr algn="ctr">
              <a:defRPr/>
            </a:lvl1pPr>
          </a:lstStyle>
          <a:p>
            <a:r>
              <a:rPr lang="en-GB" dirty="0"/>
              <a:t>Icon</a:t>
            </a:r>
          </a:p>
        </p:txBody>
      </p:sp>
      <p:sp>
        <p:nvSpPr>
          <p:cNvPr id="71" name="Picture Placeholder 53">
            <a:extLst>
              <a:ext uri="{FF2B5EF4-FFF2-40B4-BE49-F238E27FC236}">
                <a16:creationId xmlns:a16="http://schemas.microsoft.com/office/drawing/2014/main" id="{03D8F2EE-E4E1-1E4E-8436-2D4D325D30DE}"/>
              </a:ext>
            </a:extLst>
          </p:cNvPr>
          <p:cNvSpPr>
            <a:spLocks noGrp="1" noChangeAspect="1"/>
          </p:cNvSpPr>
          <p:nvPr>
            <p:ph type="pic" sz="quarter" idx="50" hasCustomPrompt="1"/>
          </p:nvPr>
        </p:nvSpPr>
        <p:spPr>
          <a:xfrm>
            <a:off x="8222100" y="4704746"/>
            <a:ext cx="1026000" cy="1026000"/>
          </a:xfrm>
          <a:prstGeom prst="ellipse">
            <a:avLst/>
          </a:prstGeom>
          <a:noFill/>
        </p:spPr>
        <p:txBody>
          <a:bodyPr anchor="ctr"/>
          <a:lstStyle>
            <a:lvl1pPr algn="ctr">
              <a:defRPr/>
            </a:lvl1pPr>
          </a:lstStyle>
          <a:p>
            <a:r>
              <a:rPr lang="en-GB" dirty="0"/>
              <a:t>Icon</a:t>
            </a:r>
          </a:p>
        </p:txBody>
      </p:sp>
      <p:sp>
        <p:nvSpPr>
          <p:cNvPr id="29" name="Text Placeholder 7">
            <a:extLst>
              <a:ext uri="{FF2B5EF4-FFF2-40B4-BE49-F238E27FC236}">
                <a16:creationId xmlns:a16="http://schemas.microsoft.com/office/drawing/2014/main" id="{D0F5C787-02B9-7A46-9F3E-B23F482F192A}"/>
              </a:ext>
            </a:extLst>
          </p:cNvPr>
          <p:cNvSpPr>
            <a:spLocks noGrp="1"/>
          </p:cNvSpPr>
          <p:nvPr>
            <p:ph type="body" sz="quarter" idx="23"/>
          </p:nvPr>
        </p:nvSpPr>
        <p:spPr>
          <a:xfrm>
            <a:off x="9291445" y="2326151"/>
            <a:ext cx="2340000" cy="492443"/>
          </a:xfrm>
        </p:spPr>
        <p:txBody>
          <a:bodyPr lIns="72000" rIns="72000" anchor="ctr" anchorCtr="0"/>
          <a:lstStyle/>
          <a:p>
            <a:pPr lvl="0"/>
            <a:r>
              <a:rPr lang="en-GB" dirty="0"/>
              <a:t>Click to edit Master text styles</a:t>
            </a:r>
          </a:p>
        </p:txBody>
      </p:sp>
      <p:sp>
        <p:nvSpPr>
          <p:cNvPr id="30" name="Text Placeholder 7">
            <a:extLst>
              <a:ext uri="{FF2B5EF4-FFF2-40B4-BE49-F238E27FC236}">
                <a16:creationId xmlns:a16="http://schemas.microsoft.com/office/drawing/2014/main" id="{100C0A3F-05C7-7F4A-A40F-D2DC2BC5F69E}"/>
              </a:ext>
            </a:extLst>
          </p:cNvPr>
          <p:cNvSpPr>
            <a:spLocks noGrp="1"/>
          </p:cNvSpPr>
          <p:nvPr>
            <p:ph type="body" sz="quarter" idx="51"/>
          </p:nvPr>
        </p:nvSpPr>
        <p:spPr>
          <a:xfrm>
            <a:off x="560290" y="2326151"/>
            <a:ext cx="2232000" cy="492443"/>
          </a:xfrm>
        </p:spPr>
        <p:txBody>
          <a:bodyPr lIns="72000" rIns="72000" anchor="ctr" anchorCtr="0"/>
          <a:lstStyle>
            <a:lvl1pPr algn="r">
              <a:defRPr/>
            </a:lvl1pPr>
          </a:lstStyle>
          <a:p>
            <a:pPr lvl="0"/>
            <a:r>
              <a:rPr lang="en-GB" dirty="0"/>
              <a:t>Click to edit Master text styles</a:t>
            </a:r>
          </a:p>
        </p:txBody>
      </p:sp>
      <p:sp>
        <p:nvSpPr>
          <p:cNvPr id="31" name="Text Placeholder 7">
            <a:extLst>
              <a:ext uri="{FF2B5EF4-FFF2-40B4-BE49-F238E27FC236}">
                <a16:creationId xmlns:a16="http://schemas.microsoft.com/office/drawing/2014/main" id="{6848FAB9-7D26-D94E-828F-E0BD49278F6A}"/>
              </a:ext>
            </a:extLst>
          </p:cNvPr>
          <p:cNvSpPr>
            <a:spLocks noGrp="1"/>
          </p:cNvSpPr>
          <p:nvPr>
            <p:ph type="body" sz="quarter" idx="52"/>
          </p:nvPr>
        </p:nvSpPr>
        <p:spPr>
          <a:xfrm>
            <a:off x="9291445" y="4977911"/>
            <a:ext cx="2340000" cy="492443"/>
          </a:xfrm>
        </p:spPr>
        <p:txBody>
          <a:bodyPr lIns="72000" rIns="72000" anchor="ctr" anchorCtr="0"/>
          <a:lstStyle/>
          <a:p>
            <a:pPr lvl="0"/>
            <a:r>
              <a:rPr lang="en-GB" dirty="0"/>
              <a:t>Click to edit Master text styles</a:t>
            </a:r>
          </a:p>
        </p:txBody>
      </p:sp>
      <p:sp>
        <p:nvSpPr>
          <p:cNvPr id="32" name="Text Placeholder 7">
            <a:extLst>
              <a:ext uri="{FF2B5EF4-FFF2-40B4-BE49-F238E27FC236}">
                <a16:creationId xmlns:a16="http://schemas.microsoft.com/office/drawing/2014/main" id="{8AC22C16-9896-A140-9E50-DB7BCB8ACE9C}"/>
              </a:ext>
            </a:extLst>
          </p:cNvPr>
          <p:cNvSpPr>
            <a:spLocks noGrp="1"/>
          </p:cNvSpPr>
          <p:nvPr>
            <p:ph type="body" sz="quarter" idx="53"/>
          </p:nvPr>
        </p:nvSpPr>
        <p:spPr>
          <a:xfrm>
            <a:off x="9507445" y="3644438"/>
            <a:ext cx="2124000" cy="492443"/>
          </a:xfrm>
        </p:spPr>
        <p:txBody>
          <a:bodyPr lIns="72000" rIns="72000" anchor="ctr" anchorCtr="0"/>
          <a:lstStyle/>
          <a:p>
            <a:pPr lvl="0"/>
            <a:r>
              <a:rPr lang="en-GB" dirty="0"/>
              <a:t>Click to edit Master text styles</a:t>
            </a:r>
          </a:p>
        </p:txBody>
      </p:sp>
      <p:sp>
        <p:nvSpPr>
          <p:cNvPr id="33" name="Text Placeholder 7">
            <a:extLst>
              <a:ext uri="{FF2B5EF4-FFF2-40B4-BE49-F238E27FC236}">
                <a16:creationId xmlns:a16="http://schemas.microsoft.com/office/drawing/2014/main" id="{0A918704-3A2B-604C-A316-151363B5BAB4}"/>
              </a:ext>
            </a:extLst>
          </p:cNvPr>
          <p:cNvSpPr>
            <a:spLocks noGrp="1"/>
          </p:cNvSpPr>
          <p:nvPr>
            <p:ph type="body" sz="quarter" idx="54"/>
          </p:nvPr>
        </p:nvSpPr>
        <p:spPr>
          <a:xfrm>
            <a:off x="560290" y="4977911"/>
            <a:ext cx="2232000" cy="492443"/>
          </a:xfrm>
        </p:spPr>
        <p:txBody>
          <a:bodyPr lIns="72000" rIns="72000" anchor="ctr" anchorCtr="0"/>
          <a:lstStyle>
            <a:lvl1pPr algn="r">
              <a:defRPr/>
            </a:lvl1pPr>
          </a:lstStyle>
          <a:p>
            <a:pPr lvl="0"/>
            <a:r>
              <a:rPr lang="en-GB" dirty="0"/>
              <a:t>Click to edit Master text styles</a:t>
            </a:r>
          </a:p>
        </p:txBody>
      </p:sp>
      <p:sp>
        <p:nvSpPr>
          <p:cNvPr id="34" name="Text Placeholder 7">
            <a:extLst>
              <a:ext uri="{FF2B5EF4-FFF2-40B4-BE49-F238E27FC236}">
                <a16:creationId xmlns:a16="http://schemas.microsoft.com/office/drawing/2014/main" id="{F04933FE-204F-9543-82E4-CC9A245F7DE9}"/>
              </a:ext>
            </a:extLst>
          </p:cNvPr>
          <p:cNvSpPr>
            <a:spLocks noGrp="1"/>
          </p:cNvSpPr>
          <p:nvPr>
            <p:ph type="body" sz="quarter" idx="55"/>
          </p:nvPr>
        </p:nvSpPr>
        <p:spPr>
          <a:xfrm>
            <a:off x="560290" y="3644438"/>
            <a:ext cx="1980000" cy="492443"/>
          </a:xfrm>
        </p:spPr>
        <p:txBody>
          <a:bodyPr lIns="72000" rIns="72000" anchor="ctr" anchorCtr="0"/>
          <a:lstStyle>
            <a:lvl1pPr algn="r">
              <a:defRPr/>
            </a:lvl1pPr>
          </a:lstStyle>
          <a:p>
            <a:pPr lvl="0"/>
            <a:r>
              <a:rPr lang="en-GB" dirty="0"/>
              <a:t>Click to edit Master text styles</a:t>
            </a:r>
          </a:p>
        </p:txBody>
      </p:sp>
      <p:sp>
        <p:nvSpPr>
          <p:cNvPr id="41" name="TextBox 40">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Footer Placeholder 4"/>
          <p:cNvSpPr>
            <a:spLocks noGrp="1"/>
          </p:cNvSpPr>
          <p:nvPr>
            <p:ph type="ftr" sz="quarter" idx="56"/>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462678670"/>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Map w 5 Icons 1">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7310622" y="1713626"/>
            <a:ext cx="4182572" cy="4194000"/>
          </a:xfrm>
          <a:prstGeom prst="rect">
            <a:avLst/>
          </a:prstGeom>
        </p:spPr>
      </p:pic>
      <p:sp>
        <p:nvSpPr>
          <p:cNvPr id="27" name="Arc 26">
            <a:extLst>
              <a:ext uri="{FF2B5EF4-FFF2-40B4-BE49-F238E27FC236}">
                <a16:creationId xmlns:a16="http://schemas.microsoft.com/office/drawing/2014/main" id="{29937019-14CA-1E46-B21C-A5134D00A06B}"/>
              </a:ext>
            </a:extLst>
          </p:cNvPr>
          <p:cNvSpPr>
            <a:spLocks noChangeAspect="1"/>
          </p:cNvSpPr>
          <p:nvPr userDrawn="1"/>
        </p:nvSpPr>
        <p:spPr>
          <a:xfrm flipH="1">
            <a:off x="5032181" y="-552115"/>
            <a:ext cx="8724160" cy="872416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29" name="Text Placeholder 23">
            <a:extLst>
              <a:ext uri="{FF2B5EF4-FFF2-40B4-BE49-F238E27FC236}">
                <a16:creationId xmlns:a16="http://schemas.microsoft.com/office/drawing/2014/main" id="{FC11FE26-082D-7E46-91A6-A7ACC2577282}"/>
              </a:ext>
            </a:extLst>
          </p:cNvPr>
          <p:cNvSpPr>
            <a:spLocks noGrp="1"/>
          </p:cNvSpPr>
          <p:nvPr>
            <p:ph type="body" sz="quarter" idx="14" hasCustomPrompt="1"/>
          </p:nvPr>
        </p:nvSpPr>
        <p:spPr>
          <a:xfrm>
            <a:off x="6606274" y="578851"/>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2" name="Title 1">
            <a:extLst>
              <a:ext uri="{FF2B5EF4-FFF2-40B4-BE49-F238E27FC236}">
                <a16:creationId xmlns:a16="http://schemas.microsoft.com/office/drawing/2014/main" id="{AE2D448B-0FC6-F24E-9940-DE7BA7090F63}"/>
              </a:ext>
            </a:extLst>
          </p:cNvPr>
          <p:cNvSpPr>
            <a:spLocks noGrp="1"/>
          </p:cNvSpPr>
          <p:nvPr>
            <p:ph type="title" hasCustomPrompt="1"/>
          </p:nvPr>
        </p:nvSpPr>
        <p:spPr>
          <a:xfrm>
            <a:off x="560291" y="723802"/>
            <a:ext cx="4333972" cy="1077218"/>
          </a:xfrm>
          <a:noFill/>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E1CEA6DE-5158-574E-8595-BFD0BD8A13E3}"/>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307C8EB5-E0A8-C343-819B-32A21972A631}"/>
              </a:ext>
            </a:extLst>
          </p:cNvPr>
          <p:cNvCxnSpPr>
            <a:cxnSpLocks/>
          </p:cNvCxnSpPr>
          <p:nvPr userDrawn="1"/>
        </p:nvCxnSpPr>
        <p:spPr>
          <a:xfrm>
            <a:off x="560291" y="1986743"/>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F49CCB57-1A6F-A848-B433-3CA361C8287A}"/>
              </a:ext>
            </a:extLst>
          </p:cNvPr>
          <p:cNvSpPr>
            <a:spLocks noGrp="1"/>
          </p:cNvSpPr>
          <p:nvPr>
            <p:ph type="body" sz="quarter" idx="12"/>
          </p:nvPr>
        </p:nvSpPr>
        <p:spPr>
          <a:xfrm>
            <a:off x="546101" y="2435223"/>
            <a:ext cx="3227388"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C99E43F-2F4A-F446-BD77-4F54524945A3}"/>
              </a:ext>
            </a:extLst>
          </p:cNvPr>
          <p:cNvCxnSpPr>
            <a:cxnSpLocks/>
          </p:cNvCxnSpPr>
          <p:nvPr userDrawn="1"/>
        </p:nvCxnSpPr>
        <p:spPr>
          <a:xfrm>
            <a:off x="560291" y="6308725"/>
            <a:ext cx="44800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72E20345-E265-DB46-B2FE-914EBE817C39}"/>
              </a:ext>
            </a:extLst>
          </p:cNvPr>
          <p:cNvSpPr/>
          <p:nvPr userDrawn="1"/>
        </p:nvSpPr>
        <p:spPr>
          <a:xfrm>
            <a:off x="7180261" y="1595965"/>
            <a:ext cx="4428000" cy="4428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0" name="Text Placeholder 23">
            <a:extLst>
              <a:ext uri="{FF2B5EF4-FFF2-40B4-BE49-F238E27FC236}">
                <a16:creationId xmlns:a16="http://schemas.microsoft.com/office/drawing/2014/main" id="{09932CA3-1104-4C45-977B-AC6FB6B88BC1}"/>
              </a:ext>
            </a:extLst>
          </p:cNvPr>
          <p:cNvSpPr>
            <a:spLocks noGrp="1"/>
          </p:cNvSpPr>
          <p:nvPr>
            <p:ph type="body" sz="quarter" idx="24" hasCustomPrompt="1"/>
          </p:nvPr>
        </p:nvSpPr>
        <p:spPr>
          <a:xfrm>
            <a:off x="5561382" y="2818763"/>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41" name="Text Placeholder 23">
            <a:extLst>
              <a:ext uri="{FF2B5EF4-FFF2-40B4-BE49-F238E27FC236}">
                <a16:creationId xmlns:a16="http://schemas.microsoft.com/office/drawing/2014/main" id="{3DFD7C71-1462-B140-B8C3-8C372AA5A419}"/>
              </a:ext>
            </a:extLst>
          </p:cNvPr>
          <p:cNvSpPr>
            <a:spLocks noGrp="1"/>
          </p:cNvSpPr>
          <p:nvPr>
            <p:ph type="body" sz="quarter" idx="25" hasCustomPrompt="1"/>
          </p:nvPr>
        </p:nvSpPr>
        <p:spPr>
          <a:xfrm>
            <a:off x="5548411" y="4029249"/>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42" name="Text Placeholder 23">
            <a:extLst>
              <a:ext uri="{FF2B5EF4-FFF2-40B4-BE49-F238E27FC236}">
                <a16:creationId xmlns:a16="http://schemas.microsoft.com/office/drawing/2014/main" id="{8E54D291-3C37-4D40-9ED6-2C8044E33A83}"/>
              </a:ext>
            </a:extLst>
          </p:cNvPr>
          <p:cNvSpPr>
            <a:spLocks noGrp="1"/>
          </p:cNvSpPr>
          <p:nvPr>
            <p:ph type="body" sz="quarter" idx="26" hasCustomPrompt="1"/>
          </p:nvPr>
        </p:nvSpPr>
        <p:spPr>
          <a:xfrm>
            <a:off x="5896209" y="5239733"/>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33" name="Oval 32">
            <a:extLst>
              <a:ext uri="{FF2B5EF4-FFF2-40B4-BE49-F238E27FC236}">
                <a16:creationId xmlns:a16="http://schemas.microsoft.com/office/drawing/2014/main" id="{A423BE07-D037-3445-8D1F-D48966449654}"/>
              </a:ext>
            </a:extLst>
          </p:cNvPr>
          <p:cNvSpPr>
            <a:spLocks noChangeAspect="1"/>
          </p:cNvSpPr>
          <p:nvPr userDrawn="1"/>
        </p:nvSpPr>
        <p:spPr>
          <a:xfrm>
            <a:off x="5583106" y="491632"/>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5" name="Oval 34">
            <a:extLst>
              <a:ext uri="{FF2B5EF4-FFF2-40B4-BE49-F238E27FC236}">
                <a16:creationId xmlns:a16="http://schemas.microsoft.com/office/drawing/2014/main" id="{1E18276F-5DED-A84E-BC19-562C98CEB777}"/>
              </a:ext>
            </a:extLst>
          </p:cNvPr>
          <p:cNvSpPr>
            <a:spLocks noChangeAspect="1"/>
          </p:cNvSpPr>
          <p:nvPr userDrawn="1"/>
        </p:nvSpPr>
        <p:spPr>
          <a:xfrm>
            <a:off x="4914526" y="1521058"/>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6" name="Oval 35">
            <a:extLst>
              <a:ext uri="{FF2B5EF4-FFF2-40B4-BE49-F238E27FC236}">
                <a16:creationId xmlns:a16="http://schemas.microsoft.com/office/drawing/2014/main" id="{2072D24A-72B7-F24A-AC21-F82C13EE6B7F}"/>
              </a:ext>
            </a:extLst>
          </p:cNvPr>
          <p:cNvSpPr>
            <a:spLocks noChangeAspect="1"/>
          </p:cNvSpPr>
          <p:nvPr userDrawn="1"/>
        </p:nvSpPr>
        <p:spPr>
          <a:xfrm>
            <a:off x="4535276" y="3942030"/>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7" name="Oval 36">
            <a:extLst>
              <a:ext uri="{FF2B5EF4-FFF2-40B4-BE49-F238E27FC236}">
                <a16:creationId xmlns:a16="http://schemas.microsoft.com/office/drawing/2014/main" id="{7E3E102D-51E0-BB41-8E5E-4D807A9003CD}"/>
              </a:ext>
            </a:extLst>
          </p:cNvPr>
          <p:cNvSpPr>
            <a:spLocks noChangeAspect="1"/>
          </p:cNvSpPr>
          <p:nvPr userDrawn="1"/>
        </p:nvSpPr>
        <p:spPr>
          <a:xfrm>
            <a:off x="4885219" y="5152514"/>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9" name="Picture Placeholder 19">
            <a:extLst>
              <a:ext uri="{FF2B5EF4-FFF2-40B4-BE49-F238E27FC236}">
                <a16:creationId xmlns:a16="http://schemas.microsoft.com/office/drawing/2014/main" id="{C9425520-C2EA-804B-A3E2-8DCA0B4696D2}"/>
              </a:ext>
            </a:extLst>
          </p:cNvPr>
          <p:cNvSpPr>
            <a:spLocks noGrp="1" noChangeAspect="1"/>
          </p:cNvSpPr>
          <p:nvPr>
            <p:ph type="pic" sz="quarter" idx="18" hasCustomPrompt="1"/>
          </p:nvPr>
        </p:nvSpPr>
        <p:spPr>
          <a:xfrm>
            <a:off x="5604406" y="479138"/>
            <a:ext cx="965400" cy="1032990"/>
          </a:xfrm>
          <a:prstGeom prst="ellipse">
            <a:avLst/>
          </a:prstGeom>
        </p:spPr>
        <p:txBody>
          <a:bodyPr lIns="72000" tIns="72000" rIns="72000" bIns="72000" anchor="ctr"/>
          <a:lstStyle>
            <a:lvl1pPr algn="ctr">
              <a:defRPr sz="1400"/>
            </a:lvl1pPr>
          </a:lstStyle>
          <a:p>
            <a:r>
              <a:rPr lang="en-US" dirty="0"/>
              <a:t>Icon</a:t>
            </a:r>
          </a:p>
        </p:txBody>
      </p:sp>
      <p:sp>
        <p:nvSpPr>
          <p:cNvPr id="20" name="Picture Placeholder 19">
            <a:extLst>
              <a:ext uri="{FF2B5EF4-FFF2-40B4-BE49-F238E27FC236}">
                <a16:creationId xmlns:a16="http://schemas.microsoft.com/office/drawing/2014/main" id="{7B864F8F-9211-0A4A-A55D-2AFA96481D62}"/>
              </a:ext>
            </a:extLst>
          </p:cNvPr>
          <p:cNvSpPr>
            <a:spLocks noGrp="1" noChangeAspect="1"/>
          </p:cNvSpPr>
          <p:nvPr>
            <p:ph type="pic" sz="quarter" idx="19" hasCustomPrompt="1"/>
          </p:nvPr>
        </p:nvSpPr>
        <p:spPr>
          <a:xfrm>
            <a:off x="4922306" y="1508564"/>
            <a:ext cx="992440" cy="1032990"/>
          </a:xfrm>
          <a:prstGeom prst="ellipse">
            <a:avLst/>
          </a:prstGeom>
        </p:spPr>
        <p:txBody>
          <a:bodyPr lIns="72000" tIns="72000" rIns="72000" bIns="72000" anchor="ctr"/>
          <a:lstStyle>
            <a:lvl1pPr algn="ctr">
              <a:defRPr sz="1400"/>
            </a:lvl1pPr>
          </a:lstStyle>
          <a:p>
            <a:r>
              <a:rPr lang="en-US" dirty="0"/>
              <a:t>Icon</a:t>
            </a:r>
          </a:p>
        </p:txBody>
      </p:sp>
      <p:sp>
        <p:nvSpPr>
          <p:cNvPr id="21" name="Picture Placeholder 19">
            <a:extLst>
              <a:ext uri="{FF2B5EF4-FFF2-40B4-BE49-F238E27FC236}">
                <a16:creationId xmlns:a16="http://schemas.microsoft.com/office/drawing/2014/main" id="{EC7E87A2-9FA3-3346-946E-894E5107645E}"/>
              </a:ext>
            </a:extLst>
          </p:cNvPr>
          <p:cNvSpPr>
            <a:spLocks noGrp="1" noChangeAspect="1"/>
          </p:cNvSpPr>
          <p:nvPr>
            <p:ph type="pic" sz="quarter" idx="20" hasCustomPrompt="1"/>
          </p:nvPr>
        </p:nvSpPr>
        <p:spPr>
          <a:xfrm>
            <a:off x="4535276" y="3929536"/>
            <a:ext cx="1008000" cy="1032990"/>
          </a:xfrm>
          <a:prstGeom prst="ellipse">
            <a:avLst/>
          </a:prstGeom>
        </p:spPr>
        <p:txBody>
          <a:bodyPr lIns="72000" tIns="72000" rIns="72000" bIns="72000" anchor="ctr"/>
          <a:lstStyle>
            <a:lvl1pPr algn="ctr">
              <a:defRPr sz="1400"/>
            </a:lvl1pPr>
          </a:lstStyle>
          <a:p>
            <a:r>
              <a:rPr lang="en-US" dirty="0"/>
              <a:t>Icon</a:t>
            </a:r>
          </a:p>
        </p:txBody>
      </p:sp>
      <p:sp>
        <p:nvSpPr>
          <p:cNvPr id="23" name="Picture Placeholder 19">
            <a:extLst>
              <a:ext uri="{FF2B5EF4-FFF2-40B4-BE49-F238E27FC236}">
                <a16:creationId xmlns:a16="http://schemas.microsoft.com/office/drawing/2014/main" id="{AFB86E5B-2FA6-6C45-B9CF-4114642CE07C}"/>
              </a:ext>
            </a:extLst>
          </p:cNvPr>
          <p:cNvSpPr>
            <a:spLocks noGrp="1" noChangeAspect="1"/>
          </p:cNvSpPr>
          <p:nvPr>
            <p:ph type="pic" sz="quarter" idx="21" hasCustomPrompt="1"/>
          </p:nvPr>
        </p:nvSpPr>
        <p:spPr>
          <a:xfrm>
            <a:off x="4882229" y="5140020"/>
            <a:ext cx="1013980" cy="1032990"/>
          </a:xfrm>
          <a:prstGeom prst="ellipse">
            <a:avLst/>
          </a:prstGeom>
        </p:spPr>
        <p:txBody>
          <a:bodyPr lIns="72000" tIns="72000" rIns="72000" bIns="72000" anchor="ctr"/>
          <a:lstStyle>
            <a:lvl1pPr algn="ctr">
              <a:defRPr sz="1400"/>
            </a:lvl1pPr>
          </a:lstStyle>
          <a:p>
            <a:r>
              <a:rPr lang="en-US" dirty="0"/>
              <a:t>Icon</a:t>
            </a:r>
          </a:p>
        </p:txBody>
      </p:sp>
      <p:sp>
        <p:nvSpPr>
          <p:cNvPr id="43" name="Oval 42">
            <a:extLst>
              <a:ext uri="{FF2B5EF4-FFF2-40B4-BE49-F238E27FC236}">
                <a16:creationId xmlns:a16="http://schemas.microsoft.com/office/drawing/2014/main" id="{99CF6DD9-32BA-A24E-9F49-B4858E21C0B1}"/>
              </a:ext>
            </a:extLst>
          </p:cNvPr>
          <p:cNvSpPr>
            <a:spLocks noChangeAspect="1"/>
          </p:cNvSpPr>
          <p:nvPr userDrawn="1"/>
        </p:nvSpPr>
        <p:spPr>
          <a:xfrm>
            <a:off x="4544329" y="2731544"/>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4" name="Picture Placeholder 19">
            <a:extLst>
              <a:ext uri="{FF2B5EF4-FFF2-40B4-BE49-F238E27FC236}">
                <a16:creationId xmlns:a16="http://schemas.microsoft.com/office/drawing/2014/main" id="{4C8E3887-0F26-D34B-89D5-E50882B26483}"/>
              </a:ext>
            </a:extLst>
          </p:cNvPr>
          <p:cNvSpPr>
            <a:spLocks noGrp="1" noChangeAspect="1"/>
          </p:cNvSpPr>
          <p:nvPr>
            <p:ph type="pic" sz="quarter" idx="27" hasCustomPrompt="1"/>
          </p:nvPr>
        </p:nvSpPr>
        <p:spPr>
          <a:xfrm>
            <a:off x="4552109" y="2719050"/>
            <a:ext cx="992440" cy="1032990"/>
          </a:xfrm>
          <a:prstGeom prst="ellipse">
            <a:avLst/>
          </a:prstGeom>
        </p:spPr>
        <p:txBody>
          <a:bodyPr lIns="72000" tIns="72000" rIns="72000" bIns="72000" anchor="ctr"/>
          <a:lstStyle>
            <a:lvl1pPr algn="ctr">
              <a:defRPr sz="1400"/>
            </a:lvl1pPr>
          </a:lstStyle>
          <a:p>
            <a:r>
              <a:rPr lang="en-US" dirty="0"/>
              <a:t>Icon</a:t>
            </a:r>
          </a:p>
        </p:txBody>
      </p:sp>
      <p:sp>
        <p:nvSpPr>
          <p:cNvPr id="45" name="Text Placeholder 23">
            <a:extLst>
              <a:ext uri="{FF2B5EF4-FFF2-40B4-BE49-F238E27FC236}">
                <a16:creationId xmlns:a16="http://schemas.microsoft.com/office/drawing/2014/main" id="{D1C4F4F8-A1A8-534C-80A2-DCA9304271B0}"/>
              </a:ext>
            </a:extLst>
          </p:cNvPr>
          <p:cNvSpPr>
            <a:spLocks noGrp="1"/>
          </p:cNvSpPr>
          <p:nvPr>
            <p:ph type="body" sz="quarter" idx="28" hasCustomPrompt="1"/>
          </p:nvPr>
        </p:nvSpPr>
        <p:spPr>
          <a:xfrm>
            <a:off x="5922526" y="1608277"/>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30" name="Text Placeholder 5">
            <a:extLst>
              <a:ext uri="{FF2B5EF4-FFF2-40B4-BE49-F238E27FC236}">
                <a16:creationId xmlns:a16="http://schemas.microsoft.com/office/drawing/2014/main" id="{9AAE1233-5862-3F49-8A03-E4A0FA77CAAA}"/>
              </a:ext>
            </a:extLst>
          </p:cNvPr>
          <p:cNvSpPr>
            <a:spLocks noGrp="1"/>
          </p:cNvSpPr>
          <p:nvPr>
            <p:ph type="body" sz="quarter" idx="41"/>
          </p:nvPr>
        </p:nvSpPr>
        <p:spPr>
          <a:xfrm>
            <a:off x="550862" y="4032911"/>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1" name="TextBox 30">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Footer Placeholder 4"/>
          <p:cNvSpPr>
            <a:spLocks noGrp="1"/>
          </p:cNvSpPr>
          <p:nvPr>
            <p:ph type="ftr" sz="quarter" idx="42"/>
          </p:nvPr>
        </p:nvSpPr>
        <p:spPr>
          <a:xfrm>
            <a:off x="848291" y="6436556"/>
            <a:ext cx="4192022" cy="169277"/>
          </a:xfrm>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619528001"/>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Map w 4 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448B-0FC6-F24E-9940-DE7BA7090F63}"/>
              </a:ext>
            </a:extLst>
          </p:cNvPr>
          <p:cNvSpPr>
            <a:spLocks noGrp="1"/>
          </p:cNvSpPr>
          <p:nvPr>
            <p:ph type="title" hasCustomPrompt="1"/>
          </p:nvPr>
        </p:nvSpPr>
        <p:spPr>
          <a:xfrm>
            <a:off x="560291" y="723802"/>
            <a:ext cx="4333972" cy="1077218"/>
          </a:xfrm>
          <a:noFill/>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E1CEA6DE-5158-574E-8595-BFD0BD8A13E3}"/>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307C8EB5-E0A8-C343-819B-32A21972A631}"/>
              </a:ext>
            </a:extLst>
          </p:cNvPr>
          <p:cNvCxnSpPr>
            <a:cxnSpLocks/>
          </p:cNvCxnSpPr>
          <p:nvPr userDrawn="1"/>
        </p:nvCxnSpPr>
        <p:spPr>
          <a:xfrm>
            <a:off x="560291" y="1986743"/>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F49CCB57-1A6F-A848-B433-3CA361C8287A}"/>
              </a:ext>
            </a:extLst>
          </p:cNvPr>
          <p:cNvSpPr>
            <a:spLocks noGrp="1"/>
          </p:cNvSpPr>
          <p:nvPr>
            <p:ph type="body" sz="quarter" idx="12"/>
          </p:nvPr>
        </p:nvSpPr>
        <p:spPr>
          <a:xfrm>
            <a:off x="546101" y="2435223"/>
            <a:ext cx="3227388"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C99E43F-2F4A-F446-BD77-4F54524945A3}"/>
              </a:ext>
            </a:extLst>
          </p:cNvPr>
          <p:cNvCxnSpPr>
            <a:cxnSpLocks/>
          </p:cNvCxnSpPr>
          <p:nvPr userDrawn="1"/>
        </p:nvCxnSpPr>
        <p:spPr>
          <a:xfrm>
            <a:off x="560291" y="6308725"/>
            <a:ext cx="44800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F7FDED-604E-9542-A498-445A3F22664B}"/>
              </a:ext>
            </a:extLst>
          </p:cNvPr>
          <p:cNvSpPr txBox="1"/>
          <p:nvPr userDrawn="1"/>
        </p:nvSpPr>
        <p:spPr>
          <a:xfrm>
            <a:off x="6294474" y="6991350"/>
            <a:ext cx="5897526"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Arc 33">
            <a:extLst>
              <a:ext uri="{FF2B5EF4-FFF2-40B4-BE49-F238E27FC236}">
                <a16:creationId xmlns:a16="http://schemas.microsoft.com/office/drawing/2014/main" id="{246D5A26-FEE1-2B4E-BCA6-49F31DB83DEF}"/>
              </a:ext>
            </a:extLst>
          </p:cNvPr>
          <p:cNvSpPr>
            <a:spLocks noChangeAspect="1"/>
          </p:cNvSpPr>
          <p:nvPr userDrawn="1"/>
        </p:nvSpPr>
        <p:spPr>
          <a:xfrm flipH="1">
            <a:off x="5032181" y="-552115"/>
            <a:ext cx="8724160" cy="872416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35" name="Text Placeholder 23">
            <a:extLst>
              <a:ext uri="{FF2B5EF4-FFF2-40B4-BE49-F238E27FC236}">
                <a16:creationId xmlns:a16="http://schemas.microsoft.com/office/drawing/2014/main" id="{979BE9D3-2644-1148-B66F-101091D3C373}"/>
              </a:ext>
            </a:extLst>
          </p:cNvPr>
          <p:cNvSpPr>
            <a:spLocks noGrp="1"/>
          </p:cNvSpPr>
          <p:nvPr>
            <p:ph type="body" sz="quarter" idx="14" hasCustomPrompt="1"/>
          </p:nvPr>
        </p:nvSpPr>
        <p:spPr>
          <a:xfrm>
            <a:off x="6633433" y="578851"/>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40" name="Oval 39">
            <a:extLst>
              <a:ext uri="{FF2B5EF4-FFF2-40B4-BE49-F238E27FC236}">
                <a16:creationId xmlns:a16="http://schemas.microsoft.com/office/drawing/2014/main" id="{503F23A8-C10A-A845-9AFF-90E8FCD8EDCB}"/>
              </a:ext>
            </a:extLst>
          </p:cNvPr>
          <p:cNvSpPr/>
          <p:nvPr userDrawn="1"/>
        </p:nvSpPr>
        <p:spPr>
          <a:xfrm>
            <a:off x="7180261" y="1595965"/>
            <a:ext cx="4428000" cy="4428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4" name="Text Placeholder 23">
            <a:extLst>
              <a:ext uri="{FF2B5EF4-FFF2-40B4-BE49-F238E27FC236}">
                <a16:creationId xmlns:a16="http://schemas.microsoft.com/office/drawing/2014/main" id="{0D04CA9D-1064-3544-94FD-1BFD8622EDE9}"/>
              </a:ext>
            </a:extLst>
          </p:cNvPr>
          <p:cNvSpPr>
            <a:spLocks noGrp="1"/>
          </p:cNvSpPr>
          <p:nvPr>
            <p:ph type="body" sz="quarter" idx="24" hasCustomPrompt="1"/>
          </p:nvPr>
        </p:nvSpPr>
        <p:spPr>
          <a:xfrm>
            <a:off x="5849937" y="1968483"/>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45" name="Text Placeholder 23">
            <a:extLst>
              <a:ext uri="{FF2B5EF4-FFF2-40B4-BE49-F238E27FC236}">
                <a16:creationId xmlns:a16="http://schemas.microsoft.com/office/drawing/2014/main" id="{A697DCDE-AEF4-5540-AB48-7E16BD8A61E3}"/>
              </a:ext>
            </a:extLst>
          </p:cNvPr>
          <p:cNvSpPr>
            <a:spLocks noGrp="1"/>
          </p:cNvSpPr>
          <p:nvPr>
            <p:ph type="body" sz="quarter" idx="25" hasCustomPrompt="1"/>
          </p:nvPr>
        </p:nvSpPr>
        <p:spPr>
          <a:xfrm>
            <a:off x="5593676" y="3545455"/>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46" name="Text Placeholder 23">
            <a:extLst>
              <a:ext uri="{FF2B5EF4-FFF2-40B4-BE49-F238E27FC236}">
                <a16:creationId xmlns:a16="http://schemas.microsoft.com/office/drawing/2014/main" id="{C6799407-F890-EC4C-AB00-5E214110D7F1}"/>
              </a:ext>
            </a:extLst>
          </p:cNvPr>
          <p:cNvSpPr>
            <a:spLocks noGrp="1"/>
          </p:cNvSpPr>
          <p:nvPr>
            <p:ph type="body" sz="quarter" idx="26" hasCustomPrompt="1"/>
          </p:nvPr>
        </p:nvSpPr>
        <p:spPr>
          <a:xfrm>
            <a:off x="5896209" y="5104223"/>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26" name="Oval 25">
            <a:extLst>
              <a:ext uri="{FF2B5EF4-FFF2-40B4-BE49-F238E27FC236}">
                <a16:creationId xmlns:a16="http://schemas.microsoft.com/office/drawing/2014/main" id="{A3ADDEAA-6545-3148-9F79-69A9D0476812}"/>
              </a:ext>
            </a:extLst>
          </p:cNvPr>
          <p:cNvSpPr>
            <a:spLocks noChangeAspect="1"/>
          </p:cNvSpPr>
          <p:nvPr userDrawn="1"/>
        </p:nvSpPr>
        <p:spPr>
          <a:xfrm>
            <a:off x="5583106" y="491632"/>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7" name="Oval 26">
            <a:extLst>
              <a:ext uri="{FF2B5EF4-FFF2-40B4-BE49-F238E27FC236}">
                <a16:creationId xmlns:a16="http://schemas.microsoft.com/office/drawing/2014/main" id="{E6162D9A-14C5-D945-9134-E3CD9EF7BBBC}"/>
              </a:ext>
            </a:extLst>
          </p:cNvPr>
          <p:cNvSpPr>
            <a:spLocks noChangeAspect="1"/>
          </p:cNvSpPr>
          <p:nvPr userDrawn="1"/>
        </p:nvSpPr>
        <p:spPr>
          <a:xfrm>
            <a:off x="4814943" y="1881264"/>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2" name="Oval 31">
            <a:extLst>
              <a:ext uri="{FF2B5EF4-FFF2-40B4-BE49-F238E27FC236}">
                <a16:creationId xmlns:a16="http://schemas.microsoft.com/office/drawing/2014/main" id="{7817EE6F-BDF8-DC4E-809A-FC11879A2142}"/>
              </a:ext>
            </a:extLst>
          </p:cNvPr>
          <p:cNvSpPr>
            <a:spLocks noChangeAspect="1"/>
          </p:cNvSpPr>
          <p:nvPr userDrawn="1"/>
        </p:nvSpPr>
        <p:spPr>
          <a:xfrm>
            <a:off x="4562435" y="3458236"/>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3" name="Oval 32">
            <a:extLst>
              <a:ext uri="{FF2B5EF4-FFF2-40B4-BE49-F238E27FC236}">
                <a16:creationId xmlns:a16="http://schemas.microsoft.com/office/drawing/2014/main" id="{61EED752-54E1-AB41-AB17-7E0D32D4E41A}"/>
              </a:ext>
            </a:extLst>
          </p:cNvPr>
          <p:cNvSpPr>
            <a:spLocks noChangeAspect="1"/>
          </p:cNvSpPr>
          <p:nvPr userDrawn="1"/>
        </p:nvSpPr>
        <p:spPr>
          <a:xfrm>
            <a:off x="4867113" y="5017004"/>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6" name="Picture Placeholder 19">
            <a:extLst>
              <a:ext uri="{FF2B5EF4-FFF2-40B4-BE49-F238E27FC236}">
                <a16:creationId xmlns:a16="http://schemas.microsoft.com/office/drawing/2014/main" id="{CD9B441A-1058-1046-889A-820C8483AAC1}"/>
              </a:ext>
            </a:extLst>
          </p:cNvPr>
          <p:cNvSpPr>
            <a:spLocks noGrp="1" noChangeAspect="1"/>
          </p:cNvSpPr>
          <p:nvPr>
            <p:ph type="pic" sz="quarter" idx="18" hasCustomPrompt="1"/>
          </p:nvPr>
        </p:nvSpPr>
        <p:spPr>
          <a:xfrm>
            <a:off x="5583106" y="495840"/>
            <a:ext cx="1008000" cy="999586"/>
          </a:xfrm>
          <a:prstGeom prst="ellipse">
            <a:avLst/>
          </a:prstGeom>
        </p:spPr>
        <p:txBody>
          <a:bodyPr lIns="72000" tIns="72000" rIns="72000" bIns="72000" anchor="ctr"/>
          <a:lstStyle>
            <a:lvl1pPr algn="ctr">
              <a:defRPr sz="1400"/>
            </a:lvl1pPr>
          </a:lstStyle>
          <a:p>
            <a:r>
              <a:rPr lang="en-US" dirty="0"/>
              <a:t>Icon</a:t>
            </a:r>
          </a:p>
        </p:txBody>
      </p:sp>
      <p:sp>
        <p:nvSpPr>
          <p:cNvPr id="37" name="Picture Placeholder 19">
            <a:extLst>
              <a:ext uri="{FF2B5EF4-FFF2-40B4-BE49-F238E27FC236}">
                <a16:creationId xmlns:a16="http://schemas.microsoft.com/office/drawing/2014/main" id="{861B9FBF-3B83-E24D-B476-8CBCEFAF5DAF}"/>
              </a:ext>
            </a:extLst>
          </p:cNvPr>
          <p:cNvSpPr>
            <a:spLocks noGrp="1" noChangeAspect="1"/>
          </p:cNvSpPr>
          <p:nvPr>
            <p:ph type="pic" sz="quarter" idx="19" hasCustomPrompt="1"/>
          </p:nvPr>
        </p:nvSpPr>
        <p:spPr>
          <a:xfrm>
            <a:off x="4814943" y="1885472"/>
            <a:ext cx="1008000" cy="999586"/>
          </a:xfrm>
          <a:prstGeom prst="ellipse">
            <a:avLst/>
          </a:prstGeom>
        </p:spPr>
        <p:txBody>
          <a:bodyPr lIns="72000" tIns="72000" rIns="72000" bIns="72000" anchor="ctr"/>
          <a:lstStyle>
            <a:lvl1pPr algn="ctr">
              <a:defRPr sz="1400"/>
            </a:lvl1pPr>
          </a:lstStyle>
          <a:p>
            <a:r>
              <a:rPr lang="en-US" dirty="0"/>
              <a:t>Icon</a:t>
            </a:r>
          </a:p>
        </p:txBody>
      </p:sp>
      <p:sp>
        <p:nvSpPr>
          <p:cNvPr id="38" name="Picture Placeholder 19">
            <a:extLst>
              <a:ext uri="{FF2B5EF4-FFF2-40B4-BE49-F238E27FC236}">
                <a16:creationId xmlns:a16="http://schemas.microsoft.com/office/drawing/2014/main" id="{10C4F83F-9FC3-3845-B80D-CA5CBC9A09FB}"/>
              </a:ext>
            </a:extLst>
          </p:cNvPr>
          <p:cNvSpPr>
            <a:spLocks noGrp="1" noChangeAspect="1"/>
          </p:cNvSpPr>
          <p:nvPr>
            <p:ph type="pic" sz="quarter" idx="20" hasCustomPrompt="1"/>
          </p:nvPr>
        </p:nvSpPr>
        <p:spPr>
          <a:xfrm>
            <a:off x="4562435" y="3462444"/>
            <a:ext cx="1008000" cy="999586"/>
          </a:xfrm>
          <a:prstGeom prst="ellipse">
            <a:avLst/>
          </a:prstGeom>
        </p:spPr>
        <p:txBody>
          <a:bodyPr lIns="72000" tIns="72000" rIns="72000" bIns="72000" anchor="ctr"/>
          <a:lstStyle>
            <a:lvl1pPr algn="ctr">
              <a:defRPr sz="1400"/>
            </a:lvl1pPr>
          </a:lstStyle>
          <a:p>
            <a:r>
              <a:rPr lang="en-US" dirty="0"/>
              <a:t>Icon</a:t>
            </a:r>
          </a:p>
        </p:txBody>
      </p:sp>
      <p:sp>
        <p:nvSpPr>
          <p:cNvPr id="39" name="Picture Placeholder 19">
            <a:extLst>
              <a:ext uri="{FF2B5EF4-FFF2-40B4-BE49-F238E27FC236}">
                <a16:creationId xmlns:a16="http://schemas.microsoft.com/office/drawing/2014/main" id="{B7999C9B-8EF7-2E47-A695-5F69DF6EBF59}"/>
              </a:ext>
            </a:extLst>
          </p:cNvPr>
          <p:cNvSpPr>
            <a:spLocks noGrp="1" noChangeAspect="1"/>
          </p:cNvSpPr>
          <p:nvPr>
            <p:ph type="pic" sz="quarter" idx="21" hasCustomPrompt="1"/>
          </p:nvPr>
        </p:nvSpPr>
        <p:spPr>
          <a:xfrm>
            <a:off x="4867113" y="5021212"/>
            <a:ext cx="1008000" cy="999586"/>
          </a:xfrm>
          <a:prstGeom prst="ellipse">
            <a:avLst/>
          </a:prstGeom>
        </p:spPr>
        <p:txBody>
          <a:bodyPr lIns="72000" tIns="72000" rIns="72000" bIns="72000" anchor="ctr"/>
          <a:lstStyle>
            <a:lvl1pPr algn="ctr">
              <a:defRPr sz="1400"/>
            </a:lvl1pPr>
          </a:lstStyle>
          <a:p>
            <a:r>
              <a:rPr lang="en-US" dirty="0"/>
              <a:t>Icon</a:t>
            </a:r>
          </a:p>
        </p:txBody>
      </p:sp>
      <p:sp>
        <p:nvSpPr>
          <p:cNvPr id="28" name="Text Placeholder 5">
            <a:extLst>
              <a:ext uri="{FF2B5EF4-FFF2-40B4-BE49-F238E27FC236}">
                <a16:creationId xmlns:a16="http://schemas.microsoft.com/office/drawing/2014/main" id="{34A121B3-249E-9C4A-B1F4-1078628AA24E}"/>
              </a:ext>
            </a:extLst>
          </p:cNvPr>
          <p:cNvSpPr>
            <a:spLocks noGrp="1"/>
          </p:cNvSpPr>
          <p:nvPr>
            <p:ph type="body" sz="quarter" idx="41"/>
          </p:nvPr>
        </p:nvSpPr>
        <p:spPr>
          <a:xfrm>
            <a:off x="550862" y="4032911"/>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0" name="TextBox 29">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8"/>
          <p:cNvPicPr>
            <a:picLocks noChangeAspect="1"/>
          </p:cNvPicPr>
          <p:nvPr userDrawn="1"/>
        </p:nvPicPr>
        <p:blipFill>
          <a:blip r:embed="rId2"/>
          <a:stretch>
            <a:fillRect/>
          </a:stretch>
        </p:blipFill>
        <p:spPr>
          <a:xfrm>
            <a:off x="7310622" y="1713626"/>
            <a:ext cx="4182572" cy="4194000"/>
          </a:xfrm>
          <a:prstGeom prst="rect">
            <a:avLst/>
          </a:prstGeom>
        </p:spPr>
      </p:pic>
      <p:sp>
        <p:nvSpPr>
          <p:cNvPr id="5" name="Footer Placeholder 4"/>
          <p:cNvSpPr>
            <a:spLocks noGrp="1"/>
          </p:cNvSpPr>
          <p:nvPr>
            <p:ph type="ftr" sz="quarter" idx="42"/>
          </p:nvPr>
        </p:nvSpPr>
        <p:spPr>
          <a:xfrm>
            <a:off x="848291" y="6436556"/>
            <a:ext cx="4192022" cy="266866"/>
          </a:xfrm>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50286962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Map w 5 Icons 2">
    <p:spTree>
      <p:nvGrpSpPr>
        <p:cNvPr id="1" name=""/>
        <p:cNvGrpSpPr/>
        <p:nvPr/>
      </p:nvGrpSpPr>
      <p:grpSpPr>
        <a:xfrm>
          <a:off x="0" y="0"/>
          <a:ext cx="0" cy="0"/>
          <a:chOff x="0" y="0"/>
          <a:chExt cx="0" cy="0"/>
        </a:xfrm>
      </p:grpSpPr>
      <p:pic>
        <p:nvPicPr>
          <p:cNvPr id="31" name="Picture 30"/>
          <p:cNvPicPr>
            <a:picLocks noChangeAspect="1"/>
          </p:cNvPicPr>
          <p:nvPr userDrawn="1"/>
        </p:nvPicPr>
        <p:blipFill>
          <a:blip r:embed="rId2"/>
          <a:stretch>
            <a:fillRect/>
          </a:stretch>
        </p:blipFill>
        <p:spPr>
          <a:xfrm>
            <a:off x="7706555" y="1461023"/>
            <a:ext cx="3924078" cy="3934800"/>
          </a:xfrm>
          <a:prstGeom prst="rect">
            <a:avLst/>
          </a:prstGeom>
        </p:spPr>
      </p:pic>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4956677" cy="538609"/>
          </a:xfrm>
        </p:spPr>
        <p:txBody>
          <a:bodyPr/>
          <a:lstStyle/>
          <a:p>
            <a:r>
              <a:rPr lang="en-GB" dirty="0"/>
              <a:t>Click to edit Master title style</a:t>
            </a:r>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7534724" y="1290346"/>
            <a:ext cx="4277308" cy="42773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a:spLocks noChangeAspect="1"/>
          </p:cNvSpPr>
          <p:nvPr userDrawn="1"/>
        </p:nvSpPr>
        <p:spPr>
          <a:xfrm flipH="1">
            <a:off x="6522373" y="361214"/>
            <a:ext cx="6300000" cy="630000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7" name="Oval 16">
            <a:extLst>
              <a:ext uri="{FF2B5EF4-FFF2-40B4-BE49-F238E27FC236}">
                <a16:creationId xmlns:a16="http://schemas.microsoft.com/office/drawing/2014/main" id="{C5CFCEFD-A851-7F41-A22B-07A5FC614A3C}"/>
              </a:ext>
            </a:extLst>
          </p:cNvPr>
          <p:cNvSpPr/>
          <p:nvPr userDrawn="1"/>
        </p:nvSpPr>
        <p:spPr>
          <a:xfrm>
            <a:off x="7058154" y="831613"/>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8" name="Oval 17">
            <a:extLst>
              <a:ext uri="{FF2B5EF4-FFF2-40B4-BE49-F238E27FC236}">
                <a16:creationId xmlns:a16="http://schemas.microsoft.com/office/drawing/2014/main" id="{D7EA97C9-D7B8-A34C-9AFF-2DA303E39570}"/>
              </a:ext>
            </a:extLst>
          </p:cNvPr>
          <p:cNvSpPr/>
          <p:nvPr userDrawn="1"/>
        </p:nvSpPr>
        <p:spPr>
          <a:xfrm>
            <a:off x="6245105" y="1772038"/>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9" name="Oval 18">
            <a:extLst>
              <a:ext uri="{FF2B5EF4-FFF2-40B4-BE49-F238E27FC236}">
                <a16:creationId xmlns:a16="http://schemas.microsoft.com/office/drawing/2014/main" id="{E4829584-D9CC-CD43-92B0-5CCA41CFE9BF}"/>
              </a:ext>
            </a:extLst>
          </p:cNvPr>
          <p:cNvSpPr/>
          <p:nvPr userDrawn="1"/>
        </p:nvSpPr>
        <p:spPr>
          <a:xfrm>
            <a:off x="6245105" y="4212748"/>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0" name="Oval 19">
            <a:extLst>
              <a:ext uri="{FF2B5EF4-FFF2-40B4-BE49-F238E27FC236}">
                <a16:creationId xmlns:a16="http://schemas.microsoft.com/office/drawing/2014/main" id="{0F48C7F2-6690-F249-8F8C-FDD6E374D89D}"/>
              </a:ext>
            </a:extLst>
          </p:cNvPr>
          <p:cNvSpPr/>
          <p:nvPr userDrawn="1"/>
        </p:nvSpPr>
        <p:spPr>
          <a:xfrm>
            <a:off x="7058154" y="5153172"/>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4" name="Text Placeholder 10">
            <a:extLst>
              <a:ext uri="{FF2B5EF4-FFF2-40B4-BE49-F238E27FC236}">
                <a16:creationId xmlns:a16="http://schemas.microsoft.com/office/drawing/2014/main" id="{F1AF3526-4AE0-944C-AF1A-8BE1C62D1104}"/>
              </a:ext>
            </a:extLst>
          </p:cNvPr>
          <p:cNvSpPr>
            <a:spLocks noGrp="1"/>
          </p:cNvSpPr>
          <p:nvPr>
            <p:ph idx="1"/>
          </p:nvPr>
        </p:nvSpPr>
        <p:spPr>
          <a:xfrm>
            <a:off x="554140" y="2060355"/>
            <a:ext cx="3219348" cy="1368646"/>
          </a:xfrm>
          <a:prstGeom prst="rect">
            <a:avLst/>
          </a:prstGeom>
        </p:spPr>
        <p:txBody>
          <a:bodyPr vert="horz" wrap="square" lIns="0" tIns="0" rIns="0" bIns="0" rtlCol="0">
            <a:noAutofit/>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9A4D2C0C-394D-A347-946C-5156CB42445F}"/>
              </a:ext>
            </a:extLst>
          </p:cNvPr>
          <p:cNvSpPr>
            <a:spLocks noGrp="1"/>
          </p:cNvSpPr>
          <p:nvPr>
            <p:ph type="sldNum" sz="quarter" idx="32"/>
          </p:nvPr>
        </p:nvSpPr>
        <p:spPr/>
        <p:txBody>
          <a:bodyPr/>
          <a:lstStyle/>
          <a:p>
            <a:fld id="{9F42F5A6-819A-9F4C-9225-88E3002428E4}" type="slidenum">
              <a:rPr lang="en-US" smtClean="0"/>
              <a:pPr/>
              <a:t>‹#›</a:t>
            </a:fld>
            <a:endParaRPr lang="en-US" dirty="0"/>
          </a:p>
        </p:txBody>
      </p:sp>
      <p:cxnSp>
        <p:nvCxnSpPr>
          <p:cNvPr id="26" name="Straight Connector 25">
            <a:extLst>
              <a:ext uri="{FF2B5EF4-FFF2-40B4-BE49-F238E27FC236}">
                <a16:creationId xmlns:a16="http://schemas.microsoft.com/office/drawing/2014/main" id="{9D8C8703-836E-D748-9E70-542D2650385A}"/>
              </a:ext>
            </a:extLst>
          </p:cNvPr>
          <p:cNvCxnSpPr>
            <a:cxnSpLocks/>
          </p:cNvCxnSpPr>
          <p:nvPr userDrawn="1"/>
        </p:nvCxnSpPr>
        <p:spPr>
          <a:xfrm>
            <a:off x="560291" y="6308725"/>
            <a:ext cx="7214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48A39D-6C16-1746-BD66-18BBE1C555F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Picture Placeholder 53">
            <a:extLst>
              <a:ext uri="{FF2B5EF4-FFF2-40B4-BE49-F238E27FC236}">
                <a16:creationId xmlns:a16="http://schemas.microsoft.com/office/drawing/2014/main" id="{D498B93A-0F69-6D4F-96BB-6C3C8428B025}"/>
              </a:ext>
            </a:extLst>
          </p:cNvPr>
          <p:cNvSpPr>
            <a:spLocks noGrp="1" noChangeAspect="1"/>
          </p:cNvSpPr>
          <p:nvPr>
            <p:ph type="pic" sz="quarter" idx="12" hasCustomPrompt="1"/>
          </p:nvPr>
        </p:nvSpPr>
        <p:spPr>
          <a:xfrm>
            <a:off x="7080935" y="854394"/>
            <a:ext cx="1026000" cy="1026000"/>
          </a:xfrm>
          <a:prstGeom prst="ellipse">
            <a:avLst/>
          </a:prstGeom>
          <a:noFill/>
        </p:spPr>
        <p:txBody>
          <a:bodyPr anchor="ctr"/>
          <a:lstStyle>
            <a:lvl1pPr algn="ctr">
              <a:defRPr/>
            </a:lvl1pPr>
          </a:lstStyle>
          <a:p>
            <a:r>
              <a:rPr lang="en-GB" dirty="0"/>
              <a:t>Icon</a:t>
            </a:r>
          </a:p>
        </p:txBody>
      </p:sp>
      <p:sp>
        <p:nvSpPr>
          <p:cNvPr id="27" name="Oval 26">
            <a:extLst>
              <a:ext uri="{FF2B5EF4-FFF2-40B4-BE49-F238E27FC236}">
                <a16:creationId xmlns:a16="http://schemas.microsoft.com/office/drawing/2014/main" id="{6F153416-B592-D843-A833-9839F6466616}"/>
              </a:ext>
            </a:extLst>
          </p:cNvPr>
          <p:cNvSpPr/>
          <p:nvPr userDrawn="1"/>
        </p:nvSpPr>
        <p:spPr>
          <a:xfrm>
            <a:off x="6021164" y="2992393"/>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7" name="Picture Placeholder 53">
            <a:extLst>
              <a:ext uri="{FF2B5EF4-FFF2-40B4-BE49-F238E27FC236}">
                <a16:creationId xmlns:a16="http://schemas.microsoft.com/office/drawing/2014/main" id="{A432E356-F660-944C-9252-DD7F2DFE0C80}"/>
              </a:ext>
            </a:extLst>
          </p:cNvPr>
          <p:cNvSpPr>
            <a:spLocks noGrp="1" noChangeAspect="1"/>
          </p:cNvSpPr>
          <p:nvPr>
            <p:ph type="pic" sz="quarter" idx="35" hasCustomPrompt="1"/>
          </p:nvPr>
        </p:nvSpPr>
        <p:spPr>
          <a:xfrm>
            <a:off x="6267886" y="1794819"/>
            <a:ext cx="1026000" cy="1026000"/>
          </a:xfrm>
          <a:prstGeom prst="ellipse">
            <a:avLst/>
          </a:prstGeom>
          <a:noFill/>
        </p:spPr>
        <p:txBody>
          <a:bodyPr anchor="ctr"/>
          <a:lstStyle>
            <a:lvl1pPr algn="ctr">
              <a:defRPr/>
            </a:lvl1pPr>
          </a:lstStyle>
          <a:p>
            <a:r>
              <a:rPr lang="en-GB" dirty="0"/>
              <a:t>Icon</a:t>
            </a:r>
          </a:p>
        </p:txBody>
      </p:sp>
      <p:sp>
        <p:nvSpPr>
          <p:cNvPr id="42" name="Picture Placeholder 53">
            <a:extLst>
              <a:ext uri="{FF2B5EF4-FFF2-40B4-BE49-F238E27FC236}">
                <a16:creationId xmlns:a16="http://schemas.microsoft.com/office/drawing/2014/main" id="{1AFE4017-8B7C-2444-B53D-A6AC4F467ECE}"/>
              </a:ext>
            </a:extLst>
          </p:cNvPr>
          <p:cNvSpPr>
            <a:spLocks noGrp="1" noChangeAspect="1"/>
          </p:cNvSpPr>
          <p:nvPr>
            <p:ph type="pic" sz="quarter" idx="36" hasCustomPrompt="1"/>
          </p:nvPr>
        </p:nvSpPr>
        <p:spPr>
          <a:xfrm>
            <a:off x="6043945" y="3015174"/>
            <a:ext cx="1026000" cy="1026000"/>
          </a:xfrm>
          <a:prstGeom prst="ellipse">
            <a:avLst/>
          </a:prstGeom>
          <a:noFill/>
        </p:spPr>
        <p:txBody>
          <a:bodyPr anchor="ctr"/>
          <a:lstStyle>
            <a:lvl1pPr algn="ctr">
              <a:defRPr/>
            </a:lvl1pPr>
          </a:lstStyle>
          <a:p>
            <a:r>
              <a:rPr lang="en-GB" dirty="0"/>
              <a:t>Icon</a:t>
            </a:r>
          </a:p>
        </p:txBody>
      </p:sp>
      <p:sp>
        <p:nvSpPr>
          <p:cNvPr id="43" name="Picture Placeholder 53">
            <a:extLst>
              <a:ext uri="{FF2B5EF4-FFF2-40B4-BE49-F238E27FC236}">
                <a16:creationId xmlns:a16="http://schemas.microsoft.com/office/drawing/2014/main" id="{D6286FED-6852-CF4C-8BB1-5F6F4A334E94}"/>
              </a:ext>
            </a:extLst>
          </p:cNvPr>
          <p:cNvSpPr>
            <a:spLocks noGrp="1" noChangeAspect="1"/>
          </p:cNvSpPr>
          <p:nvPr>
            <p:ph type="pic" sz="quarter" idx="37" hasCustomPrompt="1"/>
          </p:nvPr>
        </p:nvSpPr>
        <p:spPr>
          <a:xfrm>
            <a:off x="6267886" y="4235529"/>
            <a:ext cx="1026000" cy="1026000"/>
          </a:xfrm>
          <a:prstGeom prst="ellipse">
            <a:avLst/>
          </a:prstGeom>
          <a:noFill/>
        </p:spPr>
        <p:txBody>
          <a:bodyPr anchor="ctr"/>
          <a:lstStyle>
            <a:lvl1pPr algn="ctr">
              <a:defRPr/>
            </a:lvl1pPr>
          </a:lstStyle>
          <a:p>
            <a:r>
              <a:rPr lang="en-GB" dirty="0"/>
              <a:t>Icon</a:t>
            </a:r>
          </a:p>
        </p:txBody>
      </p:sp>
      <p:sp>
        <p:nvSpPr>
          <p:cNvPr id="44" name="Picture Placeholder 53">
            <a:extLst>
              <a:ext uri="{FF2B5EF4-FFF2-40B4-BE49-F238E27FC236}">
                <a16:creationId xmlns:a16="http://schemas.microsoft.com/office/drawing/2014/main" id="{EA9703FF-B204-8746-B662-7E46065E15D8}"/>
              </a:ext>
            </a:extLst>
          </p:cNvPr>
          <p:cNvSpPr>
            <a:spLocks noGrp="1" noChangeAspect="1"/>
          </p:cNvSpPr>
          <p:nvPr>
            <p:ph type="pic" sz="quarter" idx="38" hasCustomPrompt="1"/>
          </p:nvPr>
        </p:nvSpPr>
        <p:spPr>
          <a:xfrm>
            <a:off x="7080935" y="5175953"/>
            <a:ext cx="1026000" cy="1026000"/>
          </a:xfrm>
          <a:prstGeom prst="ellipse">
            <a:avLst/>
          </a:prstGeom>
          <a:noFill/>
        </p:spPr>
        <p:txBody>
          <a:bodyPr anchor="ctr"/>
          <a:lstStyle>
            <a:lvl1pPr algn="ctr">
              <a:defRPr/>
            </a:lvl1pPr>
          </a:lstStyle>
          <a:p>
            <a:r>
              <a:rPr lang="en-GB" dirty="0"/>
              <a:t>Icon</a:t>
            </a:r>
          </a:p>
        </p:txBody>
      </p:sp>
      <p:sp>
        <p:nvSpPr>
          <p:cNvPr id="51" name="Text Placeholder 7">
            <a:extLst>
              <a:ext uri="{FF2B5EF4-FFF2-40B4-BE49-F238E27FC236}">
                <a16:creationId xmlns:a16="http://schemas.microsoft.com/office/drawing/2014/main" id="{7B1784CE-DE25-504F-85D0-60176D893CA2}"/>
              </a:ext>
            </a:extLst>
          </p:cNvPr>
          <p:cNvSpPr>
            <a:spLocks noGrp="1"/>
          </p:cNvSpPr>
          <p:nvPr>
            <p:ph type="body" sz="quarter" idx="43"/>
          </p:nvPr>
        </p:nvSpPr>
        <p:spPr>
          <a:xfrm>
            <a:off x="3919538" y="2059843"/>
            <a:ext cx="2304000" cy="492443"/>
          </a:xfrm>
        </p:spPr>
        <p:txBody>
          <a:bodyPr lIns="72000" rIns="72000" anchor="ctr" anchorCtr="0"/>
          <a:lstStyle>
            <a:lvl1pPr algn="r">
              <a:defRPr/>
            </a:lvl1pPr>
          </a:lstStyle>
          <a:p>
            <a:pPr lvl="0"/>
            <a:r>
              <a:rPr lang="en-GB" dirty="0"/>
              <a:t>Click to edit Master text styles</a:t>
            </a:r>
          </a:p>
        </p:txBody>
      </p:sp>
      <p:sp>
        <p:nvSpPr>
          <p:cNvPr id="53" name="Text Placeholder 7">
            <a:extLst>
              <a:ext uri="{FF2B5EF4-FFF2-40B4-BE49-F238E27FC236}">
                <a16:creationId xmlns:a16="http://schemas.microsoft.com/office/drawing/2014/main" id="{A5F59ACE-7C5F-FB4D-873B-789DF266FCC5}"/>
              </a:ext>
            </a:extLst>
          </p:cNvPr>
          <p:cNvSpPr>
            <a:spLocks noGrp="1"/>
          </p:cNvSpPr>
          <p:nvPr>
            <p:ph type="body" sz="quarter" idx="44"/>
          </p:nvPr>
        </p:nvSpPr>
        <p:spPr>
          <a:xfrm>
            <a:off x="3919538" y="1122929"/>
            <a:ext cx="3132000" cy="492443"/>
          </a:xfrm>
        </p:spPr>
        <p:txBody>
          <a:bodyPr lIns="72000" rIns="72000" anchor="ctr" anchorCtr="0"/>
          <a:lstStyle>
            <a:lvl1pPr algn="r">
              <a:defRPr/>
            </a:lvl1pPr>
          </a:lstStyle>
          <a:p>
            <a:pPr lvl="0"/>
            <a:r>
              <a:rPr lang="en-GB" dirty="0"/>
              <a:t>Click to edit Master text styles</a:t>
            </a:r>
          </a:p>
        </p:txBody>
      </p:sp>
      <p:sp>
        <p:nvSpPr>
          <p:cNvPr id="54" name="Text Placeholder 7">
            <a:extLst>
              <a:ext uri="{FF2B5EF4-FFF2-40B4-BE49-F238E27FC236}">
                <a16:creationId xmlns:a16="http://schemas.microsoft.com/office/drawing/2014/main" id="{81CD0C93-BCAA-C04C-8EEA-0CF7C2C2901C}"/>
              </a:ext>
            </a:extLst>
          </p:cNvPr>
          <p:cNvSpPr>
            <a:spLocks noGrp="1"/>
          </p:cNvSpPr>
          <p:nvPr>
            <p:ph type="body" sz="quarter" idx="45"/>
          </p:nvPr>
        </p:nvSpPr>
        <p:spPr>
          <a:xfrm>
            <a:off x="3919538" y="3297545"/>
            <a:ext cx="2124000" cy="492443"/>
          </a:xfrm>
        </p:spPr>
        <p:txBody>
          <a:bodyPr lIns="72000" rIns="72000" anchor="ctr" anchorCtr="0"/>
          <a:lstStyle>
            <a:lvl1pPr algn="r">
              <a:defRPr/>
            </a:lvl1pPr>
          </a:lstStyle>
          <a:p>
            <a:pPr lvl="0"/>
            <a:r>
              <a:rPr lang="en-GB" dirty="0"/>
              <a:t>Click to edit Master text styles</a:t>
            </a:r>
          </a:p>
        </p:txBody>
      </p:sp>
      <p:sp>
        <p:nvSpPr>
          <p:cNvPr id="55" name="Text Placeholder 7">
            <a:extLst>
              <a:ext uri="{FF2B5EF4-FFF2-40B4-BE49-F238E27FC236}">
                <a16:creationId xmlns:a16="http://schemas.microsoft.com/office/drawing/2014/main" id="{49074C82-EF21-D649-BE35-BCA41CD0F302}"/>
              </a:ext>
            </a:extLst>
          </p:cNvPr>
          <p:cNvSpPr>
            <a:spLocks noGrp="1"/>
          </p:cNvSpPr>
          <p:nvPr>
            <p:ph type="body" sz="quarter" idx="46"/>
          </p:nvPr>
        </p:nvSpPr>
        <p:spPr>
          <a:xfrm>
            <a:off x="3919538" y="5437889"/>
            <a:ext cx="3132000" cy="492443"/>
          </a:xfrm>
        </p:spPr>
        <p:txBody>
          <a:bodyPr lIns="72000" rIns="72000" anchor="ctr" anchorCtr="0"/>
          <a:lstStyle>
            <a:lvl1pPr algn="r">
              <a:defRPr/>
            </a:lvl1pPr>
          </a:lstStyle>
          <a:p>
            <a:pPr lvl="0"/>
            <a:r>
              <a:rPr lang="en-GB" dirty="0"/>
              <a:t>Click to edit Master text styles</a:t>
            </a:r>
          </a:p>
        </p:txBody>
      </p:sp>
      <p:sp>
        <p:nvSpPr>
          <p:cNvPr id="56" name="Text Placeholder 7">
            <a:extLst>
              <a:ext uri="{FF2B5EF4-FFF2-40B4-BE49-F238E27FC236}">
                <a16:creationId xmlns:a16="http://schemas.microsoft.com/office/drawing/2014/main" id="{A2FDBCC1-CC8E-0E4E-A785-0ADDC01A25AA}"/>
              </a:ext>
            </a:extLst>
          </p:cNvPr>
          <p:cNvSpPr>
            <a:spLocks noGrp="1"/>
          </p:cNvSpPr>
          <p:nvPr>
            <p:ph type="body" sz="quarter" idx="47"/>
          </p:nvPr>
        </p:nvSpPr>
        <p:spPr>
          <a:xfrm>
            <a:off x="3919538" y="4493169"/>
            <a:ext cx="2304000" cy="492443"/>
          </a:xfrm>
        </p:spPr>
        <p:txBody>
          <a:bodyPr lIns="72000" rIns="72000" anchor="ctr" anchorCtr="0"/>
          <a:lstStyle>
            <a:lvl1pPr algn="r">
              <a:defRPr/>
            </a:lvl1pPr>
          </a:lstStyle>
          <a:p>
            <a:pPr lvl="0"/>
            <a:r>
              <a:rPr lang="en-GB" dirty="0"/>
              <a:t>Click to edit Master text styles</a:t>
            </a:r>
          </a:p>
        </p:txBody>
      </p:sp>
      <p:sp>
        <p:nvSpPr>
          <p:cNvPr id="29" name="Text Placeholder 5">
            <a:extLst>
              <a:ext uri="{FF2B5EF4-FFF2-40B4-BE49-F238E27FC236}">
                <a16:creationId xmlns:a16="http://schemas.microsoft.com/office/drawing/2014/main" id="{15454FEB-5FBF-A040-93B3-592D3CF41D6A}"/>
              </a:ext>
            </a:extLst>
          </p:cNvPr>
          <p:cNvSpPr>
            <a:spLocks noGrp="1"/>
          </p:cNvSpPr>
          <p:nvPr>
            <p:ph type="body" sz="quarter" idx="41"/>
          </p:nvPr>
        </p:nvSpPr>
        <p:spPr>
          <a:xfrm>
            <a:off x="550862" y="3438631"/>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0" name="TextBox 29">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2"/>
          <p:cNvSpPr>
            <a:spLocks noGrp="1"/>
          </p:cNvSpPr>
          <p:nvPr>
            <p:ph type="ftr" sz="quarter" idx="48"/>
          </p:nvPr>
        </p:nvSpPr>
        <p:spPr>
          <a:xfrm>
            <a:off x="848291" y="6436556"/>
            <a:ext cx="6926763" cy="173696"/>
          </a:xfrm>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964002702"/>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Map w 4 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4956677" cy="538609"/>
          </a:xfrm>
        </p:spPr>
        <p:txBody>
          <a:bodyPr/>
          <a:lstStyle/>
          <a:p>
            <a:r>
              <a:rPr lang="en-GB" dirty="0"/>
              <a:t>Click to edit Master title style</a:t>
            </a:r>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7534724" y="1290346"/>
            <a:ext cx="4277308" cy="42773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a:spLocks noChangeAspect="1"/>
          </p:cNvSpPr>
          <p:nvPr userDrawn="1"/>
        </p:nvSpPr>
        <p:spPr>
          <a:xfrm flipH="1">
            <a:off x="6522373" y="361214"/>
            <a:ext cx="6300000" cy="630000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7" name="Oval 16">
            <a:extLst>
              <a:ext uri="{FF2B5EF4-FFF2-40B4-BE49-F238E27FC236}">
                <a16:creationId xmlns:a16="http://schemas.microsoft.com/office/drawing/2014/main" id="{C5CFCEFD-A851-7F41-A22B-07A5FC614A3C}"/>
              </a:ext>
            </a:extLst>
          </p:cNvPr>
          <p:cNvSpPr/>
          <p:nvPr userDrawn="1"/>
        </p:nvSpPr>
        <p:spPr>
          <a:xfrm>
            <a:off x="6703491" y="979487"/>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8" name="Oval 17">
            <a:extLst>
              <a:ext uri="{FF2B5EF4-FFF2-40B4-BE49-F238E27FC236}">
                <a16:creationId xmlns:a16="http://schemas.microsoft.com/office/drawing/2014/main" id="{D7EA97C9-D7B8-A34C-9AFF-2DA303E39570}"/>
              </a:ext>
            </a:extLst>
          </p:cNvPr>
          <p:cNvSpPr/>
          <p:nvPr userDrawn="1"/>
        </p:nvSpPr>
        <p:spPr>
          <a:xfrm>
            <a:off x="6077150" y="2357437"/>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9" name="Oval 18">
            <a:extLst>
              <a:ext uri="{FF2B5EF4-FFF2-40B4-BE49-F238E27FC236}">
                <a16:creationId xmlns:a16="http://schemas.microsoft.com/office/drawing/2014/main" id="{E4829584-D9CC-CD43-92B0-5CCA41CFE9BF}"/>
              </a:ext>
            </a:extLst>
          </p:cNvPr>
          <p:cNvSpPr/>
          <p:nvPr userDrawn="1"/>
        </p:nvSpPr>
        <p:spPr>
          <a:xfrm>
            <a:off x="6077150" y="3692991"/>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0" name="Oval 19">
            <a:extLst>
              <a:ext uri="{FF2B5EF4-FFF2-40B4-BE49-F238E27FC236}">
                <a16:creationId xmlns:a16="http://schemas.microsoft.com/office/drawing/2014/main" id="{0F48C7F2-6690-F249-8F8C-FDD6E374D89D}"/>
              </a:ext>
            </a:extLst>
          </p:cNvPr>
          <p:cNvSpPr/>
          <p:nvPr userDrawn="1"/>
        </p:nvSpPr>
        <p:spPr>
          <a:xfrm>
            <a:off x="6703491" y="5028545"/>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pic>
        <p:nvPicPr>
          <p:cNvPr id="25" name="Graphic 24">
            <a:extLst>
              <a:ext uri="{FF2B5EF4-FFF2-40B4-BE49-F238E27FC236}">
                <a16:creationId xmlns:a16="http://schemas.microsoft.com/office/drawing/2014/main" id="{A4D94942-145F-8C4F-9ED3-202E9F51DE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896222" y="2401717"/>
            <a:ext cx="3554313" cy="2054566"/>
          </a:xfrm>
          <a:prstGeom prst="rect">
            <a:avLst/>
          </a:prstGeom>
        </p:spPr>
      </p:pic>
      <p:sp>
        <p:nvSpPr>
          <p:cNvPr id="34" name="Text Placeholder 10">
            <a:extLst>
              <a:ext uri="{FF2B5EF4-FFF2-40B4-BE49-F238E27FC236}">
                <a16:creationId xmlns:a16="http://schemas.microsoft.com/office/drawing/2014/main" id="{F1AF3526-4AE0-944C-AF1A-8BE1C62D1104}"/>
              </a:ext>
            </a:extLst>
          </p:cNvPr>
          <p:cNvSpPr>
            <a:spLocks noGrp="1"/>
          </p:cNvSpPr>
          <p:nvPr>
            <p:ph idx="1"/>
          </p:nvPr>
        </p:nvSpPr>
        <p:spPr>
          <a:xfrm>
            <a:off x="554140" y="2060355"/>
            <a:ext cx="3219348" cy="1250446"/>
          </a:xfrm>
          <a:prstGeom prst="rect">
            <a:avLst/>
          </a:prstGeom>
        </p:spPr>
        <p:txBody>
          <a:bodyPr vert="horz" wrap="square" lIns="0" tIns="0" rIns="0" bIns="0" rtlCol="0">
            <a:noAutofit/>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9A4D2C0C-394D-A347-946C-5156CB42445F}"/>
              </a:ext>
            </a:extLst>
          </p:cNvPr>
          <p:cNvSpPr>
            <a:spLocks noGrp="1"/>
          </p:cNvSpPr>
          <p:nvPr>
            <p:ph type="sldNum" sz="quarter" idx="32"/>
          </p:nvPr>
        </p:nvSpPr>
        <p:spPr/>
        <p:txBody>
          <a:bodyPr/>
          <a:lstStyle/>
          <a:p>
            <a:fld id="{9F42F5A6-819A-9F4C-9225-88E3002428E4}" type="slidenum">
              <a:rPr lang="en-US" smtClean="0"/>
              <a:pPr/>
              <a:t>‹#›</a:t>
            </a:fld>
            <a:endParaRPr lang="en-US" dirty="0"/>
          </a:p>
        </p:txBody>
      </p:sp>
      <p:cxnSp>
        <p:nvCxnSpPr>
          <p:cNvPr id="26" name="Straight Connector 25">
            <a:extLst>
              <a:ext uri="{FF2B5EF4-FFF2-40B4-BE49-F238E27FC236}">
                <a16:creationId xmlns:a16="http://schemas.microsoft.com/office/drawing/2014/main" id="{9D8C8703-836E-D748-9E70-542D2650385A}"/>
              </a:ext>
            </a:extLst>
          </p:cNvPr>
          <p:cNvCxnSpPr>
            <a:cxnSpLocks/>
          </p:cNvCxnSpPr>
          <p:nvPr userDrawn="1"/>
        </p:nvCxnSpPr>
        <p:spPr>
          <a:xfrm>
            <a:off x="560291" y="6308725"/>
            <a:ext cx="7214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48A39D-6C16-1746-BD66-18BBE1C555F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Picture Placeholder 53">
            <a:extLst>
              <a:ext uri="{FF2B5EF4-FFF2-40B4-BE49-F238E27FC236}">
                <a16:creationId xmlns:a16="http://schemas.microsoft.com/office/drawing/2014/main" id="{D498B93A-0F69-6D4F-96BB-6C3C8428B025}"/>
              </a:ext>
            </a:extLst>
          </p:cNvPr>
          <p:cNvSpPr>
            <a:spLocks noGrp="1" noChangeAspect="1"/>
          </p:cNvSpPr>
          <p:nvPr>
            <p:ph type="pic" sz="quarter" idx="12" hasCustomPrompt="1"/>
          </p:nvPr>
        </p:nvSpPr>
        <p:spPr>
          <a:xfrm>
            <a:off x="6726272" y="1002268"/>
            <a:ext cx="1026000" cy="1026000"/>
          </a:xfrm>
          <a:prstGeom prst="ellipse">
            <a:avLst/>
          </a:prstGeom>
          <a:noFill/>
        </p:spPr>
        <p:txBody>
          <a:bodyPr anchor="ctr"/>
          <a:lstStyle>
            <a:lvl1pPr algn="ctr">
              <a:defRPr/>
            </a:lvl1pPr>
          </a:lstStyle>
          <a:p>
            <a:r>
              <a:rPr lang="en-GB" dirty="0"/>
              <a:t>Icon</a:t>
            </a:r>
          </a:p>
        </p:txBody>
      </p:sp>
      <p:sp>
        <p:nvSpPr>
          <p:cNvPr id="39" name="Picture Placeholder 53">
            <a:extLst>
              <a:ext uri="{FF2B5EF4-FFF2-40B4-BE49-F238E27FC236}">
                <a16:creationId xmlns:a16="http://schemas.microsoft.com/office/drawing/2014/main" id="{5340034E-C513-4043-9245-9B86ED6728CF}"/>
              </a:ext>
            </a:extLst>
          </p:cNvPr>
          <p:cNvSpPr>
            <a:spLocks noGrp="1" noChangeAspect="1"/>
          </p:cNvSpPr>
          <p:nvPr>
            <p:ph type="pic" sz="quarter" idx="33" hasCustomPrompt="1"/>
          </p:nvPr>
        </p:nvSpPr>
        <p:spPr>
          <a:xfrm>
            <a:off x="6099931" y="2380218"/>
            <a:ext cx="1026000" cy="1026000"/>
          </a:xfrm>
          <a:prstGeom prst="ellipse">
            <a:avLst/>
          </a:prstGeom>
          <a:noFill/>
        </p:spPr>
        <p:txBody>
          <a:bodyPr anchor="ctr"/>
          <a:lstStyle>
            <a:lvl1pPr algn="ctr">
              <a:defRPr/>
            </a:lvl1pPr>
          </a:lstStyle>
          <a:p>
            <a:r>
              <a:rPr lang="en-GB" dirty="0"/>
              <a:t>Icon</a:t>
            </a:r>
          </a:p>
        </p:txBody>
      </p:sp>
      <p:sp>
        <p:nvSpPr>
          <p:cNvPr id="40" name="Picture Placeholder 53">
            <a:extLst>
              <a:ext uri="{FF2B5EF4-FFF2-40B4-BE49-F238E27FC236}">
                <a16:creationId xmlns:a16="http://schemas.microsoft.com/office/drawing/2014/main" id="{733AFE63-D95D-3D43-A4D3-0887E880B2D3}"/>
              </a:ext>
            </a:extLst>
          </p:cNvPr>
          <p:cNvSpPr>
            <a:spLocks noGrp="1" noChangeAspect="1"/>
          </p:cNvSpPr>
          <p:nvPr>
            <p:ph type="pic" sz="quarter" idx="34" hasCustomPrompt="1"/>
          </p:nvPr>
        </p:nvSpPr>
        <p:spPr>
          <a:xfrm>
            <a:off x="6099931" y="3715772"/>
            <a:ext cx="1026000" cy="1026000"/>
          </a:xfrm>
          <a:prstGeom prst="ellipse">
            <a:avLst/>
          </a:prstGeom>
          <a:noFill/>
        </p:spPr>
        <p:txBody>
          <a:bodyPr anchor="ctr"/>
          <a:lstStyle>
            <a:lvl1pPr algn="ctr">
              <a:defRPr/>
            </a:lvl1pPr>
          </a:lstStyle>
          <a:p>
            <a:r>
              <a:rPr lang="en-GB" dirty="0"/>
              <a:t>Icon</a:t>
            </a:r>
          </a:p>
        </p:txBody>
      </p:sp>
      <p:sp>
        <p:nvSpPr>
          <p:cNvPr id="41" name="Picture Placeholder 53">
            <a:extLst>
              <a:ext uri="{FF2B5EF4-FFF2-40B4-BE49-F238E27FC236}">
                <a16:creationId xmlns:a16="http://schemas.microsoft.com/office/drawing/2014/main" id="{F5A61D1C-1C79-CE42-BB08-C6B0C97FCC8E}"/>
              </a:ext>
            </a:extLst>
          </p:cNvPr>
          <p:cNvSpPr>
            <a:spLocks noGrp="1" noChangeAspect="1"/>
          </p:cNvSpPr>
          <p:nvPr>
            <p:ph type="pic" sz="quarter" idx="35" hasCustomPrompt="1"/>
          </p:nvPr>
        </p:nvSpPr>
        <p:spPr>
          <a:xfrm>
            <a:off x="6726272" y="5051326"/>
            <a:ext cx="1026000" cy="1026000"/>
          </a:xfrm>
          <a:prstGeom prst="ellipse">
            <a:avLst/>
          </a:prstGeom>
          <a:noFill/>
        </p:spPr>
        <p:txBody>
          <a:bodyPr anchor="ctr"/>
          <a:lstStyle>
            <a:lvl1pPr algn="ctr">
              <a:defRPr/>
            </a:lvl1pPr>
          </a:lstStyle>
          <a:p>
            <a:r>
              <a:rPr lang="en-GB" dirty="0"/>
              <a:t>Icon</a:t>
            </a:r>
          </a:p>
        </p:txBody>
      </p:sp>
      <p:sp>
        <p:nvSpPr>
          <p:cNvPr id="27" name="Text Placeholder 7">
            <a:extLst>
              <a:ext uri="{FF2B5EF4-FFF2-40B4-BE49-F238E27FC236}">
                <a16:creationId xmlns:a16="http://schemas.microsoft.com/office/drawing/2014/main" id="{6695DFA4-B09A-0449-AAED-17A03C2CCD57}"/>
              </a:ext>
            </a:extLst>
          </p:cNvPr>
          <p:cNvSpPr>
            <a:spLocks noGrp="1"/>
          </p:cNvSpPr>
          <p:nvPr>
            <p:ph type="body" sz="quarter" idx="37"/>
          </p:nvPr>
        </p:nvSpPr>
        <p:spPr>
          <a:xfrm>
            <a:off x="3919538" y="2638530"/>
            <a:ext cx="2124000" cy="492443"/>
          </a:xfrm>
        </p:spPr>
        <p:txBody>
          <a:bodyPr lIns="72000" rIns="72000" anchor="ctr" anchorCtr="0"/>
          <a:lstStyle>
            <a:lvl1pPr algn="r">
              <a:defRPr/>
            </a:lvl1pPr>
          </a:lstStyle>
          <a:p>
            <a:pPr lvl="0"/>
            <a:r>
              <a:rPr lang="en-GB" dirty="0"/>
              <a:t>Click to edit Master text styles</a:t>
            </a:r>
          </a:p>
        </p:txBody>
      </p:sp>
      <p:sp>
        <p:nvSpPr>
          <p:cNvPr id="35" name="Text Placeholder 7">
            <a:extLst>
              <a:ext uri="{FF2B5EF4-FFF2-40B4-BE49-F238E27FC236}">
                <a16:creationId xmlns:a16="http://schemas.microsoft.com/office/drawing/2014/main" id="{FFA6C6BD-199F-0741-815C-7B00BC60E37A}"/>
              </a:ext>
            </a:extLst>
          </p:cNvPr>
          <p:cNvSpPr>
            <a:spLocks noGrp="1"/>
          </p:cNvSpPr>
          <p:nvPr>
            <p:ph type="body" sz="quarter" idx="43"/>
          </p:nvPr>
        </p:nvSpPr>
        <p:spPr>
          <a:xfrm>
            <a:off x="3919538" y="1260580"/>
            <a:ext cx="2772000" cy="492443"/>
          </a:xfrm>
        </p:spPr>
        <p:txBody>
          <a:bodyPr lIns="72000" rIns="72000" anchor="ctr" anchorCtr="0"/>
          <a:lstStyle>
            <a:lvl1pPr algn="r">
              <a:defRPr/>
            </a:lvl1pPr>
          </a:lstStyle>
          <a:p>
            <a:pPr lvl="0"/>
            <a:r>
              <a:rPr lang="en-GB" dirty="0"/>
              <a:t>Click to edit Master text styles</a:t>
            </a:r>
          </a:p>
        </p:txBody>
      </p:sp>
      <p:sp>
        <p:nvSpPr>
          <p:cNvPr id="37" name="Text Placeholder 7">
            <a:extLst>
              <a:ext uri="{FF2B5EF4-FFF2-40B4-BE49-F238E27FC236}">
                <a16:creationId xmlns:a16="http://schemas.microsoft.com/office/drawing/2014/main" id="{A6E49F71-438B-534C-A01E-298CD4CC3DE7}"/>
              </a:ext>
            </a:extLst>
          </p:cNvPr>
          <p:cNvSpPr>
            <a:spLocks noGrp="1"/>
          </p:cNvSpPr>
          <p:nvPr>
            <p:ph type="body" sz="quarter" idx="44"/>
          </p:nvPr>
        </p:nvSpPr>
        <p:spPr>
          <a:xfrm>
            <a:off x="3919538" y="3974084"/>
            <a:ext cx="2124000" cy="492443"/>
          </a:xfrm>
        </p:spPr>
        <p:txBody>
          <a:bodyPr lIns="72000" rIns="72000" anchor="ctr" anchorCtr="0"/>
          <a:lstStyle>
            <a:lvl1pPr algn="r">
              <a:defRPr/>
            </a:lvl1pPr>
          </a:lstStyle>
          <a:p>
            <a:pPr lvl="0"/>
            <a:r>
              <a:rPr lang="en-GB" dirty="0"/>
              <a:t>Click to edit Master text styles</a:t>
            </a:r>
          </a:p>
        </p:txBody>
      </p:sp>
      <p:sp>
        <p:nvSpPr>
          <p:cNvPr id="42" name="Text Placeholder 7">
            <a:extLst>
              <a:ext uri="{FF2B5EF4-FFF2-40B4-BE49-F238E27FC236}">
                <a16:creationId xmlns:a16="http://schemas.microsoft.com/office/drawing/2014/main" id="{60DFDCA2-FA05-8F41-BFFE-BC1DDA6B25EF}"/>
              </a:ext>
            </a:extLst>
          </p:cNvPr>
          <p:cNvSpPr>
            <a:spLocks noGrp="1"/>
          </p:cNvSpPr>
          <p:nvPr>
            <p:ph type="body" sz="quarter" idx="45"/>
          </p:nvPr>
        </p:nvSpPr>
        <p:spPr>
          <a:xfrm>
            <a:off x="3919538" y="5309638"/>
            <a:ext cx="2772000" cy="492443"/>
          </a:xfrm>
        </p:spPr>
        <p:txBody>
          <a:bodyPr lIns="72000" rIns="72000" anchor="ctr" anchorCtr="0"/>
          <a:lstStyle>
            <a:lvl1pPr algn="r">
              <a:defRPr/>
            </a:lvl1pPr>
          </a:lstStyle>
          <a:p>
            <a:pPr lvl="0"/>
            <a:r>
              <a:rPr lang="en-GB" dirty="0"/>
              <a:t>Click to edit Master text styles</a:t>
            </a:r>
          </a:p>
        </p:txBody>
      </p:sp>
      <p:sp>
        <p:nvSpPr>
          <p:cNvPr id="29" name="Text Placeholder 5">
            <a:extLst>
              <a:ext uri="{FF2B5EF4-FFF2-40B4-BE49-F238E27FC236}">
                <a16:creationId xmlns:a16="http://schemas.microsoft.com/office/drawing/2014/main" id="{F7CA9323-2965-8843-BC5E-6D0B4FD17382}"/>
              </a:ext>
            </a:extLst>
          </p:cNvPr>
          <p:cNvSpPr>
            <a:spLocks noGrp="1"/>
          </p:cNvSpPr>
          <p:nvPr>
            <p:ph type="body" sz="quarter" idx="41"/>
          </p:nvPr>
        </p:nvSpPr>
        <p:spPr>
          <a:xfrm>
            <a:off x="550862" y="3438631"/>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1" name="TextBox 30">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p:cNvPicPr>
            <a:picLocks noChangeAspect="1"/>
          </p:cNvPicPr>
          <p:nvPr userDrawn="1"/>
        </p:nvPicPr>
        <p:blipFill>
          <a:blip r:embed="rId4"/>
          <a:stretch>
            <a:fillRect/>
          </a:stretch>
        </p:blipFill>
        <p:spPr>
          <a:xfrm>
            <a:off x="7706555" y="1461023"/>
            <a:ext cx="3924078" cy="3934800"/>
          </a:xfrm>
          <a:prstGeom prst="rect">
            <a:avLst/>
          </a:prstGeom>
        </p:spPr>
      </p:pic>
      <p:sp>
        <p:nvSpPr>
          <p:cNvPr id="3" name="Footer Placeholder 2"/>
          <p:cNvSpPr>
            <a:spLocks noGrp="1"/>
          </p:cNvSpPr>
          <p:nvPr>
            <p:ph type="ftr" sz="quarter" idx="46"/>
          </p:nvPr>
        </p:nvSpPr>
        <p:spPr>
          <a:xfrm>
            <a:off x="848291" y="6436556"/>
            <a:ext cx="6926763" cy="202306"/>
          </a:xfrm>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294511078"/>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entre Icon w 5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4956677" cy="538609"/>
          </a:xfrm>
        </p:spPr>
        <p:txBody>
          <a:bodyPr/>
          <a:lstStyle/>
          <a:p>
            <a:r>
              <a:rPr lang="en-GB" dirty="0"/>
              <a:t>Click to edit Master title style</a:t>
            </a:r>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7534724" y="1290346"/>
            <a:ext cx="4277308" cy="42773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a:spLocks noChangeAspect="1"/>
          </p:cNvSpPr>
          <p:nvPr userDrawn="1"/>
        </p:nvSpPr>
        <p:spPr>
          <a:xfrm flipH="1">
            <a:off x="6522373" y="361214"/>
            <a:ext cx="6300000" cy="630000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34" name="Text Placeholder 10">
            <a:extLst>
              <a:ext uri="{FF2B5EF4-FFF2-40B4-BE49-F238E27FC236}">
                <a16:creationId xmlns:a16="http://schemas.microsoft.com/office/drawing/2014/main" id="{F1AF3526-4AE0-944C-AF1A-8BE1C62D1104}"/>
              </a:ext>
            </a:extLst>
          </p:cNvPr>
          <p:cNvSpPr>
            <a:spLocks noGrp="1"/>
          </p:cNvSpPr>
          <p:nvPr>
            <p:ph idx="1"/>
          </p:nvPr>
        </p:nvSpPr>
        <p:spPr>
          <a:xfrm>
            <a:off x="554140" y="2060355"/>
            <a:ext cx="3219348" cy="1251895"/>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9A4D2C0C-394D-A347-946C-5156CB42445F}"/>
              </a:ext>
            </a:extLst>
          </p:cNvPr>
          <p:cNvSpPr>
            <a:spLocks noGrp="1"/>
          </p:cNvSpPr>
          <p:nvPr>
            <p:ph type="sldNum" sz="quarter" idx="32"/>
          </p:nvPr>
        </p:nvSpPr>
        <p:spPr/>
        <p:txBody>
          <a:bodyPr/>
          <a:lstStyle/>
          <a:p>
            <a:fld id="{9F42F5A6-819A-9F4C-9225-88E3002428E4}" type="slidenum">
              <a:rPr lang="en-US" smtClean="0"/>
              <a:pPr/>
              <a:t>‹#›</a:t>
            </a:fld>
            <a:endParaRPr lang="en-US" dirty="0"/>
          </a:p>
        </p:txBody>
      </p:sp>
      <p:cxnSp>
        <p:nvCxnSpPr>
          <p:cNvPr id="26" name="Straight Connector 25">
            <a:extLst>
              <a:ext uri="{FF2B5EF4-FFF2-40B4-BE49-F238E27FC236}">
                <a16:creationId xmlns:a16="http://schemas.microsoft.com/office/drawing/2014/main" id="{9D8C8703-836E-D748-9E70-542D2650385A}"/>
              </a:ext>
            </a:extLst>
          </p:cNvPr>
          <p:cNvCxnSpPr>
            <a:cxnSpLocks/>
          </p:cNvCxnSpPr>
          <p:nvPr userDrawn="1"/>
        </p:nvCxnSpPr>
        <p:spPr>
          <a:xfrm>
            <a:off x="560291" y="6308725"/>
            <a:ext cx="7214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48A39D-6C16-1746-BD66-18BBE1C555F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BA3AF531-8AA2-1948-B069-A66740BD27A8}"/>
              </a:ext>
            </a:extLst>
          </p:cNvPr>
          <p:cNvSpPr>
            <a:spLocks noChangeAspect="1"/>
          </p:cNvSpPr>
          <p:nvPr userDrawn="1"/>
        </p:nvSpPr>
        <p:spPr>
          <a:xfrm>
            <a:off x="7783378" y="1539000"/>
            <a:ext cx="3780000" cy="3780000"/>
          </a:xfrm>
          <a:prstGeom prst="ellipse">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Picture Placeholder 53">
            <a:extLst>
              <a:ext uri="{FF2B5EF4-FFF2-40B4-BE49-F238E27FC236}">
                <a16:creationId xmlns:a16="http://schemas.microsoft.com/office/drawing/2014/main" id="{7D617BCA-E835-0749-A43E-39D13CC9271D}"/>
              </a:ext>
            </a:extLst>
          </p:cNvPr>
          <p:cNvSpPr>
            <a:spLocks noGrp="1" noChangeAspect="1"/>
          </p:cNvSpPr>
          <p:nvPr>
            <p:ph type="pic" sz="quarter" idx="42" hasCustomPrompt="1"/>
          </p:nvPr>
        </p:nvSpPr>
        <p:spPr>
          <a:xfrm>
            <a:off x="7801378" y="1557000"/>
            <a:ext cx="3744000" cy="3744000"/>
          </a:xfrm>
          <a:prstGeom prst="ellipse">
            <a:avLst/>
          </a:prstGeom>
          <a:noFill/>
        </p:spPr>
        <p:txBody>
          <a:bodyPr anchor="ctr"/>
          <a:lstStyle>
            <a:lvl1pPr algn="ctr">
              <a:defRPr/>
            </a:lvl1pPr>
          </a:lstStyle>
          <a:p>
            <a:r>
              <a:rPr lang="en-GB" dirty="0"/>
              <a:t>Icon</a:t>
            </a:r>
          </a:p>
        </p:txBody>
      </p:sp>
      <p:sp>
        <p:nvSpPr>
          <p:cNvPr id="27" name="Oval 26">
            <a:extLst>
              <a:ext uri="{FF2B5EF4-FFF2-40B4-BE49-F238E27FC236}">
                <a16:creationId xmlns:a16="http://schemas.microsoft.com/office/drawing/2014/main" id="{87B467C4-5288-0944-AD49-8E0027D44DD1}"/>
              </a:ext>
            </a:extLst>
          </p:cNvPr>
          <p:cNvSpPr/>
          <p:nvPr userDrawn="1"/>
        </p:nvSpPr>
        <p:spPr>
          <a:xfrm>
            <a:off x="7058154" y="831613"/>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6" name="Oval 35">
            <a:extLst>
              <a:ext uri="{FF2B5EF4-FFF2-40B4-BE49-F238E27FC236}">
                <a16:creationId xmlns:a16="http://schemas.microsoft.com/office/drawing/2014/main" id="{ABD58489-6504-FB46-9CCE-931B9651F5B5}"/>
              </a:ext>
            </a:extLst>
          </p:cNvPr>
          <p:cNvSpPr/>
          <p:nvPr userDrawn="1"/>
        </p:nvSpPr>
        <p:spPr>
          <a:xfrm>
            <a:off x="6245105" y="1772038"/>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7" name="Oval 36">
            <a:extLst>
              <a:ext uri="{FF2B5EF4-FFF2-40B4-BE49-F238E27FC236}">
                <a16:creationId xmlns:a16="http://schemas.microsoft.com/office/drawing/2014/main" id="{A04947A0-723A-6846-AF96-216813B69E23}"/>
              </a:ext>
            </a:extLst>
          </p:cNvPr>
          <p:cNvSpPr/>
          <p:nvPr userDrawn="1"/>
        </p:nvSpPr>
        <p:spPr>
          <a:xfrm>
            <a:off x="6245105" y="4212748"/>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8" name="Oval 37">
            <a:extLst>
              <a:ext uri="{FF2B5EF4-FFF2-40B4-BE49-F238E27FC236}">
                <a16:creationId xmlns:a16="http://schemas.microsoft.com/office/drawing/2014/main" id="{FCE2F822-DBBB-1F40-A019-B8BF119E534B}"/>
              </a:ext>
            </a:extLst>
          </p:cNvPr>
          <p:cNvSpPr/>
          <p:nvPr userDrawn="1"/>
        </p:nvSpPr>
        <p:spPr>
          <a:xfrm>
            <a:off x="7058154" y="5153172"/>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7" name="Picture Placeholder 53">
            <a:extLst>
              <a:ext uri="{FF2B5EF4-FFF2-40B4-BE49-F238E27FC236}">
                <a16:creationId xmlns:a16="http://schemas.microsoft.com/office/drawing/2014/main" id="{337EE98C-B286-A743-AD28-FDBF5B0AD4FA}"/>
              </a:ext>
            </a:extLst>
          </p:cNvPr>
          <p:cNvSpPr>
            <a:spLocks noGrp="1" noChangeAspect="1"/>
          </p:cNvSpPr>
          <p:nvPr>
            <p:ph type="pic" sz="quarter" idx="12" hasCustomPrompt="1"/>
          </p:nvPr>
        </p:nvSpPr>
        <p:spPr>
          <a:xfrm>
            <a:off x="7080935" y="854394"/>
            <a:ext cx="1026000" cy="1026000"/>
          </a:xfrm>
          <a:prstGeom prst="ellipse">
            <a:avLst/>
          </a:prstGeom>
          <a:noFill/>
        </p:spPr>
        <p:txBody>
          <a:bodyPr anchor="ctr"/>
          <a:lstStyle>
            <a:lvl1pPr algn="ctr">
              <a:defRPr/>
            </a:lvl1pPr>
          </a:lstStyle>
          <a:p>
            <a:r>
              <a:rPr lang="en-GB" dirty="0"/>
              <a:t>Icon</a:t>
            </a:r>
          </a:p>
        </p:txBody>
      </p:sp>
      <p:sp>
        <p:nvSpPr>
          <p:cNvPr id="48" name="Oval 47">
            <a:extLst>
              <a:ext uri="{FF2B5EF4-FFF2-40B4-BE49-F238E27FC236}">
                <a16:creationId xmlns:a16="http://schemas.microsoft.com/office/drawing/2014/main" id="{C815B981-FE18-964A-BBB5-7A5F6CC64F55}"/>
              </a:ext>
            </a:extLst>
          </p:cNvPr>
          <p:cNvSpPr/>
          <p:nvPr userDrawn="1"/>
        </p:nvSpPr>
        <p:spPr>
          <a:xfrm>
            <a:off x="6021164" y="2992393"/>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1" name="Picture Placeholder 53">
            <a:extLst>
              <a:ext uri="{FF2B5EF4-FFF2-40B4-BE49-F238E27FC236}">
                <a16:creationId xmlns:a16="http://schemas.microsoft.com/office/drawing/2014/main" id="{E8BD8884-7EB2-464B-99BF-9521A982943A}"/>
              </a:ext>
            </a:extLst>
          </p:cNvPr>
          <p:cNvSpPr>
            <a:spLocks noGrp="1" noChangeAspect="1"/>
          </p:cNvSpPr>
          <p:nvPr>
            <p:ph type="pic" sz="quarter" idx="35" hasCustomPrompt="1"/>
          </p:nvPr>
        </p:nvSpPr>
        <p:spPr>
          <a:xfrm>
            <a:off x="6267886" y="1794819"/>
            <a:ext cx="1026000" cy="1026000"/>
          </a:xfrm>
          <a:prstGeom prst="ellipse">
            <a:avLst/>
          </a:prstGeom>
          <a:noFill/>
        </p:spPr>
        <p:txBody>
          <a:bodyPr anchor="ctr"/>
          <a:lstStyle>
            <a:lvl1pPr algn="ctr">
              <a:defRPr/>
            </a:lvl1pPr>
          </a:lstStyle>
          <a:p>
            <a:r>
              <a:rPr lang="en-GB" dirty="0"/>
              <a:t>Icon</a:t>
            </a:r>
          </a:p>
        </p:txBody>
      </p:sp>
      <p:sp>
        <p:nvSpPr>
          <p:cNvPr id="52" name="Picture Placeholder 53">
            <a:extLst>
              <a:ext uri="{FF2B5EF4-FFF2-40B4-BE49-F238E27FC236}">
                <a16:creationId xmlns:a16="http://schemas.microsoft.com/office/drawing/2014/main" id="{A226F3A0-60E6-5744-B96D-332A12D2355A}"/>
              </a:ext>
            </a:extLst>
          </p:cNvPr>
          <p:cNvSpPr>
            <a:spLocks noGrp="1" noChangeAspect="1"/>
          </p:cNvSpPr>
          <p:nvPr>
            <p:ph type="pic" sz="quarter" idx="36" hasCustomPrompt="1"/>
          </p:nvPr>
        </p:nvSpPr>
        <p:spPr>
          <a:xfrm>
            <a:off x="6043945" y="3015174"/>
            <a:ext cx="1026000" cy="1026000"/>
          </a:xfrm>
          <a:prstGeom prst="ellipse">
            <a:avLst/>
          </a:prstGeom>
          <a:noFill/>
        </p:spPr>
        <p:txBody>
          <a:bodyPr anchor="ctr"/>
          <a:lstStyle>
            <a:lvl1pPr algn="ctr">
              <a:defRPr/>
            </a:lvl1pPr>
          </a:lstStyle>
          <a:p>
            <a:r>
              <a:rPr lang="en-GB" dirty="0"/>
              <a:t>Icon</a:t>
            </a:r>
          </a:p>
        </p:txBody>
      </p:sp>
      <p:sp>
        <p:nvSpPr>
          <p:cNvPr id="53" name="Picture Placeholder 53">
            <a:extLst>
              <a:ext uri="{FF2B5EF4-FFF2-40B4-BE49-F238E27FC236}">
                <a16:creationId xmlns:a16="http://schemas.microsoft.com/office/drawing/2014/main" id="{22DB531C-8F92-1640-98AA-2BD0E65AB1B9}"/>
              </a:ext>
            </a:extLst>
          </p:cNvPr>
          <p:cNvSpPr>
            <a:spLocks noGrp="1" noChangeAspect="1"/>
          </p:cNvSpPr>
          <p:nvPr>
            <p:ph type="pic" sz="quarter" idx="37" hasCustomPrompt="1"/>
          </p:nvPr>
        </p:nvSpPr>
        <p:spPr>
          <a:xfrm>
            <a:off x="6267886" y="4235529"/>
            <a:ext cx="1026000" cy="1026000"/>
          </a:xfrm>
          <a:prstGeom prst="ellipse">
            <a:avLst/>
          </a:prstGeom>
          <a:noFill/>
        </p:spPr>
        <p:txBody>
          <a:bodyPr anchor="ctr"/>
          <a:lstStyle>
            <a:lvl1pPr algn="ctr">
              <a:defRPr/>
            </a:lvl1pPr>
          </a:lstStyle>
          <a:p>
            <a:r>
              <a:rPr lang="en-GB" dirty="0"/>
              <a:t>Icon</a:t>
            </a:r>
          </a:p>
        </p:txBody>
      </p:sp>
      <p:sp>
        <p:nvSpPr>
          <p:cNvPr id="54" name="Picture Placeholder 53">
            <a:extLst>
              <a:ext uri="{FF2B5EF4-FFF2-40B4-BE49-F238E27FC236}">
                <a16:creationId xmlns:a16="http://schemas.microsoft.com/office/drawing/2014/main" id="{F3D7CF2A-9DC9-A043-B458-42F8011AE69D}"/>
              </a:ext>
            </a:extLst>
          </p:cNvPr>
          <p:cNvSpPr>
            <a:spLocks noGrp="1" noChangeAspect="1"/>
          </p:cNvSpPr>
          <p:nvPr>
            <p:ph type="pic" sz="quarter" idx="38" hasCustomPrompt="1"/>
          </p:nvPr>
        </p:nvSpPr>
        <p:spPr>
          <a:xfrm>
            <a:off x="7080935" y="5175953"/>
            <a:ext cx="1026000" cy="1026000"/>
          </a:xfrm>
          <a:prstGeom prst="ellipse">
            <a:avLst/>
          </a:prstGeom>
          <a:noFill/>
        </p:spPr>
        <p:txBody>
          <a:bodyPr anchor="ctr"/>
          <a:lstStyle>
            <a:lvl1pPr algn="ctr">
              <a:defRPr/>
            </a:lvl1pPr>
          </a:lstStyle>
          <a:p>
            <a:r>
              <a:rPr lang="en-GB" dirty="0"/>
              <a:t>Icon</a:t>
            </a:r>
          </a:p>
        </p:txBody>
      </p:sp>
      <p:sp>
        <p:nvSpPr>
          <p:cNvPr id="55" name="Text Placeholder 7">
            <a:extLst>
              <a:ext uri="{FF2B5EF4-FFF2-40B4-BE49-F238E27FC236}">
                <a16:creationId xmlns:a16="http://schemas.microsoft.com/office/drawing/2014/main" id="{1C0D8EE0-C2BB-F74E-801B-661FB713D2C9}"/>
              </a:ext>
            </a:extLst>
          </p:cNvPr>
          <p:cNvSpPr>
            <a:spLocks noGrp="1"/>
          </p:cNvSpPr>
          <p:nvPr>
            <p:ph type="body" sz="quarter" idx="43"/>
          </p:nvPr>
        </p:nvSpPr>
        <p:spPr>
          <a:xfrm>
            <a:off x="3919538" y="2059843"/>
            <a:ext cx="2304000" cy="492443"/>
          </a:xfrm>
        </p:spPr>
        <p:txBody>
          <a:bodyPr lIns="72000" rIns="72000" anchor="ctr" anchorCtr="0"/>
          <a:lstStyle>
            <a:lvl1pPr algn="r">
              <a:defRPr/>
            </a:lvl1pPr>
          </a:lstStyle>
          <a:p>
            <a:pPr lvl="0"/>
            <a:r>
              <a:rPr lang="en-GB" dirty="0"/>
              <a:t>Click to edit Master text styles</a:t>
            </a:r>
          </a:p>
        </p:txBody>
      </p:sp>
      <p:sp>
        <p:nvSpPr>
          <p:cNvPr id="57" name="Text Placeholder 7">
            <a:extLst>
              <a:ext uri="{FF2B5EF4-FFF2-40B4-BE49-F238E27FC236}">
                <a16:creationId xmlns:a16="http://schemas.microsoft.com/office/drawing/2014/main" id="{10F3BAF9-4611-EF4E-A460-142731F4E183}"/>
              </a:ext>
            </a:extLst>
          </p:cNvPr>
          <p:cNvSpPr>
            <a:spLocks noGrp="1"/>
          </p:cNvSpPr>
          <p:nvPr>
            <p:ph type="body" sz="quarter" idx="44"/>
          </p:nvPr>
        </p:nvSpPr>
        <p:spPr>
          <a:xfrm>
            <a:off x="3919538" y="1122929"/>
            <a:ext cx="3132000" cy="492443"/>
          </a:xfrm>
        </p:spPr>
        <p:txBody>
          <a:bodyPr lIns="72000" rIns="72000" anchor="ctr" anchorCtr="0"/>
          <a:lstStyle>
            <a:lvl1pPr algn="r">
              <a:defRPr/>
            </a:lvl1pPr>
          </a:lstStyle>
          <a:p>
            <a:pPr lvl="0"/>
            <a:r>
              <a:rPr lang="en-GB" dirty="0"/>
              <a:t>Click to edit Master text styles</a:t>
            </a:r>
          </a:p>
        </p:txBody>
      </p:sp>
      <p:sp>
        <p:nvSpPr>
          <p:cNvPr id="58" name="Text Placeholder 7">
            <a:extLst>
              <a:ext uri="{FF2B5EF4-FFF2-40B4-BE49-F238E27FC236}">
                <a16:creationId xmlns:a16="http://schemas.microsoft.com/office/drawing/2014/main" id="{0B642CFE-5709-B245-89EE-1A0D6C445F4B}"/>
              </a:ext>
            </a:extLst>
          </p:cNvPr>
          <p:cNvSpPr>
            <a:spLocks noGrp="1"/>
          </p:cNvSpPr>
          <p:nvPr>
            <p:ph type="body" sz="quarter" idx="45"/>
          </p:nvPr>
        </p:nvSpPr>
        <p:spPr>
          <a:xfrm>
            <a:off x="3919538" y="3297545"/>
            <a:ext cx="2124000" cy="492443"/>
          </a:xfrm>
        </p:spPr>
        <p:txBody>
          <a:bodyPr lIns="72000" rIns="72000" anchor="ctr" anchorCtr="0"/>
          <a:lstStyle>
            <a:lvl1pPr algn="r">
              <a:defRPr/>
            </a:lvl1pPr>
          </a:lstStyle>
          <a:p>
            <a:pPr lvl="0"/>
            <a:r>
              <a:rPr lang="en-GB" dirty="0"/>
              <a:t>Click to edit Master text styles</a:t>
            </a:r>
          </a:p>
        </p:txBody>
      </p:sp>
      <p:sp>
        <p:nvSpPr>
          <p:cNvPr id="59" name="Text Placeholder 7">
            <a:extLst>
              <a:ext uri="{FF2B5EF4-FFF2-40B4-BE49-F238E27FC236}">
                <a16:creationId xmlns:a16="http://schemas.microsoft.com/office/drawing/2014/main" id="{8EC37AB5-7279-EA46-8C9D-C8133ED9C6A2}"/>
              </a:ext>
            </a:extLst>
          </p:cNvPr>
          <p:cNvSpPr>
            <a:spLocks noGrp="1"/>
          </p:cNvSpPr>
          <p:nvPr>
            <p:ph type="body" sz="quarter" idx="46"/>
          </p:nvPr>
        </p:nvSpPr>
        <p:spPr>
          <a:xfrm>
            <a:off x="3919538" y="5437889"/>
            <a:ext cx="3132000" cy="492443"/>
          </a:xfrm>
        </p:spPr>
        <p:txBody>
          <a:bodyPr lIns="72000" rIns="72000" anchor="ctr" anchorCtr="0"/>
          <a:lstStyle>
            <a:lvl1pPr algn="r">
              <a:defRPr/>
            </a:lvl1pPr>
          </a:lstStyle>
          <a:p>
            <a:pPr lvl="0"/>
            <a:r>
              <a:rPr lang="en-GB" dirty="0"/>
              <a:t>Click to edit Master text styles</a:t>
            </a:r>
          </a:p>
        </p:txBody>
      </p:sp>
      <p:sp>
        <p:nvSpPr>
          <p:cNvPr id="60" name="Text Placeholder 7">
            <a:extLst>
              <a:ext uri="{FF2B5EF4-FFF2-40B4-BE49-F238E27FC236}">
                <a16:creationId xmlns:a16="http://schemas.microsoft.com/office/drawing/2014/main" id="{742B31BE-0E50-AD4C-BCFF-2F52713EEFE8}"/>
              </a:ext>
            </a:extLst>
          </p:cNvPr>
          <p:cNvSpPr>
            <a:spLocks noGrp="1"/>
          </p:cNvSpPr>
          <p:nvPr>
            <p:ph type="body" sz="quarter" idx="47"/>
          </p:nvPr>
        </p:nvSpPr>
        <p:spPr>
          <a:xfrm>
            <a:off x="3919538" y="4493169"/>
            <a:ext cx="2304000" cy="492443"/>
          </a:xfrm>
        </p:spPr>
        <p:txBody>
          <a:bodyPr lIns="72000" rIns="72000" anchor="ctr" anchorCtr="0"/>
          <a:lstStyle>
            <a:lvl1pPr algn="r">
              <a:defRPr/>
            </a:lvl1pPr>
          </a:lstStyle>
          <a:p>
            <a:pPr lvl="0"/>
            <a:r>
              <a:rPr lang="en-GB" dirty="0"/>
              <a:t>Click to edit Master text styles</a:t>
            </a:r>
          </a:p>
        </p:txBody>
      </p:sp>
      <p:sp>
        <p:nvSpPr>
          <p:cNvPr id="29" name="Text Placeholder 5">
            <a:extLst>
              <a:ext uri="{FF2B5EF4-FFF2-40B4-BE49-F238E27FC236}">
                <a16:creationId xmlns:a16="http://schemas.microsoft.com/office/drawing/2014/main" id="{0FD54ECA-E435-BA4B-AAB8-BD04614D0C03}"/>
              </a:ext>
            </a:extLst>
          </p:cNvPr>
          <p:cNvSpPr>
            <a:spLocks noGrp="1"/>
          </p:cNvSpPr>
          <p:nvPr>
            <p:ph type="body" sz="quarter" idx="41"/>
          </p:nvPr>
        </p:nvSpPr>
        <p:spPr>
          <a:xfrm>
            <a:off x="550862" y="3440080"/>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0" name="TextBox 29">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2"/>
          <p:cNvSpPr>
            <a:spLocks noGrp="1"/>
          </p:cNvSpPr>
          <p:nvPr>
            <p:ph type="ftr" sz="quarter" idx="48"/>
          </p:nvPr>
        </p:nvSpPr>
        <p:spPr>
          <a:xfrm>
            <a:off x="848291" y="6436556"/>
            <a:ext cx="6926763" cy="173696"/>
          </a:xfrm>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303704555"/>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Centre Icon w 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4956677" cy="538609"/>
          </a:xfrm>
        </p:spPr>
        <p:txBody>
          <a:bodyPr/>
          <a:lstStyle/>
          <a:p>
            <a:r>
              <a:rPr lang="en-GB" dirty="0"/>
              <a:t>Click to edit Master title style</a:t>
            </a:r>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7534724" y="1290346"/>
            <a:ext cx="4277308" cy="42773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a:spLocks noChangeAspect="1"/>
          </p:cNvSpPr>
          <p:nvPr userDrawn="1"/>
        </p:nvSpPr>
        <p:spPr>
          <a:xfrm flipH="1">
            <a:off x="6522373" y="361214"/>
            <a:ext cx="6300000" cy="630000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7" name="Oval 16">
            <a:extLst>
              <a:ext uri="{FF2B5EF4-FFF2-40B4-BE49-F238E27FC236}">
                <a16:creationId xmlns:a16="http://schemas.microsoft.com/office/drawing/2014/main" id="{C5CFCEFD-A851-7F41-A22B-07A5FC614A3C}"/>
              </a:ext>
            </a:extLst>
          </p:cNvPr>
          <p:cNvSpPr/>
          <p:nvPr userDrawn="1"/>
        </p:nvSpPr>
        <p:spPr>
          <a:xfrm>
            <a:off x="6703491" y="979487"/>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8" name="Oval 17">
            <a:extLst>
              <a:ext uri="{FF2B5EF4-FFF2-40B4-BE49-F238E27FC236}">
                <a16:creationId xmlns:a16="http://schemas.microsoft.com/office/drawing/2014/main" id="{D7EA97C9-D7B8-A34C-9AFF-2DA303E39570}"/>
              </a:ext>
            </a:extLst>
          </p:cNvPr>
          <p:cNvSpPr/>
          <p:nvPr userDrawn="1"/>
        </p:nvSpPr>
        <p:spPr>
          <a:xfrm>
            <a:off x="6077150" y="2357437"/>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9" name="Oval 18">
            <a:extLst>
              <a:ext uri="{FF2B5EF4-FFF2-40B4-BE49-F238E27FC236}">
                <a16:creationId xmlns:a16="http://schemas.microsoft.com/office/drawing/2014/main" id="{E4829584-D9CC-CD43-92B0-5CCA41CFE9BF}"/>
              </a:ext>
            </a:extLst>
          </p:cNvPr>
          <p:cNvSpPr/>
          <p:nvPr userDrawn="1"/>
        </p:nvSpPr>
        <p:spPr>
          <a:xfrm>
            <a:off x="6077150" y="3692991"/>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0" name="Oval 19">
            <a:extLst>
              <a:ext uri="{FF2B5EF4-FFF2-40B4-BE49-F238E27FC236}">
                <a16:creationId xmlns:a16="http://schemas.microsoft.com/office/drawing/2014/main" id="{0F48C7F2-6690-F249-8F8C-FDD6E374D89D}"/>
              </a:ext>
            </a:extLst>
          </p:cNvPr>
          <p:cNvSpPr/>
          <p:nvPr userDrawn="1"/>
        </p:nvSpPr>
        <p:spPr>
          <a:xfrm>
            <a:off x="6703491" y="5028545"/>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4" name="Text Placeholder 10">
            <a:extLst>
              <a:ext uri="{FF2B5EF4-FFF2-40B4-BE49-F238E27FC236}">
                <a16:creationId xmlns:a16="http://schemas.microsoft.com/office/drawing/2014/main" id="{F1AF3526-4AE0-944C-AF1A-8BE1C62D1104}"/>
              </a:ext>
            </a:extLst>
          </p:cNvPr>
          <p:cNvSpPr>
            <a:spLocks noGrp="1"/>
          </p:cNvSpPr>
          <p:nvPr>
            <p:ph idx="1"/>
          </p:nvPr>
        </p:nvSpPr>
        <p:spPr>
          <a:xfrm>
            <a:off x="554140" y="2060355"/>
            <a:ext cx="3219348" cy="1368646"/>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9A4D2C0C-394D-A347-946C-5156CB42445F}"/>
              </a:ext>
            </a:extLst>
          </p:cNvPr>
          <p:cNvSpPr>
            <a:spLocks noGrp="1"/>
          </p:cNvSpPr>
          <p:nvPr>
            <p:ph type="sldNum" sz="quarter" idx="32"/>
          </p:nvPr>
        </p:nvSpPr>
        <p:spPr/>
        <p:txBody>
          <a:bodyPr/>
          <a:lstStyle/>
          <a:p>
            <a:fld id="{9F42F5A6-819A-9F4C-9225-88E3002428E4}" type="slidenum">
              <a:rPr lang="en-US" smtClean="0"/>
              <a:pPr/>
              <a:t>‹#›</a:t>
            </a:fld>
            <a:endParaRPr lang="en-US" dirty="0"/>
          </a:p>
        </p:txBody>
      </p:sp>
      <p:cxnSp>
        <p:nvCxnSpPr>
          <p:cNvPr id="26" name="Straight Connector 25">
            <a:extLst>
              <a:ext uri="{FF2B5EF4-FFF2-40B4-BE49-F238E27FC236}">
                <a16:creationId xmlns:a16="http://schemas.microsoft.com/office/drawing/2014/main" id="{9D8C8703-836E-D748-9E70-542D2650385A}"/>
              </a:ext>
            </a:extLst>
          </p:cNvPr>
          <p:cNvCxnSpPr>
            <a:cxnSpLocks/>
          </p:cNvCxnSpPr>
          <p:nvPr userDrawn="1"/>
        </p:nvCxnSpPr>
        <p:spPr>
          <a:xfrm>
            <a:off x="560291" y="6308725"/>
            <a:ext cx="7214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48A39D-6C16-1746-BD66-18BBE1C555F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BA3AF531-8AA2-1948-B069-A66740BD27A8}"/>
              </a:ext>
            </a:extLst>
          </p:cNvPr>
          <p:cNvSpPr>
            <a:spLocks noChangeAspect="1"/>
          </p:cNvSpPr>
          <p:nvPr userDrawn="1"/>
        </p:nvSpPr>
        <p:spPr>
          <a:xfrm>
            <a:off x="7783378" y="1539000"/>
            <a:ext cx="3780000" cy="3780000"/>
          </a:xfrm>
          <a:prstGeom prst="ellipse">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Picture Placeholder 53">
            <a:extLst>
              <a:ext uri="{FF2B5EF4-FFF2-40B4-BE49-F238E27FC236}">
                <a16:creationId xmlns:a16="http://schemas.microsoft.com/office/drawing/2014/main" id="{7D617BCA-E835-0749-A43E-39D13CC9271D}"/>
              </a:ext>
            </a:extLst>
          </p:cNvPr>
          <p:cNvSpPr>
            <a:spLocks noGrp="1" noChangeAspect="1"/>
          </p:cNvSpPr>
          <p:nvPr>
            <p:ph type="pic" sz="quarter" idx="42" hasCustomPrompt="1"/>
          </p:nvPr>
        </p:nvSpPr>
        <p:spPr>
          <a:xfrm>
            <a:off x="7801378" y="1557000"/>
            <a:ext cx="3744000" cy="3744000"/>
          </a:xfrm>
          <a:prstGeom prst="ellipse">
            <a:avLst/>
          </a:prstGeom>
          <a:noFill/>
        </p:spPr>
        <p:txBody>
          <a:bodyPr anchor="ctr"/>
          <a:lstStyle>
            <a:lvl1pPr algn="ctr">
              <a:defRPr/>
            </a:lvl1pPr>
          </a:lstStyle>
          <a:p>
            <a:r>
              <a:rPr lang="en-GB" dirty="0"/>
              <a:t>Icon</a:t>
            </a:r>
          </a:p>
        </p:txBody>
      </p:sp>
      <p:sp>
        <p:nvSpPr>
          <p:cNvPr id="40" name="Picture Placeholder 53">
            <a:extLst>
              <a:ext uri="{FF2B5EF4-FFF2-40B4-BE49-F238E27FC236}">
                <a16:creationId xmlns:a16="http://schemas.microsoft.com/office/drawing/2014/main" id="{C2E76F10-097B-7C49-AA41-BA2DE26FF734}"/>
              </a:ext>
            </a:extLst>
          </p:cNvPr>
          <p:cNvSpPr>
            <a:spLocks noGrp="1" noChangeAspect="1"/>
          </p:cNvSpPr>
          <p:nvPr>
            <p:ph type="pic" sz="quarter" idx="12" hasCustomPrompt="1"/>
          </p:nvPr>
        </p:nvSpPr>
        <p:spPr>
          <a:xfrm>
            <a:off x="6726272" y="1002268"/>
            <a:ext cx="1026000" cy="1026000"/>
          </a:xfrm>
          <a:prstGeom prst="ellipse">
            <a:avLst/>
          </a:prstGeom>
          <a:noFill/>
        </p:spPr>
        <p:txBody>
          <a:bodyPr anchor="ctr"/>
          <a:lstStyle>
            <a:lvl1pPr algn="ctr">
              <a:defRPr/>
            </a:lvl1pPr>
          </a:lstStyle>
          <a:p>
            <a:r>
              <a:rPr lang="en-GB" dirty="0"/>
              <a:t>Icon</a:t>
            </a:r>
          </a:p>
        </p:txBody>
      </p:sp>
      <p:sp>
        <p:nvSpPr>
          <p:cNvPr id="41" name="Picture Placeholder 53">
            <a:extLst>
              <a:ext uri="{FF2B5EF4-FFF2-40B4-BE49-F238E27FC236}">
                <a16:creationId xmlns:a16="http://schemas.microsoft.com/office/drawing/2014/main" id="{BA7CB378-7B3F-A548-B86B-DAECCEFA7644}"/>
              </a:ext>
            </a:extLst>
          </p:cNvPr>
          <p:cNvSpPr>
            <a:spLocks noGrp="1" noChangeAspect="1"/>
          </p:cNvSpPr>
          <p:nvPr>
            <p:ph type="pic" sz="quarter" idx="33" hasCustomPrompt="1"/>
          </p:nvPr>
        </p:nvSpPr>
        <p:spPr>
          <a:xfrm>
            <a:off x="6099931" y="2380218"/>
            <a:ext cx="1026000" cy="1026000"/>
          </a:xfrm>
          <a:prstGeom prst="ellipse">
            <a:avLst/>
          </a:prstGeom>
          <a:noFill/>
        </p:spPr>
        <p:txBody>
          <a:bodyPr anchor="ctr"/>
          <a:lstStyle>
            <a:lvl1pPr algn="ctr">
              <a:defRPr/>
            </a:lvl1pPr>
          </a:lstStyle>
          <a:p>
            <a:r>
              <a:rPr lang="en-GB" dirty="0"/>
              <a:t>Icon</a:t>
            </a:r>
          </a:p>
        </p:txBody>
      </p:sp>
      <p:sp>
        <p:nvSpPr>
          <p:cNvPr id="42" name="Picture Placeholder 53">
            <a:extLst>
              <a:ext uri="{FF2B5EF4-FFF2-40B4-BE49-F238E27FC236}">
                <a16:creationId xmlns:a16="http://schemas.microsoft.com/office/drawing/2014/main" id="{C3556313-369C-D44B-9869-C691D74F08C3}"/>
              </a:ext>
            </a:extLst>
          </p:cNvPr>
          <p:cNvSpPr>
            <a:spLocks noGrp="1" noChangeAspect="1"/>
          </p:cNvSpPr>
          <p:nvPr>
            <p:ph type="pic" sz="quarter" idx="35" hasCustomPrompt="1"/>
          </p:nvPr>
        </p:nvSpPr>
        <p:spPr>
          <a:xfrm>
            <a:off x="6099931" y="3715772"/>
            <a:ext cx="1026000" cy="1026000"/>
          </a:xfrm>
          <a:prstGeom prst="ellipse">
            <a:avLst/>
          </a:prstGeom>
          <a:noFill/>
        </p:spPr>
        <p:txBody>
          <a:bodyPr anchor="ctr"/>
          <a:lstStyle>
            <a:lvl1pPr algn="ctr">
              <a:defRPr/>
            </a:lvl1pPr>
          </a:lstStyle>
          <a:p>
            <a:r>
              <a:rPr lang="en-GB" dirty="0"/>
              <a:t>Icon</a:t>
            </a:r>
          </a:p>
        </p:txBody>
      </p:sp>
      <p:sp>
        <p:nvSpPr>
          <p:cNvPr id="43" name="Picture Placeholder 53">
            <a:extLst>
              <a:ext uri="{FF2B5EF4-FFF2-40B4-BE49-F238E27FC236}">
                <a16:creationId xmlns:a16="http://schemas.microsoft.com/office/drawing/2014/main" id="{CE7FF786-E37C-F24D-BC12-2E1D5D5FAD6B}"/>
              </a:ext>
            </a:extLst>
          </p:cNvPr>
          <p:cNvSpPr>
            <a:spLocks noGrp="1" noChangeAspect="1"/>
          </p:cNvSpPr>
          <p:nvPr>
            <p:ph type="pic" sz="quarter" idx="36" hasCustomPrompt="1"/>
          </p:nvPr>
        </p:nvSpPr>
        <p:spPr>
          <a:xfrm>
            <a:off x="6726272" y="5051326"/>
            <a:ext cx="1026000" cy="1026000"/>
          </a:xfrm>
          <a:prstGeom prst="ellipse">
            <a:avLst/>
          </a:prstGeom>
          <a:noFill/>
        </p:spPr>
        <p:txBody>
          <a:bodyPr anchor="ctr"/>
          <a:lstStyle>
            <a:lvl1pPr algn="ctr">
              <a:defRPr/>
            </a:lvl1pPr>
          </a:lstStyle>
          <a:p>
            <a:r>
              <a:rPr lang="en-GB" dirty="0"/>
              <a:t>Icon</a:t>
            </a:r>
          </a:p>
        </p:txBody>
      </p:sp>
      <p:sp>
        <p:nvSpPr>
          <p:cNvPr id="36" name="Text Placeholder 7">
            <a:extLst>
              <a:ext uri="{FF2B5EF4-FFF2-40B4-BE49-F238E27FC236}">
                <a16:creationId xmlns:a16="http://schemas.microsoft.com/office/drawing/2014/main" id="{269F2B3B-93F5-E54D-8AD4-223E75D24B21}"/>
              </a:ext>
            </a:extLst>
          </p:cNvPr>
          <p:cNvSpPr>
            <a:spLocks noGrp="1"/>
          </p:cNvSpPr>
          <p:nvPr>
            <p:ph type="body" sz="quarter" idx="37"/>
          </p:nvPr>
        </p:nvSpPr>
        <p:spPr>
          <a:xfrm>
            <a:off x="3919538" y="2638530"/>
            <a:ext cx="2124000" cy="492443"/>
          </a:xfrm>
        </p:spPr>
        <p:txBody>
          <a:bodyPr lIns="72000" rIns="72000" anchor="ctr" anchorCtr="0"/>
          <a:lstStyle>
            <a:lvl1pPr algn="r">
              <a:defRPr/>
            </a:lvl1pPr>
          </a:lstStyle>
          <a:p>
            <a:pPr lvl="0"/>
            <a:r>
              <a:rPr lang="en-GB" dirty="0"/>
              <a:t>Click to edit Master text styles</a:t>
            </a:r>
          </a:p>
        </p:txBody>
      </p:sp>
      <p:sp>
        <p:nvSpPr>
          <p:cNvPr id="38" name="Text Placeholder 7">
            <a:extLst>
              <a:ext uri="{FF2B5EF4-FFF2-40B4-BE49-F238E27FC236}">
                <a16:creationId xmlns:a16="http://schemas.microsoft.com/office/drawing/2014/main" id="{D0CEB61F-E790-EC42-925A-B48E3CD2FED1}"/>
              </a:ext>
            </a:extLst>
          </p:cNvPr>
          <p:cNvSpPr>
            <a:spLocks noGrp="1"/>
          </p:cNvSpPr>
          <p:nvPr>
            <p:ph type="body" sz="quarter" idx="43"/>
          </p:nvPr>
        </p:nvSpPr>
        <p:spPr>
          <a:xfrm>
            <a:off x="3919538" y="1260580"/>
            <a:ext cx="2772000" cy="492443"/>
          </a:xfrm>
        </p:spPr>
        <p:txBody>
          <a:bodyPr lIns="72000" rIns="72000" anchor="ctr" anchorCtr="0"/>
          <a:lstStyle>
            <a:lvl1pPr algn="r">
              <a:defRPr/>
            </a:lvl1pPr>
          </a:lstStyle>
          <a:p>
            <a:pPr lvl="0"/>
            <a:r>
              <a:rPr lang="en-GB" dirty="0"/>
              <a:t>Click to edit Master text styles</a:t>
            </a:r>
          </a:p>
        </p:txBody>
      </p:sp>
      <p:sp>
        <p:nvSpPr>
          <p:cNvPr id="44" name="Text Placeholder 7">
            <a:extLst>
              <a:ext uri="{FF2B5EF4-FFF2-40B4-BE49-F238E27FC236}">
                <a16:creationId xmlns:a16="http://schemas.microsoft.com/office/drawing/2014/main" id="{7DB51B38-353E-AE47-83ED-8E91A3FAB42F}"/>
              </a:ext>
            </a:extLst>
          </p:cNvPr>
          <p:cNvSpPr>
            <a:spLocks noGrp="1"/>
          </p:cNvSpPr>
          <p:nvPr>
            <p:ph type="body" sz="quarter" idx="44"/>
          </p:nvPr>
        </p:nvSpPr>
        <p:spPr>
          <a:xfrm>
            <a:off x="3919538" y="3974084"/>
            <a:ext cx="2124000" cy="492443"/>
          </a:xfrm>
        </p:spPr>
        <p:txBody>
          <a:bodyPr lIns="72000" rIns="72000" anchor="ctr" anchorCtr="0"/>
          <a:lstStyle>
            <a:lvl1pPr algn="r">
              <a:defRPr/>
            </a:lvl1pPr>
          </a:lstStyle>
          <a:p>
            <a:pPr lvl="0"/>
            <a:r>
              <a:rPr lang="en-GB" dirty="0"/>
              <a:t>Click to edit Master text styles</a:t>
            </a:r>
          </a:p>
        </p:txBody>
      </p:sp>
      <p:sp>
        <p:nvSpPr>
          <p:cNvPr id="45" name="Text Placeholder 7">
            <a:extLst>
              <a:ext uri="{FF2B5EF4-FFF2-40B4-BE49-F238E27FC236}">
                <a16:creationId xmlns:a16="http://schemas.microsoft.com/office/drawing/2014/main" id="{9198168F-61C7-4F4B-9302-1FCDBCC18047}"/>
              </a:ext>
            </a:extLst>
          </p:cNvPr>
          <p:cNvSpPr>
            <a:spLocks noGrp="1"/>
          </p:cNvSpPr>
          <p:nvPr>
            <p:ph type="body" sz="quarter" idx="45"/>
          </p:nvPr>
        </p:nvSpPr>
        <p:spPr>
          <a:xfrm>
            <a:off x="3919538" y="5309638"/>
            <a:ext cx="2772000" cy="492443"/>
          </a:xfrm>
        </p:spPr>
        <p:txBody>
          <a:bodyPr lIns="72000" rIns="72000" anchor="ctr" anchorCtr="0"/>
          <a:lstStyle>
            <a:lvl1pPr algn="r">
              <a:defRPr/>
            </a:lvl1pPr>
          </a:lstStyle>
          <a:p>
            <a:pPr lvl="0"/>
            <a:r>
              <a:rPr lang="en-GB" dirty="0"/>
              <a:t>Click to edit Master text styles</a:t>
            </a:r>
          </a:p>
        </p:txBody>
      </p:sp>
      <p:sp>
        <p:nvSpPr>
          <p:cNvPr id="27" name="Text Placeholder 5">
            <a:extLst>
              <a:ext uri="{FF2B5EF4-FFF2-40B4-BE49-F238E27FC236}">
                <a16:creationId xmlns:a16="http://schemas.microsoft.com/office/drawing/2014/main" id="{73F4B47C-00A9-4B49-93A0-33E71AC22352}"/>
              </a:ext>
            </a:extLst>
          </p:cNvPr>
          <p:cNvSpPr>
            <a:spLocks noGrp="1"/>
          </p:cNvSpPr>
          <p:nvPr>
            <p:ph type="body" sz="quarter" idx="41"/>
          </p:nvPr>
        </p:nvSpPr>
        <p:spPr>
          <a:xfrm>
            <a:off x="550862" y="3544304"/>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29" name="TextBox 28">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2"/>
          <p:cNvSpPr>
            <a:spLocks noGrp="1"/>
          </p:cNvSpPr>
          <p:nvPr>
            <p:ph type="ftr" sz="quarter" idx="46"/>
          </p:nvPr>
        </p:nvSpPr>
        <p:spPr>
          <a:xfrm>
            <a:off x="848291" y="6436556"/>
            <a:ext cx="6935087" cy="185854"/>
          </a:xfrm>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189377876"/>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meline 1 Col Txt w Icons Red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8867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7967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22870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931A4328-2650-1B45-846F-F4F019CAD57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34" name="Text Placeholder 28">
            <a:extLst>
              <a:ext uri="{FF2B5EF4-FFF2-40B4-BE49-F238E27FC236}">
                <a16:creationId xmlns:a16="http://schemas.microsoft.com/office/drawing/2014/main" id="{CBDB31D1-2E56-0441-9ED0-3E69504F367F}"/>
              </a:ext>
            </a:extLst>
          </p:cNvPr>
          <p:cNvSpPr>
            <a:spLocks noGrp="1"/>
          </p:cNvSpPr>
          <p:nvPr>
            <p:ph type="body" sz="quarter" idx="32"/>
          </p:nvPr>
        </p:nvSpPr>
        <p:spPr>
          <a:xfrm>
            <a:off x="21970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5" name="Picture Placeholder 19">
            <a:extLst>
              <a:ext uri="{FF2B5EF4-FFF2-40B4-BE49-F238E27FC236}">
                <a16:creationId xmlns:a16="http://schemas.microsoft.com/office/drawing/2014/main" id="{A004B04A-533C-3B40-8C4B-E91105C577D5}"/>
              </a:ext>
            </a:extLst>
          </p:cNvPr>
          <p:cNvSpPr>
            <a:spLocks noGrp="1" noChangeAspect="1"/>
          </p:cNvSpPr>
          <p:nvPr>
            <p:ph type="pic" sz="quarter" idx="33" hasCustomPrompt="1"/>
          </p:nvPr>
        </p:nvSpPr>
        <p:spPr>
          <a:xfrm>
            <a:off x="64878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6" name="Text Placeholder 28">
            <a:extLst>
              <a:ext uri="{FF2B5EF4-FFF2-40B4-BE49-F238E27FC236}">
                <a16:creationId xmlns:a16="http://schemas.microsoft.com/office/drawing/2014/main" id="{36CA9301-393C-5C45-A337-19858CB15071}"/>
              </a:ext>
            </a:extLst>
          </p:cNvPr>
          <p:cNvSpPr>
            <a:spLocks noGrp="1"/>
          </p:cNvSpPr>
          <p:nvPr>
            <p:ph type="body" sz="quarter" idx="34"/>
          </p:nvPr>
        </p:nvSpPr>
        <p:spPr>
          <a:xfrm>
            <a:off x="63978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7" name="Picture Placeholder 19">
            <a:extLst>
              <a:ext uri="{FF2B5EF4-FFF2-40B4-BE49-F238E27FC236}">
                <a16:creationId xmlns:a16="http://schemas.microsoft.com/office/drawing/2014/main" id="{C4780C76-A9B2-094D-A8E8-2827B6EBCFCC}"/>
              </a:ext>
            </a:extLst>
          </p:cNvPr>
          <p:cNvSpPr>
            <a:spLocks noGrp="1" noChangeAspect="1"/>
          </p:cNvSpPr>
          <p:nvPr>
            <p:ph type="pic" sz="quarter" idx="35" hasCustomPrompt="1"/>
          </p:nvPr>
        </p:nvSpPr>
        <p:spPr>
          <a:xfrm>
            <a:off x="78881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8" name="Text Placeholder 28">
            <a:extLst>
              <a:ext uri="{FF2B5EF4-FFF2-40B4-BE49-F238E27FC236}">
                <a16:creationId xmlns:a16="http://schemas.microsoft.com/office/drawing/2014/main" id="{F1787B90-F01D-144C-8A41-00B9575F37DA}"/>
              </a:ext>
            </a:extLst>
          </p:cNvPr>
          <p:cNvSpPr>
            <a:spLocks noGrp="1"/>
          </p:cNvSpPr>
          <p:nvPr>
            <p:ph type="body" sz="quarter" idx="36"/>
          </p:nvPr>
        </p:nvSpPr>
        <p:spPr>
          <a:xfrm>
            <a:off x="77981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9" name="Picture Placeholder 19">
            <a:extLst>
              <a:ext uri="{FF2B5EF4-FFF2-40B4-BE49-F238E27FC236}">
                <a16:creationId xmlns:a16="http://schemas.microsoft.com/office/drawing/2014/main" id="{7A680281-754C-1347-8E3D-37F85ABD34E8}"/>
              </a:ext>
            </a:extLst>
          </p:cNvPr>
          <p:cNvSpPr>
            <a:spLocks noGrp="1" noChangeAspect="1"/>
          </p:cNvSpPr>
          <p:nvPr>
            <p:ph type="pic" sz="quarter" idx="37" hasCustomPrompt="1"/>
          </p:nvPr>
        </p:nvSpPr>
        <p:spPr>
          <a:xfrm>
            <a:off x="92883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0" name="Text Placeholder 28">
            <a:extLst>
              <a:ext uri="{FF2B5EF4-FFF2-40B4-BE49-F238E27FC236}">
                <a16:creationId xmlns:a16="http://schemas.microsoft.com/office/drawing/2014/main" id="{46BDE3DE-CD78-104C-B0F1-9B9D98196BE5}"/>
              </a:ext>
            </a:extLst>
          </p:cNvPr>
          <p:cNvSpPr>
            <a:spLocks noGrp="1"/>
          </p:cNvSpPr>
          <p:nvPr>
            <p:ph type="body" sz="quarter" idx="38"/>
          </p:nvPr>
        </p:nvSpPr>
        <p:spPr>
          <a:xfrm>
            <a:off x="91983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1" name="Picture Placeholder 19">
            <a:extLst>
              <a:ext uri="{FF2B5EF4-FFF2-40B4-BE49-F238E27FC236}">
                <a16:creationId xmlns:a16="http://schemas.microsoft.com/office/drawing/2014/main" id="{C8EAA65A-59F7-F843-9C5F-DCBEDFDD86BA}"/>
              </a:ext>
            </a:extLst>
          </p:cNvPr>
          <p:cNvSpPr>
            <a:spLocks noGrp="1" noChangeAspect="1"/>
          </p:cNvSpPr>
          <p:nvPr>
            <p:ph type="pic" sz="quarter" idx="39" hasCustomPrompt="1"/>
          </p:nvPr>
        </p:nvSpPr>
        <p:spPr>
          <a:xfrm>
            <a:off x="10688664"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2" name="Text Placeholder 28">
            <a:extLst>
              <a:ext uri="{FF2B5EF4-FFF2-40B4-BE49-F238E27FC236}">
                <a16:creationId xmlns:a16="http://schemas.microsoft.com/office/drawing/2014/main" id="{A8BA97E6-6D4A-D449-98F5-D76EA418C63A}"/>
              </a:ext>
            </a:extLst>
          </p:cNvPr>
          <p:cNvSpPr>
            <a:spLocks noGrp="1"/>
          </p:cNvSpPr>
          <p:nvPr>
            <p:ph type="body" sz="quarter" idx="40"/>
          </p:nvPr>
        </p:nvSpPr>
        <p:spPr>
          <a:xfrm>
            <a:off x="10598664"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3" name="Picture Placeholder 19">
            <a:extLst>
              <a:ext uri="{FF2B5EF4-FFF2-40B4-BE49-F238E27FC236}">
                <a16:creationId xmlns:a16="http://schemas.microsoft.com/office/drawing/2014/main" id="{34DB9A9E-E37E-6C4C-8D9D-BF0C35BD7D90}"/>
              </a:ext>
            </a:extLst>
          </p:cNvPr>
          <p:cNvSpPr>
            <a:spLocks noGrp="1" noChangeAspect="1"/>
          </p:cNvSpPr>
          <p:nvPr>
            <p:ph type="pic" sz="quarter" idx="41" hasCustomPrompt="1"/>
          </p:nvPr>
        </p:nvSpPr>
        <p:spPr>
          <a:xfrm>
            <a:off x="36872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4" name="Text Placeholder 28">
            <a:extLst>
              <a:ext uri="{FF2B5EF4-FFF2-40B4-BE49-F238E27FC236}">
                <a16:creationId xmlns:a16="http://schemas.microsoft.com/office/drawing/2014/main" id="{ABA76F20-1981-F64F-BB37-00A8F8A54034}"/>
              </a:ext>
            </a:extLst>
          </p:cNvPr>
          <p:cNvSpPr>
            <a:spLocks noGrp="1"/>
          </p:cNvSpPr>
          <p:nvPr>
            <p:ph type="body" sz="quarter" idx="42"/>
          </p:nvPr>
        </p:nvSpPr>
        <p:spPr>
          <a:xfrm>
            <a:off x="35972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5" name="Picture Placeholder 19">
            <a:extLst>
              <a:ext uri="{FF2B5EF4-FFF2-40B4-BE49-F238E27FC236}">
                <a16:creationId xmlns:a16="http://schemas.microsoft.com/office/drawing/2014/main" id="{9EA9BE73-A10E-3443-9002-D8847BFC7DD2}"/>
              </a:ext>
            </a:extLst>
          </p:cNvPr>
          <p:cNvSpPr>
            <a:spLocks noGrp="1" noChangeAspect="1"/>
          </p:cNvSpPr>
          <p:nvPr>
            <p:ph type="pic" sz="quarter" idx="43" hasCustomPrompt="1"/>
          </p:nvPr>
        </p:nvSpPr>
        <p:spPr>
          <a:xfrm>
            <a:off x="508756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6" name="Text Placeholder 28">
            <a:extLst>
              <a:ext uri="{FF2B5EF4-FFF2-40B4-BE49-F238E27FC236}">
                <a16:creationId xmlns:a16="http://schemas.microsoft.com/office/drawing/2014/main" id="{4F288913-6233-9348-AD41-5D37506C1E25}"/>
              </a:ext>
            </a:extLst>
          </p:cNvPr>
          <p:cNvSpPr>
            <a:spLocks noGrp="1"/>
          </p:cNvSpPr>
          <p:nvPr>
            <p:ph type="body" sz="quarter" idx="44"/>
          </p:nvPr>
        </p:nvSpPr>
        <p:spPr>
          <a:xfrm>
            <a:off x="499756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 name="Slide Number Placeholder 2">
            <a:extLst>
              <a:ext uri="{FF2B5EF4-FFF2-40B4-BE49-F238E27FC236}">
                <a16:creationId xmlns:a16="http://schemas.microsoft.com/office/drawing/2014/main" id="{AB18E75A-F53A-8043-9FCC-16BF5C086493}"/>
              </a:ext>
            </a:extLst>
          </p:cNvPr>
          <p:cNvSpPr>
            <a:spLocks noGrp="1"/>
          </p:cNvSpPr>
          <p:nvPr>
            <p:ph type="sldNum" sz="quarter" idx="46"/>
          </p:nvPr>
        </p:nvSpPr>
        <p:spPr/>
        <p:txBody>
          <a:bodyPr/>
          <a:lstStyle/>
          <a:p>
            <a:fld id="{9F42F5A6-819A-9F4C-9225-88E3002428E4}" type="slidenum">
              <a:rPr lang="en-US" smtClean="0"/>
              <a:pPr/>
              <a:t>‹#›</a:t>
            </a:fld>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p:cNvSpPr>
            <a:spLocks noGrp="1"/>
          </p:cNvSpPr>
          <p:nvPr>
            <p:ph type="ftr" sz="quarter" idx="47"/>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17299612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Map w 8 Icons">
    <p:spTree>
      <p:nvGrpSpPr>
        <p:cNvPr id="1" name=""/>
        <p:cNvGrpSpPr/>
        <p:nvPr/>
      </p:nvGrpSpPr>
      <p:grpSpPr>
        <a:xfrm>
          <a:off x="0" y="0"/>
          <a:ext cx="0" cy="0"/>
          <a:chOff x="0" y="0"/>
          <a:chExt cx="0" cy="0"/>
        </a:xfrm>
      </p:grpSpPr>
      <p:sp>
        <p:nvSpPr>
          <p:cNvPr id="5" name="Oval 4"/>
          <p:cNvSpPr/>
          <p:nvPr userDrawn="1"/>
        </p:nvSpPr>
        <p:spPr>
          <a:xfrm>
            <a:off x="4210908" y="2022434"/>
            <a:ext cx="3768766" cy="37687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77" name="Oval 76">
            <a:extLst>
              <a:ext uri="{FF2B5EF4-FFF2-40B4-BE49-F238E27FC236}">
                <a16:creationId xmlns:a16="http://schemas.microsoft.com/office/drawing/2014/main" id="{0F1A1191-0D21-7A41-9377-612941D07EB8}"/>
              </a:ext>
            </a:extLst>
          </p:cNvPr>
          <p:cNvSpPr/>
          <p:nvPr userDrawn="1"/>
        </p:nvSpPr>
        <p:spPr>
          <a:xfrm>
            <a:off x="3219947"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8" name="Oval 77">
            <a:extLst>
              <a:ext uri="{FF2B5EF4-FFF2-40B4-BE49-F238E27FC236}">
                <a16:creationId xmlns:a16="http://schemas.microsoft.com/office/drawing/2014/main" id="{18B72280-9204-BB4B-A4E9-5C7C0156814E}"/>
              </a:ext>
            </a:extLst>
          </p:cNvPr>
          <p:cNvSpPr/>
          <p:nvPr userDrawn="1"/>
        </p:nvSpPr>
        <p:spPr>
          <a:xfrm>
            <a:off x="2511076"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9" name="Oval 78">
            <a:extLst>
              <a:ext uri="{FF2B5EF4-FFF2-40B4-BE49-F238E27FC236}">
                <a16:creationId xmlns:a16="http://schemas.microsoft.com/office/drawing/2014/main" id="{2C611B30-5819-1044-84BB-7488FCF64804}"/>
              </a:ext>
            </a:extLst>
          </p:cNvPr>
          <p:cNvSpPr/>
          <p:nvPr userDrawn="1"/>
        </p:nvSpPr>
        <p:spPr>
          <a:xfrm>
            <a:off x="253002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0" name="Oval 79">
            <a:extLst>
              <a:ext uri="{FF2B5EF4-FFF2-40B4-BE49-F238E27FC236}">
                <a16:creationId xmlns:a16="http://schemas.microsoft.com/office/drawing/2014/main" id="{2D1E2C70-91CE-AA4D-8BB8-1681F1200FBB}"/>
              </a:ext>
            </a:extLst>
          </p:cNvPr>
          <p:cNvSpPr/>
          <p:nvPr userDrawn="1"/>
        </p:nvSpPr>
        <p:spPr>
          <a:xfrm>
            <a:off x="3207517"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1" name="Oval 80">
            <a:extLst>
              <a:ext uri="{FF2B5EF4-FFF2-40B4-BE49-F238E27FC236}">
                <a16:creationId xmlns:a16="http://schemas.microsoft.com/office/drawing/2014/main" id="{8358B520-F12E-6D47-8910-2B6C53BFA76F}"/>
              </a:ext>
            </a:extLst>
          </p:cNvPr>
          <p:cNvSpPr/>
          <p:nvPr userDrawn="1"/>
        </p:nvSpPr>
        <p:spPr>
          <a:xfrm flipH="1">
            <a:off x="7913121"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2" name="Oval 81">
            <a:extLst>
              <a:ext uri="{FF2B5EF4-FFF2-40B4-BE49-F238E27FC236}">
                <a16:creationId xmlns:a16="http://schemas.microsoft.com/office/drawing/2014/main" id="{C28160B3-E800-394A-950C-C770EDFFD4E3}"/>
              </a:ext>
            </a:extLst>
          </p:cNvPr>
          <p:cNvSpPr/>
          <p:nvPr userDrawn="1"/>
        </p:nvSpPr>
        <p:spPr>
          <a:xfrm flipH="1">
            <a:off x="8492951"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3" name="Oval 82">
            <a:extLst>
              <a:ext uri="{FF2B5EF4-FFF2-40B4-BE49-F238E27FC236}">
                <a16:creationId xmlns:a16="http://schemas.microsoft.com/office/drawing/2014/main" id="{546097E8-0D8F-CC41-8434-AB058F615B89}"/>
              </a:ext>
            </a:extLst>
          </p:cNvPr>
          <p:cNvSpPr/>
          <p:nvPr userDrawn="1"/>
        </p:nvSpPr>
        <p:spPr>
          <a:xfrm flipH="1">
            <a:off x="851730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4" name="Oval 83">
            <a:extLst>
              <a:ext uri="{FF2B5EF4-FFF2-40B4-BE49-F238E27FC236}">
                <a16:creationId xmlns:a16="http://schemas.microsoft.com/office/drawing/2014/main" id="{BA2AE0A4-FAD5-D74F-9C0D-597F89797B8F}"/>
              </a:ext>
            </a:extLst>
          </p:cNvPr>
          <p:cNvSpPr/>
          <p:nvPr userDrawn="1"/>
        </p:nvSpPr>
        <p:spPr>
          <a:xfrm flipH="1">
            <a:off x="7900691"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5" name="Picture Placeholder 53">
            <a:extLst>
              <a:ext uri="{FF2B5EF4-FFF2-40B4-BE49-F238E27FC236}">
                <a16:creationId xmlns:a16="http://schemas.microsoft.com/office/drawing/2014/main" id="{6D9E37FD-42B9-C440-89ED-3F35F8F4326F}"/>
              </a:ext>
            </a:extLst>
          </p:cNvPr>
          <p:cNvSpPr>
            <a:spLocks noGrp="1" noChangeAspect="1"/>
          </p:cNvSpPr>
          <p:nvPr>
            <p:ph type="pic" sz="quarter" idx="12" hasCustomPrompt="1"/>
          </p:nvPr>
        </p:nvSpPr>
        <p:spPr>
          <a:xfrm>
            <a:off x="3227210" y="1864695"/>
            <a:ext cx="1026000" cy="1026000"/>
          </a:xfrm>
          <a:prstGeom prst="ellipse">
            <a:avLst/>
          </a:prstGeom>
          <a:noFill/>
        </p:spPr>
        <p:txBody>
          <a:bodyPr anchor="ctr"/>
          <a:lstStyle>
            <a:lvl1pPr algn="ctr">
              <a:defRPr/>
            </a:lvl1pPr>
          </a:lstStyle>
          <a:p>
            <a:r>
              <a:rPr lang="en-GB" dirty="0"/>
              <a:t>Icon</a:t>
            </a:r>
          </a:p>
        </p:txBody>
      </p:sp>
      <p:sp>
        <p:nvSpPr>
          <p:cNvPr id="86" name="Picture Placeholder 53">
            <a:extLst>
              <a:ext uri="{FF2B5EF4-FFF2-40B4-BE49-F238E27FC236}">
                <a16:creationId xmlns:a16="http://schemas.microsoft.com/office/drawing/2014/main" id="{42F2EF17-DF85-6441-9814-0DE7BF29C304}"/>
              </a:ext>
            </a:extLst>
          </p:cNvPr>
          <p:cNvSpPr>
            <a:spLocks noGrp="1" noChangeAspect="1"/>
          </p:cNvSpPr>
          <p:nvPr>
            <p:ph type="pic" sz="quarter" idx="35" hasCustomPrompt="1"/>
          </p:nvPr>
        </p:nvSpPr>
        <p:spPr>
          <a:xfrm>
            <a:off x="2518339" y="2894466"/>
            <a:ext cx="1026000" cy="1026000"/>
          </a:xfrm>
          <a:prstGeom prst="ellipse">
            <a:avLst/>
          </a:prstGeom>
          <a:noFill/>
        </p:spPr>
        <p:txBody>
          <a:bodyPr anchor="ctr"/>
          <a:lstStyle>
            <a:lvl1pPr algn="ctr">
              <a:defRPr/>
            </a:lvl1pPr>
          </a:lstStyle>
          <a:p>
            <a:r>
              <a:rPr lang="en-GB" dirty="0"/>
              <a:t>Icon</a:t>
            </a:r>
          </a:p>
        </p:txBody>
      </p:sp>
      <p:sp>
        <p:nvSpPr>
          <p:cNvPr id="87" name="Picture Placeholder 53">
            <a:extLst>
              <a:ext uri="{FF2B5EF4-FFF2-40B4-BE49-F238E27FC236}">
                <a16:creationId xmlns:a16="http://schemas.microsoft.com/office/drawing/2014/main" id="{E99F2560-2B48-7347-84B0-277B8713C04C}"/>
              </a:ext>
            </a:extLst>
          </p:cNvPr>
          <p:cNvSpPr>
            <a:spLocks noGrp="1" noChangeAspect="1"/>
          </p:cNvSpPr>
          <p:nvPr>
            <p:ph type="pic" sz="quarter" idx="36" hasCustomPrompt="1"/>
          </p:nvPr>
        </p:nvSpPr>
        <p:spPr>
          <a:xfrm>
            <a:off x="2537287" y="4077814"/>
            <a:ext cx="1026000" cy="1026000"/>
          </a:xfrm>
          <a:prstGeom prst="ellipse">
            <a:avLst/>
          </a:prstGeom>
          <a:noFill/>
        </p:spPr>
        <p:txBody>
          <a:bodyPr anchor="ctr"/>
          <a:lstStyle>
            <a:lvl1pPr algn="ctr">
              <a:defRPr/>
            </a:lvl1pPr>
          </a:lstStyle>
          <a:p>
            <a:r>
              <a:rPr lang="en-GB" dirty="0"/>
              <a:t>Icon</a:t>
            </a:r>
          </a:p>
        </p:txBody>
      </p:sp>
      <p:sp>
        <p:nvSpPr>
          <p:cNvPr id="88" name="Picture Placeholder 53">
            <a:extLst>
              <a:ext uri="{FF2B5EF4-FFF2-40B4-BE49-F238E27FC236}">
                <a16:creationId xmlns:a16="http://schemas.microsoft.com/office/drawing/2014/main" id="{F08535F8-F9C7-D34E-8D01-52CA416B8B3A}"/>
              </a:ext>
            </a:extLst>
          </p:cNvPr>
          <p:cNvSpPr>
            <a:spLocks noGrp="1" noChangeAspect="1"/>
          </p:cNvSpPr>
          <p:nvPr>
            <p:ph type="pic" sz="quarter" idx="37" hasCustomPrompt="1"/>
          </p:nvPr>
        </p:nvSpPr>
        <p:spPr>
          <a:xfrm>
            <a:off x="3214780" y="5101199"/>
            <a:ext cx="1026000" cy="1026000"/>
          </a:xfrm>
          <a:prstGeom prst="ellipse">
            <a:avLst/>
          </a:prstGeom>
          <a:noFill/>
        </p:spPr>
        <p:txBody>
          <a:bodyPr anchor="ctr"/>
          <a:lstStyle>
            <a:lvl1pPr algn="ctr">
              <a:defRPr/>
            </a:lvl1pPr>
          </a:lstStyle>
          <a:p>
            <a:r>
              <a:rPr lang="en-GB" dirty="0"/>
              <a:t>Icon</a:t>
            </a:r>
          </a:p>
        </p:txBody>
      </p:sp>
      <p:sp>
        <p:nvSpPr>
          <p:cNvPr id="89" name="Picture Placeholder 53">
            <a:extLst>
              <a:ext uri="{FF2B5EF4-FFF2-40B4-BE49-F238E27FC236}">
                <a16:creationId xmlns:a16="http://schemas.microsoft.com/office/drawing/2014/main" id="{24244484-3BE0-F745-B15F-504B83DBFF3C}"/>
              </a:ext>
            </a:extLst>
          </p:cNvPr>
          <p:cNvSpPr>
            <a:spLocks noGrp="1" noChangeAspect="1"/>
          </p:cNvSpPr>
          <p:nvPr>
            <p:ph type="pic" sz="quarter" idx="38" hasCustomPrompt="1"/>
          </p:nvPr>
        </p:nvSpPr>
        <p:spPr>
          <a:xfrm>
            <a:off x="7920384" y="1864695"/>
            <a:ext cx="1026000" cy="1026000"/>
          </a:xfrm>
          <a:prstGeom prst="ellipse">
            <a:avLst/>
          </a:prstGeom>
          <a:noFill/>
        </p:spPr>
        <p:txBody>
          <a:bodyPr anchor="ctr"/>
          <a:lstStyle>
            <a:lvl1pPr algn="ctr">
              <a:defRPr/>
            </a:lvl1pPr>
          </a:lstStyle>
          <a:p>
            <a:r>
              <a:rPr lang="en-GB" dirty="0"/>
              <a:t>Icon</a:t>
            </a:r>
          </a:p>
        </p:txBody>
      </p:sp>
      <p:sp>
        <p:nvSpPr>
          <p:cNvPr id="90" name="Picture Placeholder 53">
            <a:extLst>
              <a:ext uri="{FF2B5EF4-FFF2-40B4-BE49-F238E27FC236}">
                <a16:creationId xmlns:a16="http://schemas.microsoft.com/office/drawing/2014/main" id="{C1A3F3DC-7A96-FE41-AB9D-7DDA69A8DCBB}"/>
              </a:ext>
            </a:extLst>
          </p:cNvPr>
          <p:cNvSpPr>
            <a:spLocks noGrp="1" noChangeAspect="1"/>
          </p:cNvSpPr>
          <p:nvPr>
            <p:ph type="pic" sz="quarter" idx="39" hasCustomPrompt="1"/>
          </p:nvPr>
        </p:nvSpPr>
        <p:spPr>
          <a:xfrm>
            <a:off x="8500214" y="2894466"/>
            <a:ext cx="1026000" cy="1026000"/>
          </a:xfrm>
          <a:prstGeom prst="ellipse">
            <a:avLst/>
          </a:prstGeom>
          <a:noFill/>
        </p:spPr>
        <p:txBody>
          <a:bodyPr anchor="ctr"/>
          <a:lstStyle>
            <a:lvl1pPr algn="ctr">
              <a:defRPr/>
            </a:lvl1pPr>
          </a:lstStyle>
          <a:p>
            <a:r>
              <a:rPr lang="en-GB" dirty="0"/>
              <a:t>Icon</a:t>
            </a:r>
          </a:p>
        </p:txBody>
      </p:sp>
      <p:sp>
        <p:nvSpPr>
          <p:cNvPr id="91" name="Picture Placeholder 53">
            <a:extLst>
              <a:ext uri="{FF2B5EF4-FFF2-40B4-BE49-F238E27FC236}">
                <a16:creationId xmlns:a16="http://schemas.microsoft.com/office/drawing/2014/main" id="{9FCCE76B-9DC1-5640-9906-BF78BD78912E}"/>
              </a:ext>
            </a:extLst>
          </p:cNvPr>
          <p:cNvSpPr>
            <a:spLocks noGrp="1" noChangeAspect="1"/>
          </p:cNvSpPr>
          <p:nvPr>
            <p:ph type="pic" sz="quarter" idx="40" hasCustomPrompt="1"/>
          </p:nvPr>
        </p:nvSpPr>
        <p:spPr>
          <a:xfrm>
            <a:off x="8524567" y="4077814"/>
            <a:ext cx="1026000" cy="1026000"/>
          </a:xfrm>
          <a:prstGeom prst="ellipse">
            <a:avLst/>
          </a:prstGeom>
          <a:noFill/>
        </p:spPr>
        <p:txBody>
          <a:bodyPr anchor="ctr"/>
          <a:lstStyle>
            <a:lvl1pPr algn="ctr">
              <a:defRPr/>
            </a:lvl1pPr>
          </a:lstStyle>
          <a:p>
            <a:r>
              <a:rPr lang="en-GB" dirty="0"/>
              <a:t>Icon</a:t>
            </a:r>
          </a:p>
        </p:txBody>
      </p:sp>
      <p:sp>
        <p:nvSpPr>
          <p:cNvPr id="92" name="Picture Placeholder 53">
            <a:extLst>
              <a:ext uri="{FF2B5EF4-FFF2-40B4-BE49-F238E27FC236}">
                <a16:creationId xmlns:a16="http://schemas.microsoft.com/office/drawing/2014/main" id="{A470ECBB-8220-9646-AB66-64E78AA9D50C}"/>
              </a:ext>
            </a:extLst>
          </p:cNvPr>
          <p:cNvSpPr>
            <a:spLocks noGrp="1" noChangeAspect="1"/>
          </p:cNvSpPr>
          <p:nvPr>
            <p:ph type="pic" sz="quarter" idx="41" hasCustomPrompt="1"/>
          </p:nvPr>
        </p:nvSpPr>
        <p:spPr>
          <a:xfrm>
            <a:off x="7907954" y="5101199"/>
            <a:ext cx="1026000" cy="1026000"/>
          </a:xfrm>
          <a:prstGeom prst="ellipse">
            <a:avLst/>
          </a:prstGeom>
          <a:noFill/>
        </p:spPr>
        <p:txBody>
          <a:bodyPr anchor="ctr"/>
          <a:lstStyle>
            <a:lvl1pPr algn="ctr">
              <a:defRPr/>
            </a:lvl1pPr>
          </a:lstStyle>
          <a:p>
            <a:r>
              <a:rPr lang="en-GB" dirty="0"/>
              <a:t>Icon</a:t>
            </a:r>
          </a:p>
        </p:txBody>
      </p:sp>
      <p:sp>
        <p:nvSpPr>
          <p:cNvPr id="93" name="Text Placeholder 7">
            <a:extLst>
              <a:ext uri="{FF2B5EF4-FFF2-40B4-BE49-F238E27FC236}">
                <a16:creationId xmlns:a16="http://schemas.microsoft.com/office/drawing/2014/main" id="{8AB6EDF9-5D7B-5548-A40A-ABEE5FB8DB86}"/>
              </a:ext>
            </a:extLst>
          </p:cNvPr>
          <p:cNvSpPr>
            <a:spLocks noGrp="1"/>
          </p:cNvSpPr>
          <p:nvPr>
            <p:ph type="body" sz="quarter" idx="23"/>
          </p:nvPr>
        </p:nvSpPr>
        <p:spPr>
          <a:xfrm>
            <a:off x="8987265" y="2131474"/>
            <a:ext cx="2642400" cy="492443"/>
          </a:xfrm>
        </p:spPr>
        <p:txBody>
          <a:bodyPr lIns="72000" rIns="72000" anchor="ctr" anchorCtr="0"/>
          <a:lstStyle/>
          <a:p>
            <a:pPr lvl="0"/>
            <a:r>
              <a:rPr lang="en-GB" dirty="0"/>
              <a:t>Click to edit Master text styles</a:t>
            </a:r>
          </a:p>
        </p:txBody>
      </p:sp>
      <p:sp>
        <p:nvSpPr>
          <p:cNvPr id="94" name="Text Placeholder 7">
            <a:extLst>
              <a:ext uri="{FF2B5EF4-FFF2-40B4-BE49-F238E27FC236}">
                <a16:creationId xmlns:a16="http://schemas.microsoft.com/office/drawing/2014/main" id="{6B4B79F6-BB22-7D40-9A84-116EE58C0AE0}"/>
              </a:ext>
            </a:extLst>
          </p:cNvPr>
          <p:cNvSpPr>
            <a:spLocks noGrp="1"/>
          </p:cNvSpPr>
          <p:nvPr>
            <p:ph type="body" sz="quarter" idx="43"/>
          </p:nvPr>
        </p:nvSpPr>
        <p:spPr>
          <a:xfrm>
            <a:off x="8987265" y="5367978"/>
            <a:ext cx="2642400" cy="492443"/>
          </a:xfrm>
        </p:spPr>
        <p:txBody>
          <a:bodyPr lIns="72000" rIns="72000" anchor="ctr" anchorCtr="0"/>
          <a:lstStyle/>
          <a:p>
            <a:pPr lvl="0"/>
            <a:r>
              <a:rPr lang="en-GB" dirty="0"/>
              <a:t>Click to edit Master text styles</a:t>
            </a:r>
          </a:p>
        </p:txBody>
      </p:sp>
      <p:sp>
        <p:nvSpPr>
          <p:cNvPr id="95" name="Text Placeholder 7">
            <a:extLst>
              <a:ext uri="{FF2B5EF4-FFF2-40B4-BE49-F238E27FC236}">
                <a16:creationId xmlns:a16="http://schemas.microsoft.com/office/drawing/2014/main" id="{EAA1722C-C978-E340-BEFD-A7F43376E91C}"/>
              </a:ext>
            </a:extLst>
          </p:cNvPr>
          <p:cNvSpPr>
            <a:spLocks noGrp="1"/>
          </p:cNvSpPr>
          <p:nvPr>
            <p:ph type="body" sz="quarter" idx="44"/>
          </p:nvPr>
        </p:nvSpPr>
        <p:spPr>
          <a:xfrm>
            <a:off x="9557831" y="3161245"/>
            <a:ext cx="2088000" cy="492443"/>
          </a:xfrm>
        </p:spPr>
        <p:txBody>
          <a:bodyPr lIns="72000" rIns="72000" anchor="ctr" anchorCtr="0"/>
          <a:lstStyle/>
          <a:p>
            <a:pPr lvl="0"/>
            <a:r>
              <a:rPr lang="en-GB" dirty="0"/>
              <a:t>Click to edit Master text styles</a:t>
            </a:r>
          </a:p>
        </p:txBody>
      </p:sp>
      <p:sp>
        <p:nvSpPr>
          <p:cNvPr id="96" name="Text Placeholder 7">
            <a:extLst>
              <a:ext uri="{FF2B5EF4-FFF2-40B4-BE49-F238E27FC236}">
                <a16:creationId xmlns:a16="http://schemas.microsoft.com/office/drawing/2014/main" id="{1CF8EADA-7E4C-5B4F-AD90-E97B648A9788}"/>
              </a:ext>
            </a:extLst>
          </p:cNvPr>
          <p:cNvSpPr>
            <a:spLocks noGrp="1"/>
          </p:cNvSpPr>
          <p:nvPr>
            <p:ph type="body" sz="quarter" idx="45"/>
          </p:nvPr>
        </p:nvSpPr>
        <p:spPr>
          <a:xfrm>
            <a:off x="9557831" y="4344593"/>
            <a:ext cx="2088000" cy="492443"/>
          </a:xfrm>
        </p:spPr>
        <p:txBody>
          <a:bodyPr lIns="72000" rIns="72000" anchor="ctr" anchorCtr="0"/>
          <a:lstStyle/>
          <a:p>
            <a:pPr lvl="0"/>
            <a:r>
              <a:rPr lang="en-GB" dirty="0"/>
              <a:t>Click to edit Master text styles</a:t>
            </a:r>
          </a:p>
        </p:txBody>
      </p:sp>
      <p:sp>
        <p:nvSpPr>
          <p:cNvPr id="97" name="Text Placeholder 7">
            <a:extLst>
              <a:ext uri="{FF2B5EF4-FFF2-40B4-BE49-F238E27FC236}">
                <a16:creationId xmlns:a16="http://schemas.microsoft.com/office/drawing/2014/main" id="{3A04A749-5C09-9B40-9D2F-718823DB8C39}"/>
              </a:ext>
            </a:extLst>
          </p:cNvPr>
          <p:cNvSpPr>
            <a:spLocks noGrp="1"/>
          </p:cNvSpPr>
          <p:nvPr>
            <p:ph type="body" sz="quarter" idx="51"/>
          </p:nvPr>
        </p:nvSpPr>
        <p:spPr>
          <a:xfrm>
            <a:off x="560290" y="2131474"/>
            <a:ext cx="2642400" cy="492443"/>
          </a:xfrm>
        </p:spPr>
        <p:txBody>
          <a:bodyPr lIns="72000" rIns="72000" anchor="ctr" anchorCtr="0"/>
          <a:lstStyle>
            <a:lvl1pPr algn="r">
              <a:defRPr/>
            </a:lvl1pPr>
          </a:lstStyle>
          <a:p>
            <a:pPr lvl="0"/>
            <a:r>
              <a:rPr lang="en-GB" dirty="0"/>
              <a:t>Click to edit Master text styles</a:t>
            </a:r>
          </a:p>
        </p:txBody>
      </p:sp>
      <p:sp>
        <p:nvSpPr>
          <p:cNvPr id="98" name="Text Placeholder 7">
            <a:extLst>
              <a:ext uri="{FF2B5EF4-FFF2-40B4-BE49-F238E27FC236}">
                <a16:creationId xmlns:a16="http://schemas.microsoft.com/office/drawing/2014/main" id="{C5D4D959-EF00-414A-8ACC-1814AF3E69CC}"/>
              </a:ext>
            </a:extLst>
          </p:cNvPr>
          <p:cNvSpPr>
            <a:spLocks noGrp="1"/>
          </p:cNvSpPr>
          <p:nvPr>
            <p:ph type="body" sz="quarter" idx="52"/>
          </p:nvPr>
        </p:nvSpPr>
        <p:spPr>
          <a:xfrm>
            <a:off x="560290" y="5367978"/>
            <a:ext cx="2642400" cy="492443"/>
          </a:xfrm>
        </p:spPr>
        <p:txBody>
          <a:bodyPr lIns="72000" rIns="72000" anchor="ctr" anchorCtr="0"/>
          <a:lstStyle>
            <a:lvl1pPr algn="r">
              <a:defRPr/>
            </a:lvl1pPr>
          </a:lstStyle>
          <a:p>
            <a:pPr lvl="0"/>
            <a:r>
              <a:rPr lang="en-GB" dirty="0"/>
              <a:t>Click to edit Master text styles</a:t>
            </a:r>
          </a:p>
        </p:txBody>
      </p:sp>
      <p:sp>
        <p:nvSpPr>
          <p:cNvPr id="99" name="Text Placeholder 7">
            <a:extLst>
              <a:ext uri="{FF2B5EF4-FFF2-40B4-BE49-F238E27FC236}">
                <a16:creationId xmlns:a16="http://schemas.microsoft.com/office/drawing/2014/main" id="{6D33572A-123A-4D44-84D9-9D52271970CD}"/>
              </a:ext>
            </a:extLst>
          </p:cNvPr>
          <p:cNvSpPr>
            <a:spLocks noGrp="1"/>
          </p:cNvSpPr>
          <p:nvPr>
            <p:ph type="body" sz="quarter" idx="53"/>
          </p:nvPr>
        </p:nvSpPr>
        <p:spPr>
          <a:xfrm>
            <a:off x="560290" y="3161245"/>
            <a:ext cx="1944000" cy="492443"/>
          </a:xfrm>
        </p:spPr>
        <p:txBody>
          <a:bodyPr lIns="72000" rIns="72000" anchor="ctr" anchorCtr="0"/>
          <a:lstStyle>
            <a:lvl1pPr algn="r">
              <a:defRPr/>
            </a:lvl1pPr>
          </a:lstStyle>
          <a:p>
            <a:pPr lvl="0"/>
            <a:r>
              <a:rPr lang="en-GB" dirty="0"/>
              <a:t>Click to edit Master text styles</a:t>
            </a:r>
          </a:p>
        </p:txBody>
      </p:sp>
      <p:sp>
        <p:nvSpPr>
          <p:cNvPr id="100" name="Text Placeholder 7">
            <a:extLst>
              <a:ext uri="{FF2B5EF4-FFF2-40B4-BE49-F238E27FC236}">
                <a16:creationId xmlns:a16="http://schemas.microsoft.com/office/drawing/2014/main" id="{E3B24DE6-14AB-8043-B365-A9ED7116E213}"/>
              </a:ext>
            </a:extLst>
          </p:cNvPr>
          <p:cNvSpPr>
            <a:spLocks noGrp="1"/>
          </p:cNvSpPr>
          <p:nvPr>
            <p:ph type="body" sz="quarter" idx="54"/>
          </p:nvPr>
        </p:nvSpPr>
        <p:spPr>
          <a:xfrm>
            <a:off x="560290" y="4344593"/>
            <a:ext cx="1944000" cy="492443"/>
          </a:xfrm>
        </p:spPr>
        <p:txBody>
          <a:bodyPr lIns="72000" rIns="72000" anchor="ctr" anchorCtr="0"/>
          <a:lstStyle>
            <a:lvl1pPr algn="r">
              <a:defRPr/>
            </a:lvl1pPr>
          </a:lstStyle>
          <a:p>
            <a:pPr lvl="0"/>
            <a:r>
              <a:rPr lang="en-GB" dirty="0"/>
              <a:t>Click to edit Master text styles</a:t>
            </a:r>
          </a:p>
        </p:txBody>
      </p:sp>
      <p:sp>
        <p:nvSpPr>
          <p:cNvPr id="36" name="TextBox 35">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 Placeholder 7">
            <a:extLst>
              <a:ext uri="{FF2B5EF4-FFF2-40B4-BE49-F238E27FC236}">
                <a16:creationId xmlns:a16="http://schemas.microsoft.com/office/drawing/2014/main" id="{3A04A749-5C09-9B40-9D2F-718823DB8C39}"/>
              </a:ext>
            </a:extLst>
          </p:cNvPr>
          <p:cNvSpPr>
            <a:spLocks noGrp="1"/>
          </p:cNvSpPr>
          <p:nvPr>
            <p:ph type="body" sz="quarter" idx="55"/>
          </p:nvPr>
        </p:nvSpPr>
        <p:spPr>
          <a:xfrm>
            <a:off x="4210907" y="2022434"/>
            <a:ext cx="3754777" cy="3768766"/>
          </a:xfrm>
          <a:prstGeom prst="ellipse">
            <a:avLst/>
          </a:prstGeom>
        </p:spPr>
        <p:txBody>
          <a:bodyPr lIns="72000" rIns="72000" anchor="ctr" anchorCtr="0">
            <a:noAutofit/>
          </a:bodyPr>
          <a:lstStyle>
            <a:lvl1pPr algn="ctr">
              <a:defRPr>
                <a:solidFill>
                  <a:schemeClr val="bg1"/>
                </a:solidFill>
              </a:defRPr>
            </a:lvl1pPr>
          </a:lstStyle>
          <a:p>
            <a:pPr lvl="0"/>
            <a:r>
              <a:rPr lang="en-GB" dirty="0"/>
              <a:t>Click to edit Master text styles</a:t>
            </a:r>
          </a:p>
        </p:txBody>
      </p:sp>
      <p:sp>
        <p:nvSpPr>
          <p:cNvPr id="6" name="Footer Placeholder 5"/>
          <p:cNvSpPr>
            <a:spLocks noGrp="1"/>
          </p:cNvSpPr>
          <p:nvPr>
            <p:ph type="ftr" sz="quarter" idx="56"/>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624603290"/>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1 Col Txt w Icons Red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888200"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1" name="Text Placeholder 28">
            <a:extLst>
              <a:ext uri="{FF2B5EF4-FFF2-40B4-BE49-F238E27FC236}">
                <a16:creationId xmlns:a16="http://schemas.microsoft.com/office/drawing/2014/main" id="{28140CAF-60A2-A449-A559-A49C8D4FD308}"/>
              </a:ext>
            </a:extLst>
          </p:cNvPr>
          <p:cNvSpPr>
            <a:spLocks noGrp="1"/>
          </p:cNvSpPr>
          <p:nvPr>
            <p:ph type="body" sz="quarter" idx="32"/>
          </p:nvPr>
        </p:nvSpPr>
        <p:spPr>
          <a:xfrm>
            <a:off x="2788889"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7" name="Text Placeholder 28">
            <a:extLst>
              <a:ext uri="{FF2B5EF4-FFF2-40B4-BE49-F238E27FC236}">
                <a16:creationId xmlns:a16="http://schemas.microsoft.com/office/drawing/2014/main" id="{FACD1D9B-39E4-C04C-9B6E-B94B57E3BD5D}"/>
              </a:ext>
            </a:extLst>
          </p:cNvPr>
          <p:cNvSpPr>
            <a:spLocks noGrp="1"/>
          </p:cNvSpPr>
          <p:nvPr>
            <p:ph type="body" sz="quarter" idx="33"/>
          </p:nvPr>
        </p:nvSpPr>
        <p:spPr>
          <a:xfrm>
            <a:off x="4689578"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0" name="Text Placeholder 28">
            <a:extLst>
              <a:ext uri="{FF2B5EF4-FFF2-40B4-BE49-F238E27FC236}">
                <a16:creationId xmlns:a16="http://schemas.microsoft.com/office/drawing/2014/main" id="{55F78DA6-EF3C-FE4A-B026-F767F1E4655D}"/>
              </a:ext>
            </a:extLst>
          </p:cNvPr>
          <p:cNvSpPr>
            <a:spLocks noGrp="1"/>
          </p:cNvSpPr>
          <p:nvPr>
            <p:ph type="body" sz="quarter" idx="34"/>
          </p:nvPr>
        </p:nvSpPr>
        <p:spPr>
          <a:xfrm>
            <a:off x="6590267"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3" name="Text Placeholder 28">
            <a:extLst>
              <a:ext uri="{FF2B5EF4-FFF2-40B4-BE49-F238E27FC236}">
                <a16:creationId xmlns:a16="http://schemas.microsoft.com/office/drawing/2014/main" id="{9951158A-F104-E34D-BF10-241D0E448828}"/>
              </a:ext>
            </a:extLst>
          </p:cNvPr>
          <p:cNvSpPr>
            <a:spLocks noGrp="1"/>
          </p:cNvSpPr>
          <p:nvPr>
            <p:ph type="body" sz="quarter" idx="35"/>
          </p:nvPr>
        </p:nvSpPr>
        <p:spPr>
          <a:xfrm>
            <a:off x="8490956"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6" name="Text Placeholder 28">
            <a:extLst>
              <a:ext uri="{FF2B5EF4-FFF2-40B4-BE49-F238E27FC236}">
                <a16:creationId xmlns:a16="http://schemas.microsoft.com/office/drawing/2014/main" id="{BA29BDEE-CB6C-D249-8EFB-1B4A5367CC1E}"/>
              </a:ext>
            </a:extLst>
          </p:cNvPr>
          <p:cNvSpPr>
            <a:spLocks noGrp="1"/>
          </p:cNvSpPr>
          <p:nvPr>
            <p:ph type="body" sz="quarter" idx="36"/>
          </p:nvPr>
        </p:nvSpPr>
        <p:spPr>
          <a:xfrm>
            <a:off x="10391645"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 name="Slide Number Placeholder 2">
            <a:extLst>
              <a:ext uri="{FF2B5EF4-FFF2-40B4-BE49-F238E27FC236}">
                <a16:creationId xmlns:a16="http://schemas.microsoft.com/office/drawing/2014/main" id="{55B54AC8-3238-7641-A2D3-397648984080}"/>
              </a:ext>
            </a:extLst>
          </p:cNvPr>
          <p:cNvSpPr>
            <a:spLocks noGrp="1"/>
          </p:cNvSpPr>
          <p:nvPr>
            <p:ph type="sldNum" sz="quarter" idx="38"/>
          </p:nvPr>
        </p:nvSpPr>
        <p:spPr/>
        <p:txBody>
          <a:bodyPr/>
          <a:lstStyle/>
          <a:p>
            <a:fld id="{9F42F5A6-819A-9F4C-9225-88E3002428E4}" type="slidenum">
              <a:rPr lang="en-US" smtClean="0"/>
              <a:pPr/>
              <a:t>‹#›</a:t>
            </a:fld>
            <a:endParaRPr lang="en-US" dirty="0"/>
          </a:p>
        </p:txBody>
      </p:sp>
      <p:sp>
        <p:nvSpPr>
          <p:cNvPr id="20" name="Text Placeholder 10">
            <a:extLst>
              <a:ext uri="{FF2B5EF4-FFF2-40B4-BE49-F238E27FC236}">
                <a16:creationId xmlns:a16="http://schemas.microsoft.com/office/drawing/2014/main" id="{22D1E5F9-1D5F-944B-A852-6940541D0EAC}"/>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21" name="Text Placeholder 10">
            <a:extLst>
              <a:ext uri="{FF2B5EF4-FFF2-40B4-BE49-F238E27FC236}">
                <a16:creationId xmlns:a16="http://schemas.microsoft.com/office/drawing/2014/main" id="{0E232163-35E0-BD41-9418-5E48620EF1C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4" name="Footer Placeholder 3"/>
          <p:cNvSpPr>
            <a:spLocks noGrp="1"/>
          </p:cNvSpPr>
          <p:nvPr>
            <p:ph type="ftr" sz="quarter" idx="39"/>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30014756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meline 1 Col Txt w Icons Red 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6612119" y="3587058"/>
            <a:ext cx="5029018" cy="23042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6620357" y="3668259"/>
            <a:ext cx="5018172" cy="609737"/>
          </a:xfrm>
          <a:prstGeom prst="rect">
            <a:avLst/>
          </a:prstGeom>
        </p:spPr>
        <p:txBody>
          <a:bodyPr vert="horz" wrap="square" lIns="180000" tIns="180000" rIns="180000" bIns="18000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6024562"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6612119" y="723802"/>
            <a:ext cx="5026410"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6612120" y="2060355"/>
            <a:ext cx="5026410"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6612119"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6947999" y="4448507"/>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6857999" y="5283573"/>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8170374"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3" name="Text Placeholder 28">
            <a:extLst>
              <a:ext uri="{FF2B5EF4-FFF2-40B4-BE49-F238E27FC236}">
                <a16:creationId xmlns:a16="http://schemas.microsoft.com/office/drawing/2014/main" id="{9F907865-F29A-884D-ACE0-1D7E197269E7}"/>
              </a:ext>
            </a:extLst>
          </p:cNvPr>
          <p:cNvSpPr>
            <a:spLocks noGrp="1"/>
          </p:cNvSpPr>
          <p:nvPr>
            <p:ph type="body" sz="quarter" idx="26"/>
          </p:nvPr>
        </p:nvSpPr>
        <p:spPr>
          <a:xfrm>
            <a:off x="807487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Picture Placeholder 19">
            <a:extLst>
              <a:ext uri="{FF2B5EF4-FFF2-40B4-BE49-F238E27FC236}">
                <a16:creationId xmlns:a16="http://schemas.microsoft.com/office/drawing/2014/main" id="{E6185DB3-0455-AB43-8C71-1ECCAFBFED7A}"/>
              </a:ext>
            </a:extLst>
          </p:cNvPr>
          <p:cNvSpPr>
            <a:spLocks noGrp="1" noChangeAspect="1"/>
          </p:cNvSpPr>
          <p:nvPr>
            <p:ph type="pic" sz="quarter" idx="27" hasCustomPrompt="1"/>
          </p:nvPr>
        </p:nvSpPr>
        <p:spPr>
          <a:xfrm>
            <a:off x="9392749"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5" name="Text Placeholder 28">
            <a:extLst>
              <a:ext uri="{FF2B5EF4-FFF2-40B4-BE49-F238E27FC236}">
                <a16:creationId xmlns:a16="http://schemas.microsoft.com/office/drawing/2014/main" id="{B3CCD3F1-2644-E24A-9313-A0C61C60588D}"/>
              </a:ext>
            </a:extLst>
          </p:cNvPr>
          <p:cNvSpPr>
            <a:spLocks noGrp="1"/>
          </p:cNvSpPr>
          <p:nvPr>
            <p:ph type="body" sz="quarter" idx="28"/>
          </p:nvPr>
        </p:nvSpPr>
        <p:spPr>
          <a:xfrm>
            <a:off x="9257951"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Picture Placeholder 19">
            <a:extLst>
              <a:ext uri="{FF2B5EF4-FFF2-40B4-BE49-F238E27FC236}">
                <a16:creationId xmlns:a16="http://schemas.microsoft.com/office/drawing/2014/main" id="{AE194306-B5E3-4840-8B5C-EE8429CEE576}"/>
              </a:ext>
            </a:extLst>
          </p:cNvPr>
          <p:cNvSpPr>
            <a:spLocks noGrp="1" noChangeAspect="1"/>
          </p:cNvSpPr>
          <p:nvPr>
            <p:ph type="pic" sz="quarter" idx="29" hasCustomPrompt="1"/>
          </p:nvPr>
        </p:nvSpPr>
        <p:spPr>
          <a:xfrm>
            <a:off x="10615125"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7" name="Text Placeholder 28">
            <a:extLst>
              <a:ext uri="{FF2B5EF4-FFF2-40B4-BE49-F238E27FC236}">
                <a16:creationId xmlns:a16="http://schemas.microsoft.com/office/drawing/2014/main" id="{41110219-D17D-F34F-A3AC-144A5E575DB3}"/>
              </a:ext>
            </a:extLst>
          </p:cNvPr>
          <p:cNvSpPr>
            <a:spLocks noGrp="1"/>
          </p:cNvSpPr>
          <p:nvPr>
            <p:ph type="body" sz="quarter" idx="30"/>
          </p:nvPr>
        </p:nvSpPr>
        <p:spPr>
          <a:xfrm>
            <a:off x="1052512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2" name="Straight Connector 21">
            <a:extLst>
              <a:ext uri="{FF2B5EF4-FFF2-40B4-BE49-F238E27FC236}">
                <a16:creationId xmlns:a16="http://schemas.microsoft.com/office/drawing/2014/main" id="{CBECB7D2-45C3-2349-A995-0AB8E0FDA3BB}"/>
              </a:ext>
            </a:extLst>
          </p:cNvPr>
          <p:cNvCxnSpPr>
            <a:cxnSpLocks/>
          </p:cNvCxnSpPr>
          <p:nvPr userDrawn="1"/>
        </p:nvCxnSpPr>
        <p:spPr>
          <a:xfrm>
            <a:off x="6797575" y="4190268"/>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EA201B-42E5-CA4E-862A-0208D5D7BEE1}"/>
              </a:ext>
            </a:extLst>
          </p:cNvPr>
          <p:cNvCxnSpPr>
            <a:cxnSpLocks/>
          </p:cNvCxnSpPr>
          <p:nvPr userDrawn="1"/>
        </p:nvCxnSpPr>
        <p:spPr>
          <a:xfrm>
            <a:off x="7667998" y="4814150"/>
            <a:ext cx="496876" cy="31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979997-AEBC-2D49-9696-28653303A81A}"/>
              </a:ext>
            </a:extLst>
          </p:cNvPr>
          <p:cNvCxnSpPr/>
          <p:nvPr userDrawn="1"/>
        </p:nvCxnSpPr>
        <p:spPr>
          <a:xfrm>
            <a:off x="8894632"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893C0F-641B-2B4D-8492-D0529F9AC2A5}"/>
              </a:ext>
            </a:extLst>
          </p:cNvPr>
          <p:cNvCxnSpPr/>
          <p:nvPr userDrawn="1"/>
        </p:nvCxnSpPr>
        <p:spPr>
          <a:xfrm>
            <a:off x="10110115"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ooter Placeholder 2">
            <a:extLst>
              <a:ext uri="{FF2B5EF4-FFF2-40B4-BE49-F238E27FC236}">
                <a16:creationId xmlns:a16="http://schemas.microsoft.com/office/drawing/2014/main" id="{1AE5B6D6-9067-4F48-BA50-16395FF8BDB6}"/>
              </a:ext>
            </a:extLst>
          </p:cNvPr>
          <p:cNvSpPr>
            <a:spLocks noGrp="1"/>
          </p:cNvSpPr>
          <p:nvPr>
            <p:ph type="ftr" sz="quarter" idx="3"/>
          </p:nvPr>
        </p:nvSpPr>
        <p:spPr>
          <a:xfrm>
            <a:off x="6922979" y="6436556"/>
            <a:ext cx="4716000" cy="338554"/>
          </a:xfrm>
          <a:prstGeom prst="rect">
            <a:avLst/>
          </a:prstGeom>
        </p:spPr>
        <p:txBody>
          <a:bodyPr lIns="0" tIns="0" rIns="0" bIns="0"/>
          <a:lstStyle>
            <a:lvl1pPr>
              <a:defRPr sz="11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26" name="Slide Number Placeholder 3">
            <a:extLst>
              <a:ext uri="{FF2B5EF4-FFF2-40B4-BE49-F238E27FC236}">
                <a16:creationId xmlns:a16="http://schemas.microsoft.com/office/drawing/2014/main" id="{535E7D15-465A-D044-9C9A-0899EA02EDAA}"/>
              </a:ext>
            </a:extLst>
          </p:cNvPr>
          <p:cNvSpPr>
            <a:spLocks noGrp="1"/>
          </p:cNvSpPr>
          <p:nvPr>
            <p:ph type="sldNum" sz="quarter" idx="4"/>
          </p:nvPr>
        </p:nvSpPr>
        <p:spPr>
          <a:xfrm>
            <a:off x="6612119" y="6436556"/>
            <a:ext cx="288000" cy="169277"/>
          </a:xfrm>
          <a:prstGeom prst="rect">
            <a:avLst/>
          </a:prstGeom>
        </p:spPr>
        <p:txBody>
          <a:bodyPr lIns="0" tIns="0" rIns="0" bIns="0"/>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27" name="Straight Connector 26">
            <a:extLst>
              <a:ext uri="{FF2B5EF4-FFF2-40B4-BE49-F238E27FC236}">
                <a16:creationId xmlns:a16="http://schemas.microsoft.com/office/drawing/2014/main" id="{54CE8EFB-5307-5347-895A-9F667998895B}"/>
              </a:ext>
            </a:extLst>
          </p:cNvPr>
          <p:cNvCxnSpPr>
            <a:cxnSpLocks/>
          </p:cNvCxnSpPr>
          <p:nvPr userDrawn="1"/>
        </p:nvCxnSpPr>
        <p:spPr>
          <a:xfrm>
            <a:off x="6612119" y="630872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image/icon: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image/icon &gt; Click image icon &gt; Select new image/icon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 Placeholder 5">
            <a:extLst>
              <a:ext uri="{FF2B5EF4-FFF2-40B4-BE49-F238E27FC236}">
                <a16:creationId xmlns:a16="http://schemas.microsoft.com/office/drawing/2014/main" id="{7F9405A5-20F2-8C47-8312-85AD0685C334}"/>
              </a:ext>
            </a:extLst>
          </p:cNvPr>
          <p:cNvSpPr>
            <a:spLocks noGrp="1"/>
          </p:cNvSpPr>
          <p:nvPr>
            <p:ph type="body" sz="quarter" idx="41"/>
          </p:nvPr>
        </p:nvSpPr>
        <p:spPr>
          <a:xfrm>
            <a:off x="6620357" y="2750905"/>
            <a:ext cx="5018171"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3766305357"/>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 1 Col Txt w Icons Blue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8867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7967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22870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931A4328-2650-1B45-846F-F4F019CAD57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34" name="Text Placeholder 28">
            <a:extLst>
              <a:ext uri="{FF2B5EF4-FFF2-40B4-BE49-F238E27FC236}">
                <a16:creationId xmlns:a16="http://schemas.microsoft.com/office/drawing/2014/main" id="{CBDB31D1-2E56-0441-9ED0-3E69504F367F}"/>
              </a:ext>
            </a:extLst>
          </p:cNvPr>
          <p:cNvSpPr>
            <a:spLocks noGrp="1"/>
          </p:cNvSpPr>
          <p:nvPr>
            <p:ph type="body" sz="quarter" idx="32"/>
          </p:nvPr>
        </p:nvSpPr>
        <p:spPr>
          <a:xfrm>
            <a:off x="21970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5" name="Picture Placeholder 19">
            <a:extLst>
              <a:ext uri="{FF2B5EF4-FFF2-40B4-BE49-F238E27FC236}">
                <a16:creationId xmlns:a16="http://schemas.microsoft.com/office/drawing/2014/main" id="{A004B04A-533C-3B40-8C4B-E91105C577D5}"/>
              </a:ext>
            </a:extLst>
          </p:cNvPr>
          <p:cNvSpPr>
            <a:spLocks noGrp="1" noChangeAspect="1"/>
          </p:cNvSpPr>
          <p:nvPr>
            <p:ph type="pic" sz="quarter" idx="33" hasCustomPrompt="1"/>
          </p:nvPr>
        </p:nvSpPr>
        <p:spPr>
          <a:xfrm>
            <a:off x="64878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6" name="Text Placeholder 28">
            <a:extLst>
              <a:ext uri="{FF2B5EF4-FFF2-40B4-BE49-F238E27FC236}">
                <a16:creationId xmlns:a16="http://schemas.microsoft.com/office/drawing/2014/main" id="{36CA9301-393C-5C45-A337-19858CB15071}"/>
              </a:ext>
            </a:extLst>
          </p:cNvPr>
          <p:cNvSpPr>
            <a:spLocks noGrp="1"/>
          </p:cNvSpPr>
          <p:nvPr>
            <p:ph type="body" sz="quarter" idx="34"/>
          </p:nvPr>
        </p:nvSpPr>
        <p:spPr>
          <a:xfrm>
            <a:off x="63978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7" name="Picture Placeholder 19">
            <a:extLst>
              <a:ext uri="{FF2B5EF4-FFF2-40B4-BE49-F238E27FC236}">
                <a16:creationId xmlns:a16="http://schemas.microsoft.com/office/drawing/2014/main" id="{C4780C76-A9B2-094D-A8E8-2827B6EBCFCC}"/>
              </a:ext>
            </a:extLst>
          </p:cNvPr>
          <p:cNvSpPr>
            <a:spLocks noGrp="1" noChangeAspect="1"/>
          </p:cNvSpPr>
          <p:nvPr>
            <p:ph type="pic" sz="quarter" idx="35" hasCustomPrompt="1"/>
          </p:nvPr>
        </p:nvSpPr>
        <p:spPr>
          <a:xfrm>
            <a:off x="78881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8" name="Text Placeholder 28">
            <a:extLst>
              <a:ext uri="{FF2B5EF4-FFF2-40B4-BE49-F238E27FC236}">
                <a16:creationId xmlns:a16="http://schemas.microsoft.com/office/drawing/2014/main" id="{F1787B90-F01D-144C-8A41-00B9575F37DA}"/>
              </a:ext>
            </a:extLst>
          </p:cNvPr>
          <p:cNvSpPr>
            <a:spLocks noGrp="1"/>
          </p:cNvSpPr>
          <p:nvPr>
            <p:ph type="body" sz="quarter" idx="36"/>
          </p:nvPr>
        </p:nvSpPr>
        <p:spPr>
          <a:xfrm>
            <a:off x="77981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9" name="Picture Placeholder 19">
            <a:extLst>
              <a:ext uri="{FF2B5EF4-FFF2-40B4-BE49-F238E27FC236}">
                <a16:creationId xmlns:a16="http://schemas.microsoft.com/office/drawing/2014/main" id="{7A680281-754C-1347-8E3D-37F85ABD34E8}"/>
              </a:ext>
            </a:extLst>
          </p:cNvPr>
          <p:cNvSpPr>
            <a:spLocks noGrp="1" noChangeAspect="1"/>
          </p:cNvSpPr>
          <p:nvPr>
            <p:ph type="pic" sz="quarter" idx="37" hasCustomPrompt="1"/>
          </p:nvPr>
        </p:nvSpPr>
        <p:spPr>
          <a:xfrm>
            <a:off x="92883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0" name="Text Placeholder 28">
            <a:extLst>
              <a:ext uri="{FF2B5EF4-FFF2-40B4-BE49-F238E27FC236}">
                <a16:creationId xmlns:a16="http://schemas.microsoft.com/office/drawing/2014/main" id="{46BDE3DE-CD78-104C-B0F1-9B9D98196BE5}"/>
              </a:ext>
            </a:extLst>
          </p:cNvPr>
          <p:cNvSpPr>
            <a:spLocks noGrp="1"/>
          </p:cNvSpPr>
          <p:nvPr>
            <p:ph type="body" sz="quarter" idx="38"/>
          </p:nvPr>
        </p:nvSpPr>
        <p:spPr>
          <a:xfrm>
            <a:off x="91983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1" name="Picture Placeholder 19">
            <a:extLst>
              <a:ext uri="{FF2B5EF4-FFF2-40B4-BE49-F238E27FC236}">
                <a16:creationId xmlns:a16="http://schemas.microsoft.com/office/drawing/2014/main" id="{C8EAA65A-59F7-F843-9C5F-DCBEDFDD86BA}"/>
              </a:ext>
            </a:extLst>
          </p:cNvPr>
          <p:cNvSpPr>
            <a:spLocks noGrp="1" noChangeAspect="1"/>
          </p:cNvSpPr>
          <p:nvPr>
            <p:ph type="pic" sz="quarter" idx="39" hasCustomPrompt="1"/>
          </p:nvPr>
        </p:nvSpPr>
        <p:spPr>
          <a:xfrm>
            <a:off x="10688664"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2" name="Text Placeholder 28">
            <a:extLst>
              <a:ext uri="{FF2B5EF4-FFF2-40B4-BE49-F238E27FC236}">
                <a16:creationId xmlns:a16="http://schemas.microsoft.com/office/drawing/2014/main" id="{A8BA97E6-6D4A-D449-98F5-D76EA418C63A}"/>
              </a:ext>
            </a:extLst>
          </p:cNvPr>
          <p:cNvSpPr>
            <a:spLocks noGrp="1"/>
          </p:cNvSpPr>
          <p:nvPr>
            <p:ph type="body" sz="quarter" idx="40"/>
          </p:nvPr>
        </p:nvSpPr>
        <p:spPr>
          <a:xfrm>
            <a:off x="10598664"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3" name="Picture Placeholder 19">
            <a:extLst>
              <a:ext uri="{FF2B5EF4-FFF2-40B4-BE49-F238E27FC236}">
                <a16:creationId xmlns:a16="http://schemas.microsoft.com/office/drawing/2014/main" id="{34DB9A9E-E37E-6C4C-8D9D-BF0C35BD7D90}"/>
              </a:ext>
            </a:extLst>
          </p:cNvPr>
          <p:cNvSpPr>
            <a:spLocks noGrp="1" noChangeAspect="1"/>
          </p:cNvSpPr>
          <p:nvPr>
            <p:ph type="pic" sz="quarter" idx="41" hasCustomPrompt="1"/>
          </p:nvPr>
        </p:nvSpPr>
        <p:spPr>
          <a:xfrm>
            <a:off x="36872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4" name="Text Placeholder 28">
            <a:extLst>
              <a:ext uri="{FF2B5EF4-FFF2-40B4-BE49-F238E27FC236}">
                <a16:creationId xmlns:a16="http://schemas.microsoft.com/office/drawing/2014/main" id="{ABA76F20-1981-F64F-BB37-00A8F8A54034}"/>
              </a:ext>
            </a:extLst>
          </p:cNvPr>
          <p:cNvSpPr>
            <a:spLocks noGrp="1"/>
          </p:cNvSpPr>
          <p:nvPr>
            <p:ph type="body" sz="quarter" idx="42"/>
          </p:nvPr>
        </p:nvSpPr>
        <p:spPr>
          <a:xfrm>
            <a:off x="35972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5" name="Picture Placeholder 19">
            <a:extLst>
              <a:ext uri="{FF2B5EF4-FFF2-40B4-BE49-F238E27FC236}">
                <a16:creationId xmlns:a16="http://schemas.microsoft.com/office/drawing/2014/main" id="{9EA9BE73-A10E-3443-9002-D8847BFC7DD2}"/>
              </a:ext>
            </a:extLst>
          </p:cNvPr>
          <p:cNvSpPr>
            <a:spLocks noGrp="1" noChangeAspect="1"/>
          </p:cNvSpPr>
          <p:nvPr>
            <p:ph type="pic" sz="quarter" idx="43" hasCustomPrompt="1"/>
          </p:nvPr>
        </p:nvSpPr>
        <p:spPr>
          <a:xfrm>
            <a:off x="508756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6" name="Text Placeholder 28">
            <a:extLst>
              <a:ext uri="{FF2B5EF4-FFF2-40B4-BE49-F238E27FC236}">
                <a16:creationId xmlns:a16="http://schemas.microsoft.com/office/drawing/2014/main" id="{4F288913-6233-9348-AD41-5D37506C1E25}"/>
              </a:ext>
            </a:extLst>
          </p:cNvPr>
          <p:cNvSpPr>
            <a:spLocks noGrp="1"/>
          </p:cNvSpPr>
          <p:nvPr>
            <p:ph type="body" sz="quarter" idx="44"/>
          </p:nvPr>
        </p:nvSpPr>
        <p:spPr>
          <a:xfrm>
            <a:off x="499756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 name="Slide Number Placeholder 2">
            <a:extLst>
              <a:ext uri="{FF2B5EF4-FFF2-40B4-BE49-F238E27FC236}">
                <a16:creationId xmlns:a16="http://schemas.microsoft.com/office/drawing/2014/main" id="{AB18E75A-F53A-8043-9FCC-16BF5C086493}"/>
              </a:ext>
            </a:extLst>
          </p:cNvPr>
          <p:cNvSpPr>
            <a:spLocks noGrp="1"/>
          </p:cNvSpPr>
          <p:nvPr>
            <p:ph type="sldNum" sz="quarter" idx="46"/>
          </p:nvPr>
        </p:nvSpPr>
        <p:spPr/>
        <p:txBody>
          <a:bodyPr/>
          <a:lstStyle/>
          <a:p>
            <a:fld id="{9F42F5A6-819A-9F4C-9225-88E3002428E4}" type="slidenum">
              <a:rPr lang="en-US" smtClean="0"/>
              <a:pPr/>
              <a:t>‹#›</a:t>
            </a:fld>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p:cNvSpPr>
            <a:spLocks noGrp="1"/>
          </p:cNvSpPr>
          <p:nvPr>
            <p:ph type="ftr" sz="quarter" idx="47"/>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6570257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meline 1 Col Txt w Icons Blu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888200"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1" name="Text Placeholder 28">
            <a:extLst>
              <a:ext uri="{FF2B5EF4-FFF2-40B4-BE49-F238E27FC236}">
                <a16:creationId xmlns:a16="http://schemas.microsoft.com/office/drawing/2014/main" id="{28140CAF-60A2-A449-A559-A49C8D4FD308}"/>
              </a:ext>
            </a:extLst>
          </p:cNvPr>
          <p:cNvSpPr>
            <a:spLocks noGrp="1"/>
          </p:cNvSpPr>
          <p:nvPr>
            <p:ph type="body" sz="quarter" idx="32"/>
          </p:nvPr>
        </p:nvSpPr>
        <p:spPr>
          <a:xfrm>
            <a:off x="2788889"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7" name="Text Placeholder 28">
            <a:extLst>
              <a:ext uri="{FF2B5EF4-FFF2-40B4-BE49-F238E27FC236}">
                <a16:creationId xmlns:a16="http://schemas.microsoft.com/office/drawing/2014/main" id="{FACD1D9B-39E4-C04C-9B6E-B94B57E3BD5D}"/>
              </a:ext>
            </a:extLst>
          </p:cNvPr>
          <p:cNvSpPr>
            <a:spLocks noGrp="1"/>
          </p:cNvSpPr>
          <p:nvPr>
            <p:ph type="body" sz="quarter" idx="33"/>
          </p:nvPr>
        </p:nvSpPr>
        <p:spPr>
          <a:xfrm>
            <a:off x="4689578"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0" name="Text Placeholder 28">
            <a:extLst>
              <a:ext uri="{FF2B5EF4-FFF2-40B4-BE49-F238E27FC236}">
                <a16:creationId xmlns:a16="http://schemas.microsoft.com/office/drawing/2014/main" id="{55F78DA6-EF3C-FE4A-B026-F767F1E4655D}"/>
              </a:ext>
            </a:extLst>
          </p:cNvPr>
          <p:cNvSpPr>
            <a:spLocks noGrp="1"/>
          </p:cNvSpPr>
          <p:nvPr>
            <p:ph type="body" sz="quarter" idx="34"/>
          </p:nvPr>
        </p:nvSpPr>
        <p:spPr>
          <a:xfrm>
            <a:off x="6590267"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3" name="Text Placeholder 28">
            <a:extLst>
              <a:ext uri="{FF2B5EF4-FFF2-40B4-BE49-F238E27FC236}">
                <a16:creationId xmlns:a16="http://schemas.microsoft.com/office/drawing/2014/main" id="{9951158A-F104-E34D-BF10-241D0E448828}"/>
              </a:ext>
            </a:extLst>
          </p:cNvPr>
          <p:cNvSpPr>
            <a:spLocks noGrp="1"/>
          </p:cNvSpPr>
          <p:nvPr>
            <p:ph type="body" sz="quarter" idx="35"/>
          </p:nvPr>
        </p:nvSpPr>
        <p:spPr>
          <a:xfrm>
            <a:off x="8490956"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6" name="Text Placeholder 28">
            <a:extLst>
              <a:ext uri="{FF2B5EF4-FFF2-40B4-BE49-F238E27FC236}">
                <a16:creationId xmlns:a16="http://schemas.microsoft.com/office/drawing/2014/main" id="{BA29BDEE-CB6C-D249-8EFB-1B4A5367CC1E}"/>
              </a:ext>
            </a:extLst>
          </p:cNvPr>
          <p:cNvSpPr>
            <a:spLocks noGrp="1"/>
          </p:cNvSpPr>
          <p:nvPr>
            <p:ph type="body" sz="quarter" idx="36"/>
          </p:nvPr>
        </p:nvSpPr>
        <p:spPr>
          <a:xfrm>
            <a:off x="10391645"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 name="Slide Number Placeholder 2">
            <a:extLst>
              <a:ext uri="{FF2B5EF4-FFF2-40B4-BE49-F238E27FC236}">
                <a16:creationId xmlns:a16="http://schemas.microsoft.com/office/drawing/2014/main" id="{55B54AC8-3238-7641-A2D3-397648984080}"/>
              </a:ext>
            </a:extLst>
          </p:cNvPr>
          <p:cNvSpPr>
            <a:spLocks noGrp="1"/>
          </p:cNvSpPr>
          <p:nvPr>
            <p:ph type="sldNum" sz="quarter" idx="38"/>
          </p:nvPr>
        </p:nvSpPr>
        <p:spPr/>
        <p:txBody>
          <a:bodyPr/>
          <a:lstStyle/>
          <a:p>
            <a:fld id="{9F42F5A6-819A-9F4C-9225-88E3002428E4}" type="slidenum">
              <a:rPr lang="en-US" smtClean="0"/>
              <a:pPr/>
              <a:t>‹#›</a:t>
            </a:fld>
            <a:endParaRPr lang="en-US" dirty="0"/>
          </a:p>
        </p:txBody>
      </p:sp>
      <p:sp>
        <p:nvSpPr>
          <p:cNvPr id="20" name="Text Placeholder 10">
            <a:extLst>
              <a:ext uri="{FF2B5EF4-FFF2-40B4-BE49-F238E27FC236}">
                <a16:creationId xmlns:a16="http://schemas.microsoft.com/office/drawing/2014/main" id="{22D1E5F9-1D5F-944B-A852-6940541D0EAC}"/>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21" name="Text Placeholder 10">
            <a:extLst>
              <a:ext uri="{FF2B5EF4-FFF2-40B4-BE49-F238E27FC236}">
                <a16:creationId xmlns:a16="http://schemas.microsoft.com/office/drawing/2014/main" id="{0E232163-35E0-BD41-9418-5E48620EF1C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4" name="Footer Placeholder 3"/>
          <p:cNvSpPr>
            <a:spLocks noGrp="1"/>
          </p:cNvSpPr>
          <p:nvPr>
            <p:ph type="ftr" sz="quarter" idx="39"/>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56229206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meline 1 Col Txt w Icons Blue 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6612119" y="3587058"/>
            <a:ext cx="5029018" cy="2304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6620357" y="3668259"/>
            <a:ext cx="5018172" cy="609737"/>
          </a:xfrm>
          <a:prstGeom prst="rect">
            <a:avLst/>
          </a:prstGeom>
        </p:spPr>
        <p:txBody>
          <a:bodyPr vert="horz" wrap="square" lIns="180000" tIns="180000" rIns="180000" bIns="18000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6024562"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6612119" y="723802"/>
            <a:ext cx="5026410"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6612120" y="2060355"/>
            <a:ext cx="5026410"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6612119"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6797575" y="4190268"/>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6947999" y="4448507"/>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6857999" y="5283573"/>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8170374"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3" name="Text Placeholder 28">
            <a:extLst>
              <a:ext uri="{FF2B5EF4-FFF2-40B4-BE49-F238E27FC236}">
                <a16:creationId xmlns:a16="http://schemas.microsoft.com/office/drawing/2014/main" id="{9F907865-F29A-884D-ACE0-1D7E197269E7}"/>
              </a:ext>
            </a:extLst>
          </p:cNvPr>
          <p:cNvSpPr>
            <a:spLocks noGrp="1"/>
          </p:cNvSpPr>
          <p:nvPr>
            <p:ph type="body" sz="quarter" idx="26"/>
          </p:nvPr>
        </p:nvSpPr>
        <p:spPr>
          <a:xfrm>
            <a:off x="807487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Picture Placeholder 19">
            <a:extLst>
              <a:ext uri="{FF2B5EF4-FFF2-40B4-BE49-F238E27FC236}">
                <a16:creationId xmlns:a16="http://schemas.microsoft.com/office/drawing/2014/main" id="{E6185DB3-0455-AB43-8C71-1ECCAFBFED7A}"/>
              </a:ext>
            </a:extLst>
          </p:cNvPr>
          <p:cNvSpPr>
            <a:spLocks noGrp="1" noChangeAspect="1"/>
          </p:cNvSpPr>
          <p:nvPr>
            <p:ph type="pic" sz="quarter" idx="27" hasCustomPrompt="1"/>
          </p:nvPr>
        </p:nvSpPr>
        <p:spPr>
          <a:xfrm>
            <a:off x="9392749"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5" name="Text Placeholder 28">
            <a:extLst>
              <a:ext uri="{FF2B5EF4-FFF2-40B4-BE49-F238E27FC236}">
                <a16:creationId xmlns:a16="http://schemas.microsoft.com/office/drawing/2014/main" id="{B3CCD3F1-2644-E24A-9313-A0C61C60588D}"/>
              </a:ext>
            </a:extLst>
          </p:cNvPr>
          <p:cNvSpPr>
            <a:spLocks noGrp="1"/>
          </p:cNvSpPr>
          <p:nvPr>
            <p:ph type="body" sz="quarter" idx="28"/>
          </p:nvPr>
        </p:nvSpPr>
        <p:spPr>
          <a:xfrm>
            <a:off x="9257951"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Picture Placeholder 19">
            <a:extLst>
              <a:ext uri="{FF2B5EF4-FFF2-40B4-BE49-F238E27FC236}">
                <a16:creationId xmlns:a16="http://schemas.microsoft.com/office/drawing/2014/main" id="{AE194306-B5E3-4840-8B5C-EE8429CEE576}"/>
              </a:ext>
            </a:extLst>
          </p:cNvPr>
          <p:cNvSpPr>
            <a:spLocks noGrp="1" noChangeAspect="1"/>
          </p:cNvSpPr>
          <p:nvPr>
            <p:ph type="pic" sz="quarter" idx="29" hasCustomPrompt="1"/>
          </p:nvPr>
        </p:nvSpPr>
        <p:spPr>
          <a:xfrm>
            <a:off x="10615125"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7" name="Text Placeholder 28">
            <a:extLst>
              <a:ext uri="{FF2B5EF4-FFF2-40B4-BE49-F238E27FC236}">
                <a16:creationId xmlns:a16="http://schemas.microsoft.com/office/drawing/2014/main" id="{41110219-D17D-F34F-A3AC-144A5E575DB3}"/>
              </a:ext>
            </a:extLst>
          </p:cNvPr>
          <p:cNvSpPr>
            <a:spLocks noGrp="1"/>
          </p:cNvSpPr>
          <p:nvPr>
            <p:ph type="body" sz="quarter" idx="30"/>
          </p:nvPr>
        </p:nvSpPr>
        <p:spPr>
          <a:xfrm>
            <a:off x="1052512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0" name="Straight Connector 19">
            <a:extLst>
              <a:ext uri="{FF2B5EF4-FFF2-40B4-BE49-F238E27FC236}">
                <a16:creationId xmlns:a16="http://schemas.microsoft.com/office/drawing/2014/main" id="{16345C45-6C36-4741-993B-0FEC8F899C90}"/>
              </a:ext>
            </a:extLst>
          </p:cNvPr>
          <p:cNvCxnSpPr>
            <a:cxnSpLocks/>
            <a:stCxn id="10" idx="3"/>
          </p:cNvCxnSpPr>
          <p:nvPr userDrawn="1"/>
        </p:nvCxnSpPr>
        <p:spPr>
          <a:xfrm>
            <a:off x="7667998" y="4814150"/>
            <a:ext cx="496876" cy="31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584F8A-3BD6-7F4D-9606-D7ED9B615057}"/>
              </a:ext>
            </a:extLst>
          </p:cNvPr>
          <p:cNvCxnSpPr/>
          <p:nvPr userDrawn="1"/>
        </p:nvCxnSpPr>
        <p:spPr>
          <a:xfrm>
            <a:off x="8894632"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9D6C21-73D5-BC45-B31C-E7A86D83262E}"/>
              </a:ext>
            </a:extLst>
          </p:cNvPr>
          <p:cNvCxnSpPr/>
          <p:nvPr userDrawn="1"/>
        </p:nvCxnSpPr>
        <p:spPr>
          <a:xfrm>
            <a:off x="10110115"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ooter Placeholder 2">
            <a:extLst>
              <a:ext uri="{FF2B5EF4-FFF2-40B4-BE49-F238E27FC236}">
                <a16:creationId xmlns:a16="http://schemas.microsoft.com/office/drawing/2014/main" id="{5C21906B-B354-5F4A-8201-5814F9C9E2D3}"/>
              </a:ext>
            </a:extLst>
          </p:cNvPr>
          <p:cNvSpPr>
            <a:spLocks noGrp="1"/>
          </p:cNvSpPr>
          <p:nvPr>
            <p:ph type="ftr" sz="quarter" idx="3"/>
          </p:nvPr>
        </p:nvSpPr>
        <p:spPr>
          <a:xfrm>
            <a:off x="6922979" y="6436556"/>
            <a:ext cx="4716000" cy="338554"/>
          </a:xfrm>
          <a:prstGeom prst="rect">
            <a:avLst/>
          </a:prstGeom>
        </p:spPr>
        <p:txBody>
          <a:bodyPr lIns="0" tIns="0" rIns="0" bIns="0"/>
          <a:lstStyle>
            <a:lvl1pPr>
              <a:defRPr sz="11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smtClean="0"/>
              <a:t>DWF | Title | Classification: Public / Internal / Confidential / Highly Confidential &lt;</a:t>
            </a:r>
            <a:r>
              <a:rPr lang="en-GB" b="1" dirty="0" smtClean="0">
                <a:solidFill>
                  <a:schemeClr val="accent1"/>
                </a:solidFill>
              </a:rPr>
              <a:t>delete as appropriate&gt;</a:t>
            </a:r>
            <a:endParaRPr lang="en-US" b="1" dirty="0">
              <a:solidFill>
                <a:schemeClr val="accent1"/>
              </a:solidFill>
            </a:endParaRPr>
          </a:p>
        </p:txBody>
      </p:sp>
      <p:sp>
        <p:nvSpPr>
          <p:cNvPr id="25" name="Slide Number Placeholder 3">
            <a:extLst>
              <a:ext uri="{FF2B5EF4-FFF2-40B4-BE49-F238E27FC236}">
                <a16:creationId xmlns:a16="http://schemas.microsoft.com/office/drawing/2014/main" id="{1C038D2F-C23D-A84A-BE58-15D9820CCF0F}"/>
              </a:ext>
            </a:extLst>
          </p:cNvPr>
          <p:cNvSpPr>
            <a:spLocks noGrp="1"/>
          </p:cNvSpPr>
          <p:nvPr>
            <p:ph type="sldNum" sz="quarter" idx="4"/>
          </p:nvPr>
        </p:nvSpPr>
        <p:spPr>
          <a:xfrm>
            <a:off x="6612119" y="6436556"/>
            <a:ext cx="288000" cy="169277"/>
          </a:xfrm>
          <a:prstGeom prst="rect">
            <a:avLst/>
          </a:prstGeom>
        </p:spPr>
        <p:txBody>
          <a:bodyPr lIns="0" tIns="0" rIns="0" bIns="0"/>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27" name="Straight Connector 26">
            <a:extLst>
              <a:ext uri="{FF2B5EF4-FFF2-40B4-BE49-F238E27FC236}">
                <a16:creationId xmlns:a16="http://schemas.microsoft.com/office/drawing/2014/main" id="{A24B16F6-7C7F-324E-B210-439DF4B5A9C1}"/>
              </a:ext>
            </a:extLst>
          </p:cNvPr>
          <p:cNvCxnSpPr>
            <a:cxnSpLocks/>
          </p:cNvCxnSpPr>
          <p:nvPr userDrawn="1"/>
        </p:nvCxnSpPr>
        <p:spPr>
          <a:xfrm>
            <a:off x="6612119" y="630872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image/icon: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image/icon &gt; Click image icon &gt; Select new image/icon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5">
            <a:extLst>
              <a:ext uri="{FF2B5EF4-FFF2-40B4-BE49-F238E27FC236}">
                <a16:creationId xmlns:a16="http://schemas.microsoft.com/office/drawing/2014/main" id="{2EE9D3AA-B0AE-364E-9C8D-61589A571AD8}"/>
              </a:ext>
            </a:extLst>
          </p:cNvPr>
          <p:cNvSpPr>
            <a:spLocks noGrp="1"/>
          </p:cNvSpPr>
          <p:nvPr>
            <p:ph type="body" sz="quarter" idx="41"/>
          </p:nvPr>
        </p:nvSpPr>
        <p:spPr>
          <a:xfrm>
            <a:off x="6620357" y="2750905"/>
            <a:ext cx="5018171"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358566629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meline 1 Col Txt w Icons Purple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8867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7967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22870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931A4328-2650-1B45-846F-F4F019CAD57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34" name="Text Placeholder 28">
            <a:extLst>
              <a:ext uri="{FF2B5EF4-FFF2-40B4-BE49-F238E27FC236}">
                <a16:creationId xmlns:a16="http://schemas.microsoft.com/office/drawing/2014/main" id="{CBDB31D1-2E56-0441-9ED0-3E69504F367F}"/>
              </a:ext>
            </a:extLst>
          </p:cNvPr>
          <p:cNvSpPr>
            <a:spLocks noGrp="1"/>
          </p:cNvSpPr>
          <p:nvPr>
            <p:ph type="body" sz="quarter" idx="32"/>
          </p:nvPr>
        </p:nvSpPr>
        <p:spPr>
          <a:xfrm>
            <a:off x="21970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5" name="Picture Placeholder 19">
            <a:extLst>
              <a:ext uri="{FF2B5EF4-FFF2-40B4-BE49-F238E27FC236}">
                <a16:creationId xmlns:a16="http://schemas.microsoft.com/office/drawing/2014/main" id="{A004B04A-533C-3B40-8C4B-E91105C577D5}"/>
              </a:ext>
            </a:extLst>
          </p:cNvPr>
          <p:cNvSpPr>
            <a:spLocks noGrp="1" noChangeAspect="1"/>
          </p:cNvSpPr>
          <p:nvPr>
            <p:ph type="pic" sz="quarter" idx="33" hasCustomPrompt="1"/>
          </p:nvPr>
        </p:nvSpPr>
        <p:spPr>
          <a:xfrm>
            <a:off x="64878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6" name="Text Placeholder 28">
            <a:extLst>
              <a:ext uri="{FF2B5EF4-FFF2-40B4-BE49-F238E27FC236}">
                <a16:creationId xmlns:a16="http://schemas.microsoft.com/office/drawing/2014/main" id="{36CA9301-393C-5C45-A337-19858CB15071}"/>
              </a:ext>
            </a:extLst>
          </p:cNvPr>
          <p:cNvSpPr>
            <a:spLocks noGrp="1"/>
          </p:cNvSpPr>
          <p:nvPr>
            <p:ph type="body" sz="quarter" idx="34"/>
          </p:nvPr>
        </p:nvSpPr>
        <p:spPr>
          <a:xfrm>
            <a:off x="63978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7" name="Picture Placeholder 19">
            <a:extLst>
              <a:ext uri="{FF2B5EF4-FFF2-40B4-BE49-F238E27FC236}">
                <a16:creationId xmlns:a16="http://schemas.microsoft.com/office/drawing/2014/main" id="{C4780C76-A9B2-094D-A8E8-2827B6EBCFCC}"/>
              </a:ext>
            </a:extLst>
          </p:cNvPr>
          <p:cNvSpPr>
            <a:spLocks noGrp="1" noChangeAspect="1"/>
          </p:cNvSpPr>
          <p:nvPr>
            <p:ph type="pic" sz="quarter" idx="35" hasCustomPrompt="1"/>
          </p:nvPr>
        </p:nvSpPr>
        <p:spPr>
          <a:xfrm>
            <a:off x="78881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8" name="Text Placeholder 28">
            <a:extLst>
              <a:ext uri="{FF2B5EF4-FFF2-40B4-BE49-F238E27FC236}">
                <a16:creationId xmlns:a16="http://schemas.microsoft.com/office/drawing/2014/main" id="{F1787B90-F01D-144C-8A41-00B9575F37DA}"/>
              </a:ext>
            </a:extLst>
          </p:cNvPr>
          <p:cNvSpPr>
            <a:spLocks noGrp="1"/>
          </p:cNvSpPr>
          <p:nvPr>
            <p:ph type="body" sz="quarter" idx="36"/>
          </p:nvPr>
        </p:nvSpPr>
        <p:spPr>
          <a:xfrm>
            <a:off x="77981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9" name="Picture Placeholder 19">
            <a:extLst>
              <a:ext uri="{FF2B5EF4-FFF2-40B4-BE49-F238E27FC236}">
                <a16:creationId xmlns:a16="http://schemas.microsoft.com/office/drawing/2014/main" id="{7A680281-754C-1347-8E3D-37F85ABD34E8}"/>
              </a:ext>
            </a:extLst>
          </p:cNvPr>
          <p:cNvSpPr>
            <a:spLocks noGrp="1" noChangeAspect="1"/>
          </p:cNvSpPr>
          <p:nvPr>
            <p:ph type="pic" sz="quarter" idx="37" hasCustomPrompt="1"/>
          </p:nvPr>
        </p:nvSpPr>
        <p:spPr>
          <a:xfrm>
            <a:off x="92883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0" name="Text Placeholder 28">
            <a:extLst>
              <a:ext uri="{FF2B5EF4-FFF2-40B4-BE49-F238E27FC236}">
                <a16:creationId xmlns:a16="http://schemas.microsoft.com/office/drawing/2014/main" id="{46BDE3DE-CD78-104C-B0F1-9B9D98196BE5}"/>
              </a:ext>
            </a:extLst>
          </p:cNvPr>
          <p:cNvSpPr>
            <a:spLocks noGrp="1"/>
          </p:cNvSpPr>
          <p:nvPr>
            <p:ph type="body" sz="quarter" idx="38"/>
          </p:nvPr>
        </p:nvSpPr>
        <p:spPr>
          <a:xfrm>
            <a:off x="91983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1" name="Picture Placeholder 19">
            <a:extLst>
              <a:ext uri="{FF2B5EF4-FFF2-40B4-BE49-F238E27FC236}">
                <a16:creationId xmlns:a16="http://schemas.microsoft.com/office/drawing/2014/main" id="{C8EAA65A-59F7-F843-9C5F-DCBEDFDD86BA}"/>
              </a:ext>
            </a:extLst>
          </p:cNvPr>
          <p:cNvSpPr>
            <a:spLocks noGrp="1" noChangeAspect="1"/>
          </p:cNvSpPr>
          <p:nvPr>
            <p:ph type="pic" sz="quarter" idx="39" hasCustomPrompt="1"/>
          </p:nvPr>
        </p:nvSpPr>
        <p:spPr>
          <a:xfrm>
            <a:off x="10688664"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2" name="Text Placeholder 28">
            <a:extLst>
              <a:ext uri="{FF2B5EF4-FFF2-40B4-BE49-F238E27FC236}">
                <a16:creationId xmlns:a16="http://schemas.microsoft.com/office/drawing/2014/main" id="{A8BA97E6-6D4A-D449-98F5-D76EA418C63A}"/>
              </a:ext>
            </a:extLst>
          </p:cNvPr>
          <p:cNvSpPr>
            <a:spLocks noGrp="1"/>
          </p:cNvSpPr>
          <p:nvPr>
            <p:ph type="body" sz="quarter" idx="40"/>
          </p:nvPr>
        </p:nvSpPr>
        <p:spPr>
          <a:xfrm>
            <a:off x="10598664"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3" name="Picture Placeholder 19">
            <a:extLst>
              <a:ext uri="{FF2B5EF4-FFF2-40B4-BE49-F238E27FC236}">
                <a16:creationId xmlns:a16="http://schemas.microsoft.com/office/drawing/2014/main" id="{34DB9A9E-E37E-6C4C-8D9D-BF0C35BD7D90}"/>
              </a:ext>
            </a:extLst>
          </p:cNvPr>
          <p:cNvSpPr>
            <a:spLocks noGrp="1" noChangeAspect="1"/>
          </p:cNvSpPr>
          <p:nvPr>
            <p:ph type="pic" sz="quarter" idx="41" hasCustomPrompt="1"/>
          </p:nvPr>
        </p:nvSpPr>
        <p:spPr>
          <a:xfrm>
            <a:off x="36872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4" name="Text Placeholder 28">
            <a:extLst>
              <a:ext uri="{FF2B5EF4-FFF2-40B4-BE49-F238E27FC236}">
                <a16:creationId xmlns:a16="http://schemas.microsoft.com/office/drawing/2014/main" id="{ABA76F20-1981-F64F-BB37-00A8F8A54034}"/>
              </a:ext>
            </a:extLst>
          </p:cNvPr>
          <p:cNvSpPr>
            <a:spLocks noGrp="1"/>
          </p:cNvSpPr>
          <p:nvPr>
            <p:ph type="body" sz="quarter" idx="42"/>
          </p:nvPr>
        </p:nvSpPr>
        <p:spPr>
          <a:xfrm>
            <a:off x="35972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5" name="Picture Placeholder 19">
            <a:extLst>
              <a:ext uri="{FF2B5EF4-FFF2-40B4-BE49-F238E27FC236}">
                <a16:creationId xmlns:a16="http://schemas.microsoft.com/office/drawing/2014/main" id="{9EA9BE73-A10E-3443-9002-D8847BFC7DD2}"/>
              </a:ext>
            </a:extLst>
          </p:cNvPr>
          <p:cNvSpPr>
            <a:spLocks noGrp="1" noChangeAspect="1"/>
          </p:cNvSpPr>
          <p:nvPr>
            <p:ph type="pic" sz="quarter" idx="43" hasCustomPrompt="1"/>
          </p:nvPr>
        </p:nvSpPr>
        <p:spPr>
          <a:xfrm>
            <a:off x="508756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6" name="Text Placeholder 28">
            <a:extLst>
              <a:ext uri="{FF2B5EF4-FFF2-40B4-BE49-F238E27FC236}">
                <a16:creationId xmlns:a16="http://schemas.microsoft.com/office/drawing/2014/main" id="{4F288913-6233-9348-AD41-5D37506C1E25}"/>
              </a:ext>
            </a:extLst>
          </p:cNvPr>
          <p:cNvSpPr>
            <a:spLocks noGrp="1"/>
          </p:cNvSpPr>
          <p:nvPr>
            <p:ph type="body" sz="quarter" idx="44"/>
          </p:nvPr>
        </p:nvSpPr>
        <p:spPr>
          <a:xfrm>
            <a:off x="499756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 name="Slide Number Placeholder 2">
            <a:extLst>
              <a:ext uri="{FF2B5EF4-FFF2-40B4-BE49-F238E27FC236}">
                <a16:creationId xmlns:a16="http://schemas.microsoft.com/office/drawing/2014/main" id="{AB18E75A-F53A-8043-9FCC-16BF5C086493}"/>
              </a:ext>
            </a:extLst>
          </p:cNvPr>
          <p:cNvSpPr>
            <a:spLocks noGrp="1"/>
          </p:cNvSpPr>
          <p:nvPr>
            <p:ph type="sldNum" sz="quarter" idx="46"/>
          </p:nvPr>
        </p:nvSpPr>
        <p:spPr/>
        <p:txBody>
          <a:bodyPr/>
          <a:lstStyle/>
          <a:p>
            <a:fld id="{9F42F5A6-819A-9F4C-9225-88E3002428E4}" type="slidenum">
              <a:rPr lang="en-US" smtClean="0"/>
              <a:pPr/>
              <a:t>‹#›</a:t>
            </a:fld>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p:cNvSpPr>
            <a:spLocks noGrp="1"/>
          </p:cNvSpPr>
          <p:nvPr>
            <p:ph type="ftr" sz="quarter" idx="47"/>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8740797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meline 1 Col Txt w Icons Purpl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888200"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1" name="Text Placeholder 28">
            <a:extLst>
              <a:ext uri="{FF2B5EF4-FFF2-40B4-BE49-F238E27FC236}">
                <a16:creationId xmlns:a16="http://schemas.microsoft.com/office/drawing/2014/main" id="{28140CAF-60A2-A449-A559-A49C8D4FD308}"/>
              </a:ext>
            </a:extLst>
          </p:cNvPr>
          <p:cNvSpPr>
            <a:spLocks noGrp="1"/>
          </p:cNvSpPr>
          <p:nvPr>
            <p:ph type="body" sz="quarter" idx="32"/>
          </p:nvPr>
        </p:nvSpPr>
        <p:spPr>
          <a:xfrm>
            <a:off x="2788889"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7" name="Text Placeholder 28">
            <a:extLst>
              <a:ext uri="{FF2B5EF4-FFF2-40B4-BE49-F238E27FC236}">
                <a16:creationId xmlns:a16="http://schemas.microsoft.com/office/drawing/2014/main" id="{FACD1D9B-39E4-C04C-9B6E-B94B57E3BD5D}"/>
              </a:ext>
            </a:extLst>
          </p:cNvPr>
          <p:cNvSpPr>
            <a:spLocks noGrp="1"/>
          </p:cNvSpPr>
          <p:nvPr>
            <p:ph type="body" sz="quarter" idx="33"/>
          </p:nvPr>
        </p:nvSpPr>
        <p:spPr>
          <a:xfrm>
            <a:off x="4689578"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0" name="Text Placeholder 28">
            <a:extLst>
              <a:ext uri="{FF2B5EF4-FFF2-40B4-BE49-F238E27FC236}">
                <a16:creationId xmlns:a16="http://schemas.microsoft.com/office/drawing/2014/main" id="{55F78DA6-EF3C-FE4A-B026-F767F1E4655D}"/>
              </a:ext>
            </a:extLst>
          </p:cNvPr>
          <p:cNvSpPr>
            <a:spLocks noGrp="1"/>
          </p:cNvSpPr>
          <p:nvPr>
            <p:ph type="body" sz="quarter" idx="34"/>
          </p:nvPr>
        </p:nvSpPr>
        <p:spPr>
          <a:xfrm>
            <a:off x="6590267"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3" name="Text Placeholder 28">
            <a:extLst>
              <a:ext uri="{FF2B5EF4-FFF2-40B4-BE49-F238E27FC236}">
                <a16:creationId xmlns:a16="http://schemas.microsoft.com/office/drawing/2014/main" id="{9951158A-F104-E34D-BF10-241D0E448828}"/>
              </a:ext>
            </a:extLst>
          </p:cNvPr>
          <p:cNvSpPr>
            <a:spLocks noGrp="1"/>
          </p:cNvSpPr>
          <p:nvPr>
            <p:ph type="body" sz="quarter" idx="35"/>
          </p:nvPr>
        </p:nvSpPr>
        <p:spPr>
          <a:xfrm>
            <a:off x="8490956"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6" name="Text Placeholder 28">
            <a:extLst>
              <a:ext uri="{FF2B5EF4-FFF2-40B4-BE49-F238E27FC236}">
                <a16:creationId xmlns:a16="http://schemas.microsoft.com/office/drawing/2014/main" id="{BA29BDEE-CB6C-D249-8EFB-1B4A5367CC1E}"/>
              </a:ext>
            </a:extLst>
          </p:cNvPr>
          <p:cNvSpPr>
            <a:spLocks noGrp="1"/>
          </p:cNvSpPr>
          <p:nvPr>
            <p:ph type="body" sz="quarter" idx="36"/>
          </p:nvPr>
        </p:nvSpPr>
        <p:spPr>
          <a:xfrm>
            <a:off x="10391645"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 name="Slide Number Placeholder 2">
            <a:extLst>
              <a:ext uri="{FF2B5EF4-FFF2-40B4-BE49-F238E27FC236}">
                <a16:creationId xmlns:a16="http://schemas.microsoft.com/office/drawing/2014/main" id="{55B54AC8-3238-7641-A2D3-397648984080}"/>
              </a:ext>
            </a:extLst>
          </p:cNvPr>
          <p:cNvSpPr>
            <a:spLocks noGrp="1"/>
          </p:cNvSpPr>
          <p:nvPr>
            <p:ph type="sldNum" sz="quarter" idx="38"/>
          </p:nvPr>
        </p:nvSpPr>
        <p:spPr/>
        <p:txBody>
          <a:bodyPr/>
          <a:lstStyle/>
          <a:p>
            <a:fld id="{9F42F5A6-819A-9F4C-9225-88E3002428E4}" type="slidenum">
              <a:rPr lang="en-US" smtClean="0"/>
              <a:pPr/>
              <a:t>‹#›</a:t>
            </a:fld>
            <a:endParaRPr lang="en-US" dirty="0"/>
          </a:p>
        </p:txBody>
      </p:sp>
      <p:sp>
        <p:nvSpPr>
          <p:cNvPr id="20" name="Text Placeholder 10">
            <a:extLst>
              <a:ext uri="{FF2B5EF4-FFF2-40B4-BE49-F238E27FC236}">
                <a16:creationId xmlns:a16="http://schemas.microsoft.com/office/drawing/2014/main" id="{22D1E5F9-1D5F-944B-A852-6940541D0EAC}"/>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21" name="Text Placeholder 10">
            <a:extLst>
              <a:ext uri="{FF2B5EF4-FFF2-40B4-BE49-F238E27FC236}">
                <a16:creationId xmlns:a16="http://schemas.microsoft.com/office/drawing/2014/main" id="{0E232163-35E0-BD41-9418-5E48620EF1C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4" name="Footer Placeholder 3"/>
          <p:cNvSpPr>
            <a:spLocks noGrp="1"/>
          </p:cNvSpPr>
          <p:nvPr>
            <p:ph type="ftr" sz="quarter" idx="39"/>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2255997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meline 1 Col Txt w Icons Purple 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6612119" y="3587058"/>
            <a:ext cx="5029018" cy="23042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6620357" y="3668259"/>
            <a:ext cx="5018172" cy="609737"/>
          </a:xfrm>
          <a:prstGeom prst="rect">
            <a:avLst/>
          </a:prstGeom>
        </p:spPr>
        <p:txBody>
          <a:bodyPr vert="horz" wrap="square" lIns="180000" tIns="180000" rIns="180000" bIns="18000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6024562"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6612119" y="723802"/>
            <a:ext cx="5026410"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6612120" y="2060355"/>
            <a:ext cx="5026410"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6612119"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6797575" y="4190268"/>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6947999" y="4448507"/>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6857999" y="5283573"/>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8170374"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3" name="Text Placeholder 28">
            <a:extLst>
              <a:ext uri="{FF2B5EF4-FFF2-40B4-BE49-F238E27FC236}">
                <a16:creationId xmlns:a16="http://schemas.microsoft.com/office/drawing/2014/main" id="{9F907865-F29A-884D-ACE0-1D7E197269E7}"/>
              </a:ext>
            </a:extLst>
          </p:cNvPr>
          <p:cNvSpPr>
            <a:spLocks noGrp="1"/>
          </p:cNvSpPr>
          <p:nvPr>
            <p:ph type="body" sz="quarter" idx="26"/>
          </p:nvPr>
        </p:nvSpPr>
        <p:spPr>
          <a:xfrm>
            <a:off x="807487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Picture Placeholder 19">
            <a:extLst>
              <a:ext uri="{FF2B5EF4-FFF2-40B4-BE49-F238E27FC236}">
                <a16:creationId xmlns:a16="http://schemas.microsoft.com/office/drawing/2014/main" id="{E6185DB3-0455-AB43-8C71-1ECCAFBFED7A}"/>
              </a:ext>
            </a:extLst>
          </p:cNvPr>
          <p:cNvSpPr>
            <a:spLocks noGrp="1" noChangeAspect="1"/>
          </p:cNvSpPr>
          <p:nvPr>
            <p:ph type="pic" sz="quarter" idx="27" hasCustomPrompt="1"/>
          </p:nvPr>
        </p:nvSpPr>
        <p:spPr>
          <a:xfrm>
            <a:off x="9392749"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5" name="Text Placeholder 28">
            <a:extLst>
              <a:ext uri="{FF2B5EF4-FFF2-40B4-BE49-F238E27FC236}">
                <a16:creationId xmlns:a16="http://schemas.microsoft.com/office/drawing/2014/main" id="{B3CCD3F1-2644-E24A-9313-A0C61C60588D}"/>
              </a:ext>
            </a:extLst>
          </p:cNvPr>
          <p:cNvSpPr>
            <a:spLocks noGrp="1"/>
          </p:cNvSpPr>
          <p:nvPr>
            <p:ph type="body" sz="quarter" idx="28"/>
          </p:nvPr>
        </p:nvSpPr>
        <p:spPr>
          <a:xfrm>
            <a:off x="9257951"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Picture Placeholder 19">
            <a:extLst>
              <a:ext uri="{FF2B5EF4-FFF2-40B4-BE49-F238E27FC236}">
                <a16:creationId xmlns:a16="http://schemas.microsoft.com/office/drawing/2014/main" id="{AE194306-B5E3-4840-8B5C-EE8429CEE576}"/>
              </a:ext>
            </a:extLst>
          </p:cNvPr>
          <p:cNvSpPr>
            <a:spLocks noGrp="1" noChangeAspect="1"/>
          </p:cNvSpPr>
          <p:nvPr>
            <p:ph type="pic" sz="quarter" idx="29" hasCustomPrompt="1"/>
          </p:nvPr>
        </p:nvSpPr>
        <p:spPr>
          <a:xfrm>
            <a:off x="10615125"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7" name="Text Placeholder 28">
            <a:extLst>
              <a:ext uri="{FF2B5EF4-FFF2-40B4-BE49-F238E27FC236}">
                <a16:creationId xmlns:a16="http://schemas.microsoft.com/office/drawing/2014/main" id="{41110219-D17D-F34F-A3AC-144A5E575DB3}"/>
              </a:ext>
            </a:extLst>
          </p:cNvPr>
          <p:cNvSpPr>
            <a:spLocks noGrp="1"/>
          </p:cNvSpPr>
          <p:nvPr>
            <p:ph type="body" sz="quarter" idx="30"/>
          </p:nvPr>
        </p:nvSpPr>
        <p:spPr>
          <a:xfrm>
            <a:off x="1052512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0" name="Straight Connector 19">
            <a:extLst>
              <a:ext uri="{FF2B5EF4-FFF2-40B4-BE49-F238E27FC236}">
                <a16:creationId xmlns:a16="http://schemas.microsoft.com/office/drawing/2014/main" id="{16345C45-6C36-4741-993B-0FEC8F899C90}"/>
              </a:ext>
            </a:extLst>
          </p:cNvPr>
          <p:cNvCxnSpPr>
            <a:cxnSpLocks/>
            <a:stCxn id="10" idx="3"/>
          </p:cNvCxnSpPr>
          <p:nvPr userDrawn="1"/>
        </p:nvCxnSpPr>
        <p:spPr>
          <a:xfrm>
            <a:off x="7667998" y="4814150"/>
            <a:ext cx="496876" cy="31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584F8A-3BD6-7F4D-9606-D7ED9B615057}"/>
              </a:ext>
            </a:extLst>
          </p:cNvPr>
          <p:cNvCxnSpPr/>
          <p:nvPr userDrawn="1"/>
        </p:nvCxnSpPr>
        <p:spPr>
          <a:xfrm>
            <a:off x="8894632"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9D6C21-73D5-BC45-B31C-E7A86D83262E}"/>
              </a:ext>
            </a:extLst>
          </p:cNvPr>
          <p:cNvCxnSpPr/>
          <p:nvPr userDrawn="1"/>
        </p:nvCxnSpPr>
        <p:spPr>
          <a:xfrm>
            <a:off x="10110115"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ooter Placeholder 2">
            <a:extLst>
              <a:ext uri="{FF2B5EF4-FFF2-40B4-BE49-F238E27FC236}">
                <a16:creationId xmlns:a16="http://schemas.microsoft.com/office/drawing/2014/main" id="{40D841D3-EBFD-AD4A-8354-86E5C9C96D97}"/>
              </a:ext>
            </a:extLst>
          </p:cNvPr>
          <p:cNvSpPr>
            <a:spLocks noGrp="1"/>
          </p:cNvSpPr>
          <p:nvPr>
            <p:ph type="ftr" sz="quarter" idx="3"/>
          </p:nvPr>
        </p:nvSpPr>
        <p:spPr>
          <a:xfrm>
            <a:off x="6922979" y="6436556"/>
            <a:ext cx="4716000" cy="338554"/>
          </a:xfrm>
          <a:prstGeom prst="rect">
            <a:avLst/>
          </a:prstGeom>
        </p:spPr>
        <p:txBody>
          <a:bodyPr lIns="0" tIns="0" rIns="0" bIns="0"/>
          <a:lstStyle>
            <a:lvl1pPr>
              <a:defRPr sz="11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27" name="Slide Number Placeholder 3">
            <a:extLst>
              <a:ext uri="{FF2B5EF4-FFF2-40B4-BE49-F238E27FC236}">
                <a16:creationId xmlns:a16="http://schemas.microsoft.com/office/drawing/2014/main" id="{6F0ED545-D399-324E-9A78-F3D3C733CA29}"/>
              </a:ext>
            </a:extLst>
          </p:cNvPr>
          <p:cNvSpPr>
            <a:spLocks noGrp="1"/>
          </p:cNvSpPr>
          <p:nvPr>
            <p:ph type="sldNum" sz="quarter" idx="4"/>
          </p:nvPr>
        </p:nvSpPr>
        <p:spPr>
          <a:xfrm>
            <a:off x="6612119" y="6436556"/>
            <a:ext cx="288000" cy="169277"/>
          </a:xfrm>
          <a:prstGeom prst="rect">
            <a:avLst/>
          </a:prstGeom>
        </p:spPr>
        <p:txBody>
          <a:bodyPr lIns="0" tIns="0" rIns="0" bIns="0"/>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28" name="Straight Connector 27">
            <a:extLst>
              <a:ext uri="{FF2B5EF4-FFF2-40B4-BE49-F238E27FC236}">
                <a16:creationId xmlns:a16="http://schemas.microsoft.com/office/drawing/2014/main" id="{7C1BA01D-1B99-7B42-BA1A-EB1881C32A25}"/>
              </a:ext>
            </a:extLst>
          </p:cNvPr>
          <p:cNvCxnSpPr>
            <a:cxnSpLocks/>
          </p:cNvCxnSpPr>
          <p:nvPr userDrawn="1"/>
        </p:nvCxnSpPr>
        <p:spPr>
          <a:xfrm>
            <a:off x="6612119" y="630872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image/icon: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image/icon &gt; Click image icon &gt; Select new image/icon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5">
            <a:extLst>
              <a:ext uri="{FF2B5EF4-FFF2-40B4-BE49-F238E27FC236}">
                <a16:creationId xmlns:a16="http://schemas.microsoft.com/office/drawing/2014/main" id="{E8BF40F3-DE03-034F-8CB7-29FDB9DF288F}"/>
              </a:ext>
            </a:extLst>
          </p:cNvPr>
          <p:cNvSpPr>
            <a:spLocks noGrp="1"/>
          </p:cNvSpPr>
          <p:nvPr>
            <p:ph type="body" sz="quarter" idx="41"/>
          </p:nvPr>
        </p:nvSpPr>
        <p:spPr>
          <a:xfrm>
            <a:off x="6620357" y="2750905"/>
            <a:ext cx="5018171"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1562376458"/>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 Col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Text Placeholder 7">
            <a:extLst>
              <a:ext uri="{FF2B5EF4-FFF2-40B4-BE49-F238E27FC236}">
                <a16:creationId xmlns:a16="http://schemas.microsoft.com/office/drawing/2014/main" id="{0E0A5346-A96E-1F40-9C08-BC43EE7AD7E6}"/>
              </a:ext>
            </a:extLst>
          </p:cNvPr>
          <p:cNvSpPr>
            <a:spLocks noGrp="1"/>
          </p:cNvSpPr>
          <p:nvPr>
            <p:ph type="body" sz="quarter" idx="12"/>
          </p:nvPr>
        </p:nvSpPr>
        <p:spPr>
          <a:xfrm>
            <a:off x="560291" y="2051050"/>
            <a:ext cx="11073600" cy="246221"/>
          </a:xfrm>
        </p:spPr>
        <p:txBody>
          <a:bodyPr/>
          <a:lstStyle/>
          <a:p>
            <a:pPr lvl="0"/>
            <a:r>
              <a:rPr lang="en-GB" dirty="0"/>
              <a:t>Click to edit Master text styles</a:t>
            </a:r>
          </a:p>
        </p:txBody>
      </p:sp>
      <p:sp>
        <p:nvSpPr>
          <p:cNvPr id="18" name="Text Placeholder 5">
            <a:extLst>
              <a:ext uri="{FF2B5EF4-FFF2-40B4-BE49-F238E27FC236}">
                <a16:creationId xmlns:a16="http://schemas.microsoft.com/office/drawing/2014/main" id="{35C93A24-4537-114E-A7B4-7C434CCC58DE}"/>
              </a:ext>
            </a:extLst>
          </p:cNvPr>
          <p:cNvSpPr>
            <a:spLocks noGrp="1"/>
          </p:cNvSpPr>
          <p:nvPr>
            <p:ph type="body" sz="quarter" idx="41"/>
          </p:nvPr>
        </p:nvSpPr>
        <p:spPr>
          <a:xfrm>
            <a:off x="560388" y="2446040"/>
            <a:ext cx="1108075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122896526"/>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5 Icons T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81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50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731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95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145292" y="2067942"/>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3395292" y="2067942"/>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5645292" y="2067942"/>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7895292" y="2067942"/>
            <a:ext cx="899999" cy="900000"/>
          </a:xfrm>
          <a:prstGeom prst="rect">
            <a:avLst/>
          </a:prstGeom>
        </p:spPr>
        <p:txBody>
          <a:bodyPr/>
          <a:lstStyle/>
          <a:p>
            <a:endParaRPr lang="en-US"/>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145292" y="2067942"/>
            <a:ext cx="899999" cy="900000"/>
          </a:xfrm>
          <a:prstGeom prst="rect">
            <a:avLst/>
          </a:prstGeom>
        </p:spPr>
        <p:txBody>
          <a:bodyPr/>
          <a:lstStyle/>
          <a:p>
            <a:endParaRPr lang="en-US"/>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5">
            <a:extLst>
              <a:ext uri="{FF2B5EF4-FFF2-40B4-BE49-F238E27FC236}">
                <a16:creationId xmlns:a16="http://schemas.microsoft.com/office/drawing/2014/main" id="{74D17EFA-7636-244B-A89D-5DD37DDD6E09}"/>
              </a:ext>
            </a:extLst>
          </p:cNvPr>
          <p:cNvSpPr>
            <a:spLocks noGrp="1"/>
          </p:cNvSpPr>
          <p:nvPr>
            <p:ph type="body" sz="quarter" idx="41"/>
          </p:nvPr>
        </p:nvSpPr>
        <p:spPr>
          <a:xfrm>
            <a:off x="6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6" name="Text Placeholder 5">
            <a:extLst>
              <a:ext uri="{FF2B5EF4-FFF2-40B4-BE49-F238E27FC236}">
                <a16:creationId xmlns:a16="http://schemas.microsoft.com/office/drawing/2014/main" id="{5BE02D18-4B51-2A48-88AA-6A2E098C1344}"/>
              </a:ext>
            </a:extLst>
          </p:cNvPr>
          <p:cNvSpPr>
            <a:spLocks noGrp="1"/>
          </p:cNvSpPr>
          <p:nvPr>
            <p:ph type="body" sz="quarter" idx="42"/>
          </p:nvPr>
        </p:nvSpPr>
        <p:spPr>
          <a:xfrm>
            <a:off x="294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7" name="Text Placeholder 5">
            <a:extLst>
              <a:ext uri="{FF2B5EF4-FFF2-40B4-BE49-F238E27FC236}">
                <a16:creationId xmlns:a16="http://schemas.microsoft.com/office/drawing/2014/main" id="{739B9F11-50A6-E548-8820-E247047BB3AC}"/>
              </a:ext>
            </a:extLst>
          </p:cNvPr>
          <p:cNvSpPr>
            <a:spLocks noGrp="1"/>
          </p:cNvSpPr>
          <p:nvPr>
            <p:ph type="body" sz="quarter" idx="43"/>
          </p:nvPr>
        </p:nvSpPr>
        <p:spPr>
          <a:xfrm>
            <a:off x="51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8" name="Text Placeholder 5">
            <a:extLst>
              <a:ext uri="{FF2B5EF4-FFF2-40B4-BE49-F238E27FC236}">
                <a16:creationId xmlns:a16="http://schemas.microsoft.com/office/drawing/2014/main" id="{C58F0901-0711-B54C-A3CA-041B6C3A07B4}"/>
              </a:ext>
            </a:extLst>
          </p:cNvPr>
          <p:cNvSpPr>
            <a:spLocks noGrp="1"/>
          </p:cNvSpPr>
          <p:nvPr>
            <p:ph type="body" sz="quarter" idx="44"/>
          </p:nvPr>
        </p:nvSpPr>
        <p:spPr>
          <a:xfrm>
            <a:off x="744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9" name="Text Placeholder 5">
            <a:extLst>
              <a:ext uri="{FF2B5EF4-FFF2-40B4-BE49-F238E27FC236}">
                <a16:creationId xmlns:a16="http://schemas.microsoft.com/office/drawing/2014/main" id="{3ED72F9E-C8C3-B546-9216-BADCB741F679}"/>
              </a:ext>
            </a:extLst>
          </p:cNvPr>
          <p:cNvSpPr>
            <a:spLocks noGrp="1"/>
          </p:cNvSpPr>
          <p:nvPr>
            <p:ph type="body" sz="quarter" idx="45"/>
          </p:nvPr>
        </p:nvSpPr>
        <p:spPr>
          <a:xfrm>
            <a:off x="96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24394812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with title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Tree>
    <p:extLst>
      <p:ext uri="{BB962C8B-B14F-4D97-AF65-F5344CB8AC3E}">
        <p14:creationId xmlns:p14="http://schemas.microsoft.com/office/powerpoint/2010/main" val="398307580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6 Icons T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45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434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623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1001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920292" y="2067942"/>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2810292" y="2067942"/>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4700292" y="2067942"/>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6590292" y="2067942"/>
            <a:ext cx="899999" cy="900000"/>
          </a:xfrm>
          <a:prstGeom prst="rect">
            <a:avLst/>
          </a:prstGeom>
        </p:spPr>
        <p:txBody>
          <a:bodyPr/>
          <a:lstStyle/>
          <a:p>
            <a:endParaRPr lang="en-US" dirty="0"/>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370292" y="2067942"/>
            <a:ext cx="899999" cy="900000"/>
          </a:xfrm>
          <a:prstGeom prst="rect">
            <a:avLst/>
          </a:prstGeom>
        </p:spPr>
        <p:txBody>
          <a:bodyPr/>
          <a:lstStyle/>
          <a:p>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9C437B95-46F5-864D-A614-3B365A22CA7E}"/>
              </a:ext>
            </a:extLst>
          </p:cNvPr>
          <p:cNvCxnSpPr>
            <a:cxnSpLocks/>
          </p:cNvCxnSpPr>
          <p:nvPr userDrawn="1"/>
        </p:nvCxnSpPr>
        <p:spPr>
          <a:xfrm>
            <a:off x="812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Picture Placeholder 19">
            <a:extLst>
              <a:ext uri="{FF2B5EF4-FFF2-40B4-BE49-F238E27FC236}">
                <a16:creationId xmlns:a16="http://schemas.microsoft.com/office/drawing/2014/main" id="{67F4FDD3-B0F7-CC47-9EAD-FB6D8A05FF6E}"/>
              </a:ext>
            </a:extLst>
          </p:cNvPr>
          <p:cNvSpPr>
            <a:spLocks noGrp="1" noChangeAspect="1"/>
          </p:cNvSpPr>
          <p:nvPr>
            <p:ph type="pic" sz="quarter" idx="33"/>
          </p:nvPr>
        </p:nvSpPr>
        <p:spPr>
          <a:xfrm>
            <a:off x="8480292" y="2067942"/>
            <a:ext cx="899999" cy="900000"/>
          </a:xfrm>
          <a:prstGeom prst="rect">
            <a:avLst/>
          </a:prstGeom>
        </p:spPr>
        <p:txBody>
          <a:bodyPr/>
          <a:lstStyle/>
          <a:p>
            <a:endParaRPr lang="en-US" dirty="0"/>
          </a:p>
        </p:txBody>
      </p:sp>
      <p:sp>
        <p:nvSpPr>
          <p:cNvPr id="32" name="Text Placeholder 5">
            <a:extLst>
              <a:ext uri="{FF2B5EF4-FFF2-40B4-BE49-F238E27FC236}">
                <a16:creationId xmlns:a16="http://schemas.microsoft.com/office/drawing/2014/main" id="{8268EE47-1E02-514E-9B09-ED17EDB1B9DE}"/>
              </a:ext>
            </a:extLst>
          </p:cNvPr>
          <p:cNvSpPr>
            <a:spLocks noGrp="1"/>
          </p:cNvSpPr>
          <p:nvPr>
            <p:ph type="body" sz="quarter" idx="41"/>
          </p:nvPr>
        </p:nvSpPr>
        <p:spPr>
          <a:xfrm>
            <a:off x="56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0" name="Text Placeholder 5">
            <a:extLst>
              <a:ext uri="{FF2B5EF4-FFF2-40B4-BE49-F238E27FC236}">
                <a16:creationId xmlns:a16="http://schemas.microsoft.com/office/drawing/2014/main" id="{18A5B177-41D7-364D-AAC2-DFA2A0A7528F}"/>
              </a:ext>
            </a:extLst>
          </p:cNvPr>
          <p:cNvSpPr>
            <a:spLocks noGrp="1"/>
          </p:cNvSpPr>
          <p:nvPr>
            <p:ph type="body" sz="quarter" idx="42"/>
          </p:nvPr>
        </p:nvSpPr>
        <p:spPr>
          <a:xfrm>
            <a:off x="245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1" name="Text Placeholder 5">
            <a:extLst>
              <a:ext uri="{FF2B5EF4-FFF2-40B4-BE49-F238E27FC236}">
                <a16:creationId xmlns:a16="http://schemas.microsoft.com/office/drawing/2014/main" id="{CC343E68-FB14-0F43-A0F3-8E290966438F}"/>
              </a:ext>
            </a:extLst>
          </p:cNvPr>
          <p:cNvSpPr>
            <a:spLocks noGrp="1"/>
          </p:cNvSpPr>
          <p:nvPr>
            <p:ph type="body" sz="quarter" idx="43"/>
          </p:nvPr>
        </p:nvSpPr>
        <p:spPr>
          <a:xfrm>
            <a:off x="4340291"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A7A8A448-EDF4-C447-B7BB-B4670954547A}"/>
              </a:ext>
            </a:extLst>
          </p:cNvPr>
          <p:cNvSpPr>
            <a:spLocks noGrp="1"/>
          </p:cNvSpPr>
          <p:nvPr>
            <p:ph type="body" sz="quarter" idx="44"/>
          </p:nvPr>
        </p:nvSpPr>
        <p:spPr>
          <a:xfrm>
            <a:off x="623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E1AD57DF-D151-E548-884D-E6BB9D2D83E2}"/>
              </a:ext>
            </a:extLst>
          </p:cNvPr>
          <p:cNvSpPr>
            <a:spLocks noGrp="1"/>
          </p:cNvSpPr>
          <p:nvPr>
            <p:ph type="body" sz="quarter" idx="45"/>
          </p:nvPr>
        </p:nvSpPr>
        <p:spPr>
          <a:xfrm>
            <a:off x="812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882F5F15-5C5C-9A47-A55A-CD44458534CD}"/>
              </a:ext>
            </a:extLst>
          </p:cNvPr>
          <p:cNvSpPr>
            <a:spLocks noGrp="1"/>
          </p:cNvSpPr>
          <p:nvPr>
            <p:ph type="body" sz="quarter" idx="46"/>
          </p:nvPr>
        </p:nvSpPr>
        <p:spPr>
          <a:xfrm>
            <a:off x="1001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731717401"/>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8 Icons Tx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3108466" y="2066800"/>
            <a:ext cx="676183" cy="676184"/>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1B28584A-CC80-3B4D-AB6E-38EBB639B008}"/>
              </a:ext>
            </a:extLst>
          </p:cNvPr>
          <p:cNvSpPr>
            <a:spLocks noGrp="1"/>
          </p:cNvSpPr>
          <p:nvPr>
            <p:ph type="body" sz="quarter" idx="23"/>
          </p:nvPr>
        </p:nvSpPr>
        <p:spPr>
          <a:xfrm>
            <a:off x="3935148" y="2059822"/>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3" name="Picture Placeholder 19">
            <a:extLst>
              <a:ext uri="{FF2B5EF4-FFF2-40B4-BE49-F238E27FC236}">
                <a16:creationId xmlns:a16="http://schemas.microsoft.com/office/drawing/2014/main" id="{1DA8199F-F671-5548-A0F3-416C7891908B}"/>
              </a:ext>
            </a:extLst>
          </p:cNvPr>
          <p:cNvSpPr>
            <a:spLocks noGrp="1" noChangeAspect="1"/>
          </p:cNvSpPr>
          <p:nvPr>
            <p:ph type="pic" sz="quarter" idx="24"/>
          </p:nvPr>
        </p:nvSpPr>
        <p:spPr>
          <a:xfrm>
            <a:off x="3108466" y="3062049"/>
            <a:ext cx="676183" cy="676184"/>
          </a:xfrm>
          <a:prstGeom prst="rect">
            <a:avLst/>
          </a:prstGeom>
        </p:spPr>
        <p:txBody>
          <a:bodyPr/>
          <a:lstStyle/>
          <a:p>
            <a:endParaRPr lang="en-US" dirty="0"/>
          </a:p>
        </p:txBody>
      </p:sp>
      <p:sp>
        <p:nvSpPr>
          <p:cNvPr id="26" name="Text Placeholder 28">
            <a:extLst>
              <a:ext uri="{FF2B5EF4-FFF2-40B4-BE49-F238E27FC236}">
                <a16:creationId xmlns:a16="http://schemas.microsoft.com/office/drawing/2014/main" id="{B153104C-76D8-3748-B8DF-26C55FD3683C}"/>
              </a:ext>
            </a:extLst>
          </p:cNvPr>
          <p:cNvSpPr>
            <a:spLocks noGrp="1"/>
          </p:cNvSpPr>
          <p:nvPr>
            <p:ph type="body" sz="quarter" idx="25"/>
          </p:nvPr>
        </p:nvSpPr>
        <p:spPr>
          <a:xfrm>
            <a:off x="3935148" y="3062049"/>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8" name="Picture Placeholder 19">
            <a:extLst>
              <a:ext uri="{FF2B5EF4-FFF2-40B4-BE49-F238E27FC236}">
                <a16:creationId xmlns:a16="http://schemas.microsoft.com/office/drawing/2014/main" id="{CDD9C207-828B-104A-A0D4-05D94E47C55D}"/>
              </a:ext>
            </a:extLst>
          </p:cNvPr>
          <p:cNvSpPr>
            <a:spLocks noGrp="1" noChangeAspect="1"/>
          </p:cNvSpPr>
          <p:nvPr>
            <p:ph type="pic" sz="quarter" idx="26"/>
          </p:nvPr>
        </p:nvSpPr>
        <p:spPr>
          <a:xfrm>
            <a:off x="3108466" y="4057298"/>
            <a:ext cx="676183" cy="676184"/>
          </a:xfrm>
          <a:prstGeom prst="rect">
            <a:avLst/>
          </a:prstGeom>
        </p:spPr>
        <p:txBody>
          <a:bodyPr/>
          <a:lstStyle/>
          <a:p>
            <a:endParaRPr lang="en-US" dirty="0"/>
          </a:p>
        </p:txBody>
      </p:sp>
      <p:sp>
        <p:nvSpPr>
          <p:cNvPr id="34" name="Text Placeholder 28">
            <a:extLst>
              <a:ext uri="{FF2B5EF4-FFF2-40B4-BE49-F238E27FC236}">
                <a16:creationId xmlns:a16="http://schemas.microsoft.com/office/drawing/2014/main" id="{3A2AF104-8209-A044-B12B-B1A018104A77}"/>
              </a:ext>
            </a:extLst>
          </p:cNvPr>
          <p:cNvSpPr>
            <a:spLocks noGrp="1"/>
          </p:cNvSpPr>
          <p:nvPr>
            <p:ph type="body" sz="quarter" idx="27"/>
          </p:nvPr>
        </p:nvSpPr>
        <p:spPr>
          <a:xfrm>
            <a:off x="3935148" y="405729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5" name="Picture Placeholder 19">
            <a:extLst>
              <a:ext uri="{FF2B5EF4-FFF2-40B4-BE49-F238E27FC236}">
                <a16:creationId xmlns:a16="http://schemas.microsoft.com/office/drawing/2014/main" id="{8A92180C-172E-3D45-A021-6773724764AE}"/>
              </a:ext>
            </a:extLst>
          </p:cNvPr>
          <p:cNvSpPr>
            <a:spLocks noGrp="1" noChangeAspect="1"/>
          </p:cNvSpPr>
          <p:nvPr>
            <p:ph type="pic" sz="quarter" idx="28"/>
          </p:nvPr>
        </p:nvSpPr>
        <p:spPr>
          <a:xfrm>
            <a:off x="3108466" y="5052548"/>
            <a:ext cx="676183" cy="676184"/>
          </a:xfrm>
          <a:prstGeom prst="rect">
            <a:avLst/>
          </a:prstGeom>
        </p:spPr>
        <p:txBody>
          <a:bodyPr/>
          <a:lstStyle/>
          <a:p>
            <a:endParaRPr lang="en-US" dirty="0"/>
          </a:p>
        </p:txBody>
      </p:sp>
      <p:sp>
        <p:nvSpPr>
          <p:cNvPr id="36" name="Text Placeholder 28">
            <a:extLst>
              <a:ext uri="{FF2B5EF4-FFF2-40B4-BE49-F238E27FC236}">
                <a16:creationId xmlns:a16="http://schemas.microsoft.com/office/drawing/2014/main" id="{ED3092CB-98D7-084F-BE33-0F1329D7C808}"/>
              </a:ext>
            </a:extLst>
          </p:cNvPr>
          <p:cNvSpPr>
            <a:spLocks noGrp="1"/>
          </p:cNvSpPr>
          <p:nvPr>
            <p:ph type="body" sz="quarter" idx="29"/>
          </p:nvPr>
        </p:nvSpPr>
        <p:spPr>
          <a:xfrm>
            <a:off x="3935148" y="505254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2" name="Picture Placeholder 19">
            <a:extLst>
              <a:ext uri="{FF2B5EF4-FFF2-40B4-BE49-F238E27FC236}">
                <a16:creationId xmlns:a16="http://schemas.microsoft.com/office/drawing/2014/main" id="{A0982D05-43ED-634E-AA8B-85256105F396}"/>
              </a:ext>
            </a:extLst>
          </p:cNvPr>
          <p:cNvSpPr>
            <a:spLocks noGrp="1" noChangeAspect="1"/>
          </p:cNvSpPr>
          <p:nvPr>
            <p:ph type="pic" sz="quarter" idx="30"/>
          </p:nvPr>
        </p:nvSpPr>
        <p:spPr>
          <a:xfrm>
            <a:off x="7590526" y="2066800"/>
            <a:ext cx="676183" cy="676184"/>
          </a:xfrm>
          <a:prstGeom prst="rect">
            <a:avLst/>
          </a:prstGeom>
        </p:spPr>
        <p:txBody>
          <a:bodyPr/>
          <a:lstStyle/>
          <a:p>
            <a:endParaRPr lang="en-US" dirty="0"/>
          </a:p>
        </p:txBody>
      </p:sp>
      <p:sp>
        <p:nvSpPr>
          <p:cNvPr id="33" name="Text Placeholder 28">
            <a:extLst>
              <a:ext uri="{FF2B5EF4-FFF2-40B4-BE49-F238E27FC236}">
                <a16:creationId xmlns:a16="http://schemas.microsoft.com/office/drawing/2014/main" id="{B6BA55F0-8ED7-8F48-8AF7-8D7CF3D02C79}"/>
              </a:ext>
            </a:extLst>
          </p:cNvPr>
          <p:cNvSpPr>
            <a:spLocks noGrp="1"/>
          </p:cNvSpPr>
          <p:nvPr>
            <p:ph type="body" sz="quarter" idx="31"/>
          </p:nvPr>
        </p:nvSpPr>
        <p:spPr>
          <a:xfrm>
            <a:off x="8417208" y="2059822"/>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9" name="Picture Placeholder 19">
            <a:extLst>
              <a:ext uri="{FF2B5EF4-FFF2-40B4-BE49-F238E27FC236}">
                <a16:creationId xmlns:a16="http://schemas.microsoft.com/office/drawing/2014/main" id="{8BCAB2A5-7A60-C04F-B35A-B50A8896FE89}"/>
              </a:ext>
            </a:extLst>
          </p:cNvPr>
          <p:cNvSpPr>
            <a:spLocks noGrp="1" noChangeAspect="1"/>
          </p:cNvSpPr>
          <p:nvPr>
            <p:ph type="pic" sz="quarter" idx="32"/>
          </p:nvPr>
        </p:nvSpPr>
        <p:spPr>
          <a:xfrm>
            <a:off x="7590526" y="3062049"/>
            <a:ext cx="676183" cy="676184"/>
          </a:xfrm>
          <a:prstGeom prst="rect">
            <a:avLst/>
          </a:prstGeom>
        </p:spPr>
        <p:txBody>
          <a:bodyPr/>
          <a:lstStyle/>
          <a:p>
            <a:endParaRPr lang="en-US" dirty="0"/>
          </a:p>
        </p:txBody>
      </p:sp>
      <p:sp>
        <p:nvSpPr>
          <p:cNvPr id="40" name="Text Placeholder 28">
            <a:extLst>
              <a:ext uri="{FF2B5EF4-FFF2-40B4-BE49-F238E27FC236}">
                <a16:creationId xmlns:a16="http://schemas.microsoft.com/office/drawing/2014/main" id="{9227FAD8-C663-EA42-A6E3-2694DA2C2DC3}"/>
              </a:ext>
            </a:extLst>
          </p:cNvPr>
          <p:cNvSpPr>
            <a:spLocks noGrp="1"/>
          </p:cNvSpPr>
          <p:nvPr>
            <p:ph type="body" sz="quarter" idx="33"/>
          </p:nvPr>
        </p:nvSpPr>
        <p:spPr>
          <a:xfrm>
            <a:off x="8417208" y="3062049"/>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41" name="Picture Placeholder 19">
            <a:extLst>
              <a:ext uri="{FF2B5EF4-FFF2-40B4-BE49-F238E27FC236}">
                <a16:creationId xmlns:a16="http://schemas.microsoft.com/office/drawing/2014/main" id="{1756E372-3FBD-B64E-86E3-3121FC5FAC2B}"/>
              </a:ext>
            </a:extLst>
          </p:cNvPr>
          <p:cNvSpPr>
            <a:spLocks noGrp="1" noChangeAspect="1"/>
          </p:cNvSpPr>
          <p:nvPr>
            <p:ph type="pic" sz="quarter" idx="34"/>
          </p:nvPr>
        </p:nvSpPr>
        <p:spPr>
          <a:xfrm>
            <a:off x="7590526" y="4057298"/>
            <a:ext cx="676183" cy="676184"/>
          </a:xfrm>
          <a:prstGeom prst="rect">
            <a:avLst/>
          </a:prstGeom>
        </p:spPr>
        <p:txBody>
          <a:bodyPr/>
          <a:lstStyle/>
          <a:p>
            <a:endParaRPr lang="en-US" dirty="0"/>
          </a:p>
        </p:txBody>
      </p:sp>
      <p:sp>
        <p:nvSpPr>
          <p:cNvPr id="42" name="Text Placeholder 28">
            <a:extLst>
              <a:ext uri="{FF2B5EF4-FFF2-40B4-BE49-F238E27FC236}">
                <a16:creationId xmlns:a16="http://schemas.microsoft.com/office/drawing/2014/main" id="{AB28C978-6035-F44D-BBEB-A1FB562DC7DD}"/>
              </a:ext>
            </a:extLst>
          </p:cNvPr>
          <p:cNvSpPr>
            <a:spLocks noGrp="1"/>
          </p:cNvSpPr>
          <p:nvPr>
            <p:ph type="body" sz="quarter" idx="35"/>
          </p:nvPr>
        </p:nvSpPr>
        <p:spPr>
          <a:xfrm>
            <a:off x="8417208" y="405729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43" name="Picture Placeholder 19">
            <a:extLst>
              <a:ext uri="{FF2B5EF4-FFF2-40B4-BE49-F238E27FC236}">
                <a16:creationId xmlns:a16="http://schemas.microsoft.com/office/drawing/2014/main" id="{E03E3C8E-9978-354D-8449-4525DF4BCD3C}"/>
              </a:ext>
            </a:extLst>
          </p:cNvPr>
          <p:cNvSpPr>
            <a:spLocks noGrp="1" noChangeAspect="1"/>
          </p:cNvSpPr>
          <p:nvPr>
            <p:ph type="pic" sz="quarter" idx="36"/>
          </p:nvPr>
        </p:nvSpPr>
        <p:spPr>
          <a:xfrm>
            <a:off x="7590526" y="5052548"/>
            <a:ext cx="676183" cy="676184"/>
          </a:xfrm>
          <a:prstGeom prst="rect">
            <a:avLst/>
          </a:prstGeom>
        </p:spPr>
        <p:txBody>
          <a:bodyPr/>
          <a:lstStyle/>
          <a:p>
            <a:endParaRPr lang="en-US" dirty="0"/>
          </a:p>
        </p:txBody>
      </p:sp>
      <p:sp>
        <p:nvSpPr>
          <p:cNvPr id="44" name="Text Placeholder 28">
            <a:extLst>
              <a:ext uri="{FF2B5EF4-FFF2-40B4-BE49-F238E27FC236}">
                <a16:creationId xmlns:a16="http://schemas.microsoft.com/office/drawing/2014/main" id="{DB3FA08B-8DFA-2B4A-98AB-6DFF52909452}"/>
              </a:ext>
            </a:extLst>
          </p:cNvPr>
          <p:cNvSpPr>
            <a:spLocks noGrp="1"/>
          </p:cNvSpPr>
          <p:nvPr>
            <p:ph type="body" sz="quarter" idx="37"/>
          </p:nvPr>
        </p:nvSpPr>
        <p:spPr>
          <a:xfrm>
            <a:off x="8417208" y="505254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2" name="TextBox 21">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5"/>
          <p:cNvSpPr>
            <a:spLocks noGrp="1"/>
          </p:cNvSpPr>
          <p:nvPr>
            <p:ph sz="quarter" idx="38"/>
          </p:nvPr>
        </p:nvSpPr>
        <p:spPr>
          <a:xfrm>
            <a:off x="560291" y="2051050"/>
            <a:ext cx="2089150" cy="168718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6134065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lide with title footer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7" name="Straight Connector 6">
            <a:extLst>
              <a:ext uri="{FF2B5EF4-FFF2-40B4-BE49-F238E27FC236}">
                <a16:creationId xmlns:a16="http://schemas.microsoft.com/office/drawing/2014/main" id="{8C8A8B52-BD5F-1E4A-8235-8A797CF5B36F}"/>
              </a:ext>
            </a:extLst>
          </p:cNvPr>
          <p:cNvCxnSpPr>
            <a:cxnSpLocks/>
          </p:cNvCxnSpPr>
          <p:nvPr userDrawn="1"/>
        </p:nvCxnSpPr>
        <p:spPr>
          <a:xfrm>
            <a:off x="560291"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A85012-4D54-6E4D-929D-B3580B4E6A9E}"/>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5076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Text Placeholder 7">
            <a:extLst>
              <a:ext uri="{FF2B5EF4-FFF2-40B4-BE49-F238E27FC236}">
                <a16:creationId xmlns:a16="http://schemas.microsoft.com/office/drawing/2014/main" id="{0E0A5346-A96E-1F40-9C08-BC43EE7AD7E6}"/>
              </a:ext>
            </a:extLst>
          </p:cNvPr>
          <p:cNvSpPr>
            <a:spLocks noGrp="1"/>
          </p:cNvSpPr>
          <p:nvPr>
            <p:ph type="body" sz="quarter" idx="12"/>
          </p:nvPr>
        </p:nvSpPr>
        <p:spPr>
          <a:xfrm>
            <a:off x="560291" y="2051050"/>
            <a:ext cx="11073600" cy="246221"/>
          </a:xfrm>
        </p:spPr>
        <p:txBody>
          <a:bodyPr/>
          <a:lstStyle/>
          <a:p>
            <a:pPr lvl="0"/>
            <a:r>
              <a:rPr lang="en-GB" dirty="0"/>
              <a:t>Click to edit Master text styles</a:t>
            </a:r>
          </a:p>
        </p:txBody>
      </p:sp>
      <p:sp>
        <p:nvSpPr>
          <p:cNvPr id="18" name="Text Placeholder 5">
            <a:extLst>
              <a:ext uri="{FF2B5EF4-FFF2-40B4-BE49-F238E27FC236}">
                <a16:creationId xmlns:a16="http://schemas.microsoft.com/office/drawing/2014/main" id="{35C93A24-4537-114E-A7B4-7C434CCC58DE}"/>
              </a:ext>
            </a:extLst>
          </p:cNvPr>
          <p:cNvSpPr>
            <a:spLocks noGrp="1"/>
          </p:cNvSpPr>
          <p:nvPr>
            <p:ph type="body" sz="quarter" idx="41"/>
          </p:nvPr>
        </p:nvSpPr>
        <p:spPr>
          <a:xfrm>
            <a:off x="560388" y="2446040"/>
            <a:ext cx="1108075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1394457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 DWF">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0284DA15-5196-A04E-A651-07FA8AA5ECD4}"/>
              </a:ext>
            </a:extLst>
          </p:cNvPr>
          <p:cNvCxnSpPr>
            <a:cxnSpLocks/>
          </p:cNvCxnSpPr>
          <p:nvPr userDrawn="1"/>
        </p:nvCxnSpPr>
        <p:spPr>
          <a:xfrm>
            <a:off x="757141" y="3429000"/>
            <a:ext cx="20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8">
            <a:extLst>
              <a:ext uri="{FF2B5EF4-FFF2-40B4-BE49-F238E27FC236}">
                <a16:creationId xmlns:a16="http://schemas.microsoft.com/office/drawing/2014/main" id="{AA14E238-9D1A-8940-9260-8076B44C44AA}"/>
              </a:ext>
            </a:extLst>
          </p:cNvPr>
          <p:cNvSpPr>
            <a:spLocks noGrp="1"/>
          </p:cNvSpPr>
          <p:nvPr>
            <p:ph type="title"/>
          </p:nvPr>
        </p:nvSpPr>
        <p:spPr>
          <a:xfrm>
            <a:off x="757141" y="1536192"/>
            <a:ext cx="6372000" cy="1600438"/>
          </a:xfrm>
          <a:prstGeom prst="rect">
            <a:avLst/>
          </a:prstGeom>
        </p:spPr>
        <p:txBody>
          <a:bodyPr vert="horz" wrap="square" lIns="0" tIns="0" rIns="0" bIns="0" rtlCol="0" anchor="b" anchorCtr="0">
            <a:spAutoFit/>
          </a:bodyPr>
          <a:lstStyle>
            <a:lvl1pPr>
              <a:lnSpc>
                <a:spcPct val="100000"/>
              </a:lnSpc>
              <a:defRPr sz="5200">
                <a:solidFill>
                  <a:schemeClr val="accent1"/>
                </a:solidFill>
              </a:defRPr>
            </a:lvl1pPr>
          </a:lstStyle>
          <a:p>
            <a:r>
              <a:rPr lang="en-GB" dirty="0"/>
              <a:t>Click to edit Master title style</a:t>
            </a:r>
            <a:endParaRPr lang="en-US" dirty="0"/>
          </a:p>
        </p:txBody>
      </p:sp>
      <p:sp>
        <p:nvSpPr>
          <p:cNvPr id="8" name="Text Placeholder 10">
            <a:extLst>
              <a:ext uri="{FF2B5EF4-FFF2-40B4-BE49-F238E27FC236}">
                <a16:creationId xmlns:a16="http://schemas.microsoft.com/office/drawing/2014/main" id="{979A5E9F-ACB1-9D47-A38C-41A4FE2CE542}"/>
              </a:ext>
            </a:extLst>
          </p:cNvPr>
          <p:cNvSpPr>
            <a:spLocks noGrp="1"/>
          </p:cNvSpPr>
          <p:nvPr>
            <p:ph idx="1" hasCustomPrompt="1"/>
          </p:nvPr>
        </p:nvSpPr>
        <p:spPr>
          <a:xfrm>
            <a:off x="757141" y="3873881"/>
            <a:ext cx="3711342" cy="318538"/>
          </a:xfrm>
          <a:prstGeom prst="rect">
            <a:avLst/>
          </a:prstGeom>
        </p:spPr>
        <p:txBody>
          <a:bodyPr vert="horz" wrap="square" lIns="0" tIns="0" rIns="0" bIns="0" rtlCol="0">
            <a:spAutoFit/>
          </a:bodyPr>
          <a:lstStyle>
            <a:lvl1pPr>
              <a:defRPr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Add sub heading</a:t>
            </a:r>
          </a:p>
        </p:txBody>
      </p:sp>
      <p:sp>
        <p:nvSpPr>
          <p:cNvPr id="34" name="Picture Placeholder 53">
            <a:extLst>
              <a:ext uri="{FF2B5EF4-FFF2-40B4-BE49-F238E27FC236}">
                <a16:creationId xmlns:a16="http://schemas.microsoft.com/office/drawing/2014/main" id="{CAA508C8-CD58-AB40-A68D-DDD0B10BCAFD}"/>
              </a:ext>
            </a:extLst>
          </p:cNvPr>
          <p:cNvSpPr>
            <a:spLocks noGrp="1"/>
          </p:cNvSpPr>
          <p:nvPr>
            <p:ph type="pic" sz="quarter" idx="13" hasCustomPrompt="1"/>
          </p:nvPr>
        </p:nvSpPr>
        <p:spPr>
          <a:xfrm>
            <a:off x="4637444" y="3922461"/>
            <a:ext cx="513190" cy="513190"/>
          </a:xfrm>
          <a:prstGeom prst="ellipse">
            <a:avLst/>
          </a:prstGeom>
          <a:noFill/>
          <a:ln w="12700">
            <a:noFill/>
          </a:ln>
        </p:spPr>
        <p:txBody>
          <a:bodyPr anchor="ctr"/>
          <a:lstStyle>
            <a:lvl1pPr algn="ctr">
              <a:defRPr sz="1200"/>
            </a:lvl1pPr>
          </a:lstStyle>
          <a:p>
            <a:r>
              <a:rPr lang="en-GB" dirty="0"/>
              <a:t>Icon</a:t>
            </a:r>
          </a:p>
        </p:txBody>
      </p:sp>
      <p:sp>
        <p:nvSpPr>
          <p:cNvPr id="35" name="Oval 34">
            <a:extLst>
              <a:ext uri="{FF2B5EF4-FFF2-40B4-BE49-F238E27FC236}">
                <a16:creationId xmlns:a16="http://schemas.microsoft.com/office/drawing/2014/main" id="{F90B07E4-A8A6-C44C-BB76-D59A6424150B}"/>
              </a:ext>
            </a:extLst>
          </p:cNvPr>
          <p:cNvSpPr/>
          <p:nvPr userDrawn="1"/>
        </p:nvSpPr>
        <p:spPr>
          <a:xfrm>
            <a:off x="4637444" y="3931253"/>
            <a:ext cx="513190" cy="51319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sp>
        <p:nvSpPr>
          <p:cNvPr id="36" name="Picture Placeholder 53">
            <a:extLst>
              <a:ext uri="{FF2B5EF4-FFF2-40B4-BE49-F238E27FC236}">
                <a16:creationId xmlns:a16="http://schemas.microsoft.com/office/drawing/2014/main" id="{BFEAFA94-6A84-B247-960B-11D2CD529340}"/>
              </a:ext>
            </a:extLst>
          </p:cNvPr>
          <p:cNvSpPr>
            <a:spLocks noGrp="1"/>
          </p:cNvSpPr>
          <p:nvPr>
            <p:ph type="pic" sz="quarter" idx="11" hasCustomPrompt="1"/>
          </p:nvPr>
        </p:nvSpPr>
        <p:spPr>
          <a:xfrm>
            <a:off x="6912344" y="2960208"/>
            <a:ext cx="720000" cy="720000"/>
          </a:xfrm>
          <a:prstGeom prst="ellipse">
            <a:avLst/>
          </a:prstGeom>
          <a:noFill/>
          <a:ln>
            <a:noFill/>
          </a:ln>
        </p:spPr>
        <p:txBody>
          <a:bodyPr anchor="ctr"/>
          <a:lstStyle>
            <a:lvl1pPr algn="ctr">
              <a:defRPr/>
            </a:lvl1pPr>
          </a:lstStyle>
          <a:p>
            <a:r>
              <a:rPr lang="en-GB" dirty="0"/>
              <a:t>Icon</a:t>
            </a:r>
          </a:p>
        </p:txBody>
      </p:sp>
      <p:sp>
        <p:nvSpPr>
          <p:cNvPr id="37" name="Oval 36">
            <a:extLst>
              <a:ext uri="{FF2B5EF4-FFF2-40B4-BE49-F238E27FC236}">
                <a16:creationId xmlns:a16="http://schemas.microsoft.com/office/drawing/2014/main" id="{1B839B86-A72C-1849-B824-379EB14CD9A5}"/>
              </a:ext>
            </a:extLst>
          </p:cNvPr>
          <p:cNvSpPr/>
          <p:nvPr userDrawn="1"/>
        </p:nvSpPr>
        <p:spPr>
          <a:xfrm>
            <a:off x="8470900" y="4134336"/>
            <a:ext cx="2413000" cy="241300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cxnSp>
        <p:nvCxnSpPr>
          <p:cNvPr id="38" name="Straight Connector 37">
            <a:extLst>
              <a:ext uri="{FF2B5EF4-FFF2-40B4-BE49-F238E27FC236}">
                <a16:creationId xmlns:a16="http://schemas.microsoft.com/office/drawing/2014/main" id="{648A564D-3BDD-D44C-9869-DEB943D46C32}"/>
              </a:ext>
            </a:extLst>
          </p:cNvPr>
          <p:cNvCxnSpPr/>
          <p:nvPr userDrawn="1"/>
        </p:nvCxnSpPr>
        <p:spPr>
          <a:xfrm>
            <a:off x="8712200" y="2235200"/>
            <a:ext cx="622300" cy="195721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A576FB7-4EBD-0E41-8950-8D90F7E67269}"/>
              </a:ext>
            </a:extLst>
          </p:cNvPr>
          <p:cNvCxnSpPr>
            <a:cxnSpLocks/>
          </p:cNvCxnSpPr>
          <p:nvPr userDrawn="1"/>
        </p:nvCxnSpPr>
        <p:spPr>
          <a:xfrm>
            <a:off x="7543800" y="3568700"/>
            <a:ext cx="1203325" cy="1016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EC30780-E96D-3B4B-B082-1C6D852E5E6F}"/>
              </a:ext>
            </a:extLst>
          </p:cNvPr>
          <p:cNvCxnSpPr>
            <a:cxnSpLocks/>
          </p:cNvCxnSpPr>
          <p:nvPr userDrawn="1"/>
        </p:nvCxnSpPr>
        <p:spPr>
          <a:xfrm>
            <a:off x="5159829" y="4240302"/>
            <a:ext cx="3339646" cy="85239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582138A-0E4C-7B40-8F1E-17C2719237C3}"/>
              </a:ext>
            </a:extLst>
          </p:cNvPr>
          <p:cNvCxnSpPr>
            <a:cxnSpLocks/>
          </p:cNvCxnSpPr>
          <p:nvPr userDrawn="1"/>
        </p:nvCxnSpPr>
        <p:spPr>
          <a:xfrm flipV="1">
            <a:off x="6861175" y="5591175"/>
            <a:ext cx="1638300" cy="26352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BB94AEF-BB34-CC4E-B1A0-20680EFCFB39}"/>
              </a:ext>
            </a:extLst>
          </p:cNvPr>
          <p:cNvCxnSpPr>
            <a:cxnSpLocks/>
          </p:cNvCxnSpPr>
          <p:nvPr userDrawn="1"/>
        </p:nvCxnSpPr>
        <p:spPr>
          <a:xfrm flipV="1">
            <a:off x="8616950" y="6350003"/>
            <a:ext cx="406400" cy="54609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0A851FB-AFA5-B646-AC66-B75717537B95}"/>
              </a:ext>
            </a:extLst>
          </p:cNvPr>
          <p:cNvCxnSpPr>
            <a:cxnSpLocks/>
          </p:cNvCxnSpPr>
          <p:nvPr userDrawn="1"/>
        </p:nvCxnSpPr>
        <p:spPr>
          <a:xfrm flipH="1" flipV="1">
            <a:off x="10391776" y="6315075"/>
            <a:ext cx="454024" cy="58102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BDB333-DDD0-2E4F-B04A-55DBFB7BEE04}"/>
              </a:ext>
            </a:extLst>
          </p:cNvPr>
          <p:cNvCxnSpPr>
            <a:cxnSpLocks/>
          </p:cNvCxnSpPr>
          <p:nvPr userDrawn="1"/>
        </p:nvCxnSpPr>
        <p:spPr>
          <a:xfrm flipH="1" flipV="1">
            <a:off x="10883900" y="5547361"/>
            <a:ext cx="1444923" cy="17557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5441EAF-861B-214C-84CF-835399A90A1A}"/>
              </a:ext>
            </a:extLst>
          </p:cNvPr>
          <p:cNvCxnSpPr>
            <a:cxnSpLocks/>
          </p:cNvCxnSpPr>
          <p:nvPr userDrawn="1"/>
        </p:nvCxnSpPr>
        <p:spPr>
          <a:xfrm flipH="1">
            <a:off x="10618788" y="3078993"/>
            <a:ext cx="1613126" cy="150570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75B34FE-3A81-F34C-A5D9-2966AF28A3AC}"/>
              </a:ext>
            </a:extLst>
          </p:cNvPr>
          <p:cNvSpPr/>
          <p:nvPr userDrawn="1"/>
        </p:nvSpPr>
        <p:spPr>
          <a:xfrm>
            <a:off x="6912344" y="2960208"/>
            <a:ext cx="720000" cy="72000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sp>
        <p:nvSpPr>
          <p:cNvPr id="47" name="Picture Placeholder 53">
            <a:extLst>
              <a:ext uri="{FF2B5EF4-FFF2-40B4-BE49-F238E27FC236}">
                <a16:creationId xmlns:a16="http://schemas.microsoft.com/office/drawing/2014/main" id="{24293378-A031-674F-8C17-7D14C5D54639}"/>
              </a:ext>
            </a:extLst>
          </p:cNvPr>
          <p:cNvSpPr>
            <a:spLocks noGrp="1"/>
          </p:cNvSpPr>
          <p:nvPr>
            <p:ph type="pic" sz="quarter" idx="12" hasCustomPrompt="1"/>
          </p:nvPr>
        </p:nvSpPr>
        <p:spPr>
          <a:xfrm>
            <a:off x="8178519" y="1358338"/>
            <a:ext cx="876861" cy="876861"/>
          </a:xfrm>
          <a:prstGeom prst="ellipse">
            <a:avLst/>
          </a:prstGeom>
          <a:noFill/>
          <a:ln>
            <a:noFill/>
          </a:ln>
        </p:spPr>
        <p:txBody>
          <a:bodyPr anchor="ctr"/>
          <a:lstStyle>
            <a:lvl1pPr algn="ctr">
              <a:defRPr/>
            </a:lvl1pPr>
          </a:lstStyle>
          <a:p>
            <a:r>
              <a:rPr lang="en-GB" dirty="0"/>
              <a:t>Icon</a:t>
            </a:r>
          </a:p>
        </p:txBody>
      </p:sp>
      <p:sp>
        <p:nvSpPr>
          <p:cNvPr id="48" name="Oval 47">
            <a:extLst>
              <a:ext uri="{FF2B5EF4-FFF2-40B4-BE49-F238E27FC236}">
                <a16:creationId xmlns:a16="http://schemas.microsoft.com/office/drawing/2014/main" id="{BA7B1490-A933-8940-A719-92C79F9A90D0}"/>
              </a:ext>
            </a:extLst>
          </p:cNvPr>
          <p:cNvSpPr/>
          <p:nvPr userDrawn="1"/>
        </p:nvSpPr>
        <p:spPr>
          <a:xfrm>
            <a:off x="8178519" y="1358338"/>
            <a:ext cx="876861" cy="876861"/>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sp>
        <p:nvSpPr>
          <p:cNvPr id="49" name="Picture Placeholder 53">
            <a:extLst>
              <a:ext uri="{FF2B5EF4-FFF2-40B4-BE49-F238E27FC236}">
                <a16:creationId xmlns:a16="http://schemas.microsoft.com/office/drawing/2014/main" id="{EE025647-4B4D-9545-9B19-A410120BE1C2}"/>
              </a:ext>
            </a:extLst>
          </p:cNvPr>
          <p:cNvSpPr>
            <a:spLocks noGrp="1"/>
          </p:cNvSpPr>
          <p:nvPr>
            <p:ph type="pic" sz="quarter" idx="14" hasCustomPrompt="1"/>
          </p:nvPr>
        </p:nvSpPr>
        <p:spPr>
          <a:xfrm>
            <a:off x="5826797" y="5371295"/>
            <a:ext cx="1032121" cy="1032121"/>
          </a:xfrm>
          <a:prstGeom prst="ellipse">
            <a:avLst/>
          </a:prstGeom>
          <a:noFill/>
          <a:ln>
            <a:noFill/>
          </a:ln>
        </p:spPr>
        <p:txBody>
          <a:bodyPr anchor="ctr"/>
          <a:lstStyle>
            <a:lvl1pPr algn="ctr">
              <a:defRPr/>
            </a:lvl1pPr>
          </a:lstStyle>
          <a:p>
            <a:r>
              <a:rPr lang="en-GB" dirty="0"/>
              <a:t>Icon</a:t>
            </a:r>
          </a:p>
        </p:txBody>
      </p:sp>
      <p:sp>
        <p:nvSpPr>
          <p:cNvPr id="50" name="Oval 49">
            <a:extLst>
              <a:ext uri="{FF2B5EF4-FFF2-40B4-BE49-F238E27FC236}">
                <a16:creationId xmlns:a16="http://schemas.microsoft.com/office/drawing/2014/main" id="{575CD6D6-DCD1-B94D-B1A9-7A3C7D6FD4A2}"/>
              </a:ext>
            </a:extLst>
          </p:cNvPr>
          <p:cNvSpPr/>
          <p:nvPr userDrawn="1"/>
        </p:nvSpPr>
        <p:spPr>
          <a:xfrm>
            <a:off x="5826797" y="5371295"/>
            <a:ext cx="1032121" cy="1032121"/>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sp>
        <p:nvSpPr>
          <p:cNvPr id="51" name="Picture Placeholder 53">
            <a:extLst>
              <a:ext uri="{FF2B5EF4-FFF2-40B4-BE49-F238E27FC236}">
                <a16:creationId xmlns:a16="http://schemas.microsoft.com/office/drawing/2014/main" id="{BB50104A-66F7-9649-BC2C-82D23B35A36A}"/>
              </a:ext>
            </a:extLst>
          </p:cNvPr>
          <p:cNvSpPr>
            <a:spLocks noGrp="1"/>
          </p:cNvSpPr>
          <p:nvPr>
            <p:ph type="pic" sz="quarter" idx="15" hasCustomPrompt="1"/>
          </p:nvPr>
        </p:nvSpPr>
        <p:spPr>
          <a:xfrm>
            <a:off x="8843976" y="4507412"/>
            <a:ext cx="1666848" cy="1666848"/>
          </a:xfrm>
          <a:prstGeom prst="ellipse">
            <a:avLst/>
          </a:prstGeom>
          <a:noFill/>
          <a:ln>
            <a:noFill/>
          </a:ln>
        </p:spPr>
        <p:txBody>
          <a:bodyPr anchor="ctr"/>
          <a:lstStyle>
            <a:lvl1pPr algn="ctr">
              <a:defRPr/>
            </a:lvl1pPr>
          </a:lstStyle>
          <a:p>
            <a:r>
              <a:rPr lang="en-GB" dirty="0"/>
              <a:t>Icon</a:t>
            </a:r>
          </a:p>
        </p:txBody>
      </p:sp>
      <p:sp>
        <p:nvSpPr>
          <p:cNvPr id="52" name="Oval 51">
            <a:extLst>
              <a:ext uri="{FF2B5EF4-FFF2-40B4-BE49-F238E27FC236}">
                <a16:creationId xmlns:a16="http://schemas.microsoft.com/office/drawing/2014/main" id="{25C36246-0470-F94E-A032-6622DB21D996}"/>
              </a:ext>
            </a:extLst>
          </p:cNvPr>
          <p:cNvSpPr/>
          <p:nvPr userDrawn="1"/>
        </p:nvSpPr>
        <p:spPr>
          <a:xfrm>
            <a:off x="8655927" y="4319363"/>
            <a:ext cx="2042947" cy="2037600"/>
          </a:xfrm>
          <a:prstGeom prst="ellipse">
            <a:avLst/>
          </a:prstGeom>
          <a:noFill/>
          <a:ln w="2222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Open Sans" panose="020B0606030504020204" pitchFamily="34" charset="0"/>
            </a:endParaRPr>
          </a:p>
        </p:txBody>
      </p:sp>
      <p:sp>
        <p:nvSpPr>
          <p:cNvPr id="30" name="Title Placeholder 8">
            <a:extLst>
              <a:ext uri="{FF2B5EF4-FFF2-40B4-BE49-F238E27FC236}">
                <a16:creationId xmlns:a16="http://schemas.microsoft.com/office/drawing/2014/main" id="{F84C0F33-9707-4D47-9468-68307AE43AD0}"/>
              </a:ext>
            </a:extLst>
          </p:cNvPr>
          <p:cNvSpPr txBox="1">
            <a:spLocks/>
          </p:cNvSpPr>
          <p:nvPr userDrawn="1"/>
        </p:nvSpPr>
        <p:spPr>
          <a:xfrm>
            <a:off x="757140" y="5962948"/>
            <a:ext cx="2987999" cy="215444"/>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3500" b="0" i="0" kern="1200">
                <a:solidFill>
                  <a:schemeClr val="bg2"/>
                </a:solidFill>
                <a:latin typeface="Merriweather Light" pitchFamily="2" charset="77"/>
                <a:ea typeface="+mj-ea"/>
                <a:cs typeface="+mj-cs"/>
              </a:defRPr>
            </a:lvl1pPr>
          </a:lstStyle>
          <a:p>
            <a:r>
              <a:rPr lang="en-US" sz="14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dwfgroup.com</a:t>
            </a:r>
          </a:p>
        </p:txBody>
      </p:sp>
      <p:pic>
        <p:nvPicPr>
          <p:cNvPr id="33" name="Picture 32">
            <a:extLst>
              <a:ext uri="{FF2B5EF4-FFF2-40B4-BE49-F238E27FC236}">
                <a16:creationId xmlns:a16="http://schemas.microsoft.com/office/drawing/2014/main" id="{3B9258CD-F828-8041-AA29-50E8BB2A95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5125" y="728114"/>
            <a:ext cx="934338" cy="937285"/>
          </a:xfrm>
          <a:prstGeom prst="rect">
            <a:avLst/>
          </a:prstGeom>
          <a:ln>
            <a:noFill/>
          </a:ln>
        </p:spPr>
      </p:pic>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172365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 Col Text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7" name="Straight Connector 6">
            <a:extLst>
              <a:ext uri="{FF2B5EF4-FFF2-40B4-BE49-F238E27FC236}">
                <a16:creationId xmlns:a16="http://schemas.microsoft.com/office/drawing/2014/main" id="{EF70DEB6-0BA7-994C-A4B4-47CD069E7EC6}"/>
              </a:ext>
            </a:extLst>
          </p:cNvPr>
          <p:cNvCxnSpPr>
            <a:cxnSpLocks/>
          </p:cNvCxnSpPr>
          <p:nvPr userDrawn="1"/>
        </p:nvCxnSpPr>
        <p:spPr>
          <a:xfrm>
            <a:off x="560291"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613CC8-98DF-1A49-99B2-CBAB1FC07E3D}"/>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60209D90-546E-0F47-B5A8-328078F7C7F4}"/>
              </a:ext>
            </a:extLst>
          </p:cNvPr>
          <p:cNvSpPr>
            <a:spLocks noGrp="1"/>
          </p:cNvSpPr>
          <p:nvPr>
            <p:ph type="body" sz="quarter" idx="15"/>
          </p:nvPr>
        </p:nvSpPr>
        <p:spPr>
          <a:xfrm>
            <a:off x="560291" y="2549598"/>
            <a:ext cx="11073600" cy="246221"/>
          </a:xfrm>
        </p:spPr>
        <p:txBody>
          <a:bodyPr/>
          <a:lstStyle/>
          <a:p>
            <a:pPr lvl="0"/>
            <a:r>
              <a:rPr lang="en-GB" dirty="0"/>
              <a:t>Click to edit Master text styles</a:t>
            </a:r>
          </a:p>
        </p:txBody>
      </p:sp>
      <p:sp>
        <p:nvSpPr>
          <p:cNvPr id="9" name="Text Placeholder 5">
            <a:extLst>
              <a:ext uri="{FF2B5EF4-FFF2-40B4-BE49-F238E27FC236}">
                <a16:creationId xmlns:a16="http://schemas.microsoft.com/office/drawing/2014/main" id="{36AEB9A9-B181-4449-AF04-6735F1709F57}"/>
              </a:ext>
            </a:extLst>
          </p:cNvPr>
          <p:cNvSpPr>
            <a:spLocks noGrp="1"/>
          </p:cNvSpPr>
          <p:nvPr>
            <p:ph type="body" sz="quarter" idx="41"/>
          </p:nvPr>
        </p:nvSpPr>
        <p:spPr>
          <a:xfrm>
            <a:off x="560388" y="2944588"/>
            <a:ext cx="1108075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7227375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9" name="Text Placeholder 7">
            <a:extLst>
              <a:ext uri="{FF2B5EF4-FFF2-40B4-BE49-F238E27FC236}">
                <a16:creationId xmlns:a16="http://schemas.microsoft.com/office/drawing/2014/main" id="{9F3C28F8-D134-FC48-9495-8A79B0B072D1}"/>
              </a:ext>
            </a:extLst>
          </p:cNvPr>
          <p:cNvSpPr>
            <a:spLocks noGrp="1"/>
          </p:cNvSpPr>
          <p:nvPr>
            <p:ph type="body" sz="quarter" idx="19"/>
          </p:nvPr>
        </p:nvSpPr>
        <p:spPr>
          <a:xfrm>
            <a:off x="560291" y="2051050"/>
            <a:ext cx="5468400" cy="246221"/>
          </a:xfrm>
        </p:spPr>
        <p:txBody>
          <a:bodyPr/>
          <a:lstStyle/>
          <a:p>
            <a:pPr lvl="0"/>
            <a:r>
              <a:rPr lang="en-GB" dirty="0"/>
              <a:t>Click to edit Master text styles</a:t>
            </a:r>
          </a:p>
        </p:txBody>
      </p:sp>
      <p:sp>
        <p:nvSpPr>
          <p:cNvPr id="15" name="Text Placeholder 7">
            <a:extLst>
              <a:ext uri="{FF2B5EF4-FFF2-40B4-BE49-F238E27FC236}">
                <a16:creationId xmlns:a16="http://schemas.microsoft.com/office/drawing/2014/main" id="{010D2D97-B208-1C45-8936-87B30CFEABA2}"/>
              </a:ext>
            </a:extLst>
          </p:cNvPr>
          <p:cNvSpPr>
            <a:spLocks noGrp="1"/>
          </p:cNvSpPr>
          <p:nvPr>
            <p:ph type="body" sz="quarter" idx="35"/>
          </p:nvPr>
        </p:nvSpPr>
        <p:spPr>
          <a:xfrm>
            <a:off x="6165491" y="2051050"/>
            <a:ext cx="5468400" cy="246221"/>
          </a:xfrm>
        </p:spPr>
        <p:txBody>
          <a:bodyPr/>
          <a:lstStyle/>
          <a:p>
            <a:pPr lvl="0"/>
            <a:r>
              <a:rPr lang="en-GB" dirty="0"/>
              <a:t>Click to edit Master text styles</a:t>
            </a:r>
          </a:p>
        </p:txBody>
      </p:sp>
      <p:sp>
        <p:nvSpPr>
          <p:cNvPr id="11" name="Text Placeholder 5">
            <a:extLst>
              <a:ext uri="{FF2B5EF4-FFF2-40B4-BE49-F238E27FC236}">
                <a16:creationId xmlns:a16="http://schemas.microsoft.com/office/drawing/2014/main" id="{ECE2F56B-DC8F-8A43-B65E-EFDA49DA9FDD}"/>
              </a:ext>
            </a:extLst>
          </p:cNvPr>
          <p:cNvSpPr>
            <a:spLocks noGrp="1"/>
          </p:cNvSpPr>
          <p:nvPr>
            <p:ph type="body" sz="quarter" idx="41"/>
          </p:nvPr>
        </p:nvSpPr>
        <p:spPr>
          <a:xfrm>
            <a:off x="560387" y="2446040"/>
            <a:ext cx="54684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2" name="Text Placeholder 5">
            <a:extLst>
              <a:ext uri="{FF2B5EF4-FFF2-40B4-BE49-F238E27FC236}">
                <a16:creationId xmlns:a16="http://schemas.microsoft.com/office/drawing/2014/main" id="{33F671A9-9984-284C-9C75-68467E5F4409}"/>
              </a:ext>
            </a:extLst>
          </p:cNvPr>
          <p:cNvSpPr>
            <a:spLocks noGrp="1"/>
          </p:cNvSpPr>
          <p:nvPr>
            <p:ph type="body" sz="quarter" idx="42"/>
          </p:nvPr>
        </p:nvSpPr>
        <p:spPr>
          <a:xfrm>
            <a:off x="6189663" y="2446040"/>
            <a:ext cx="546417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846350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 Col Text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9" name="Straight Connector 8">
            <a:extLst>
              <a:ext uri="{FF2B5EF4-FFF2-40B4-BE49-F238E27FC236}">
                <a16:creationId xmlns:a16="http://schemas.microsoft.com/office/drawing/2014/main" id="{133E61B7-A764-C44F-AF83-AA8C9045114F}"/>
              </a:ext>
            </a:extLst>
          </p:cNvPr>
          <p:cNvCxnSpPr>
            <a:cxnSpLocks/>
          </p:cNvCxnSpPr>
          <p:nvPr userDrawn="1"/>
        </p:nvCxnSpPr>
        <p:spPr>
          <a:xfrm>
            <a:off x="560291"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64E1B6A-ACE3-BA43-837C-27293FA1AF11}"/>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7">
            <a:extLst>
              <a:ext uri="{FF2B5EF4-FFF2-40B4-BE49-F238E27FC236}">
                <a16:creationId xmlns:a16="http://schemas.microsoft.com/office/drawing/2014/main" id="{DA233882-E2B8-F745-AB3C-6C9261D498BE}"/>
              </a:ext>
            </a:extLst>
          </p:cNvPr>
          <p:cNvSpPr>
            <a:spLocks noGrp="1"/>
          </p:cNvSpPr>
          <p:nvPr>
            <p:ph type="body" sz="quarter" idx="19"/>
          </p:nvPr>
        </p:nvSpPr>
        <p:spPr>
          <a:xfrm>
            <a:off x="560291" y="2549598"/>
            <a:ext cx="5468400" cy="246221"/>
          </a:xfrm>
        </p:spPr>
        <p:txBody>
          <a:bodyPr/>
          <a:lstStyle/>
          <a:p>
            <a:pPr lvl="0"/>
            <a:r>
              <a:rPr lang="en-GB" dirty="0"/>
              <a:t>Click to edit Master text styles</a:t>
            </a:r>
          </a:p>
        </p:txBody>
      </p:sp>
      <p:sp>
        <p:nvSpPr>
          <p:cNvPr id="17" name="Text Placeholder 7">
            <a:extLst>
              <a:ext uri="{FF2B5EF4-FFF2-40B4-BE49-F238E27FC236}">
                <a16:creationId xmlns:a16="http://schemas.microsoft.com/office/drawing/2014/main" id="{897E79B0-7449-3947-AA8C-6FCB89783A81}"/>
              </a:ext>
            </a:extLst>
          </p:cNvPr>
          <p:cNvSpPr>
            <a:spLocks noGrp="1"/>
          </p:cNvSpPr>
          <p:nvPr>
            <p:ph type="body" sz="quarter" idx="35"/>
          </p:nvPr>
        </p:nvSpPr>
        <p:spPr>
          <a:xfrm>
            <a:off x="6165491" y="2549598"/>
            <a:ext cx="5468400" cy="246221"/>
          </a:xfrm>
        </p:spPr>
        <p:txBody>
          <a:bodyPr/>
          <a:lstStyle/>
          <a:p>
            <a:pPr lvl="0"/>
            <a:r>
              <a:rPr lang="en-GB" dirty="0"/>
              <a:t>Click to edit Master text styles</a:t>
            </a:r>
          </a:p>
        </p:txBody>
      </p:sp>
      <p:sp>
        <p:nvSpPr>
          <p:cNvPr id="11" name="Text Placeholder 5">
            <a:extLst>
              <a:ext uri="{FF2B5EF4-FFF2-40B4-BE49-F238E27FC236}">
                <a16:creationId xmlns:a16="http://schemas.microsoft.com/office/drawing/2014/main" id="{F3141CE3-758B-6142-B7F2-9D9D10D4A938}"/>
              </a:ext>
            </a:extLst>
          </p:cNvPr>
          <p:cNvSpPr>
            <a:spLocks noGrp="1"/>
          </p:cNvSpPr>
          <p:nvPr>
            <p:ph type="body" sz="quarter" idx="41"/>
          </p:nvPr>
        </p:nvSpPr>
        <p:spPr>
          <a:xfrm>
            <a:off x="560388" y="2944588"/>
            <a:ext cx="54684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2" name="Text Placeholder 5">
            <a:extLst>
              <a:ext uri="{FF2B5EF4-FFF2-40B4-BE49-F238E27FC236}">
                <a16:creationId xmlns:a16="http://schemas.microsoft.com/office/drawing/2014/main" id="{90B8306E-8D26-B54E-A257-110812B882D0}"/>
              </a:ext>
            </a:extLst>
          </p:cNvPr>
          <p:cNvSpPr>
            <a:spLocks noGrp="1"/>
          </p:cNvSpPr>
          <p:nvPr>
            <p:ph type="body" sz="quarter" idx="42"/>
          </p:nvPr>
        </p:nvSpPr>
        <p:spPr>
          <a:xfrm>
            <a:off x="6165491" y="2944588"/>
            <a:ext cx="54684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94493648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11" name="Text Placeholder 7">
            <a:extLst>
              <a:ext uri="{FF2B5EF4-FFF2-40B4-BE49-F238E27FC236}">
                <a16:creationId xmlns:a16="http://schemas.microsoft.com/office/drawing/2014/main" id="{FE51C106-5B1A-0D47-B867-CCDBE46AC079}"/>
              </a:ext>
            </a:extLst>
          </p:cNvPr>
          <p:cNvSpPr>
            <a:spLocks noGrp="1"/>
          </p:cNvSpPr>
          <p:nvPr>
            <p:ph type="body" sz="quarter" idx="23"/>
          </p:nvPr>
        </p:nvSpPr>
        <p:spPr>
          <a:xfrm>
            <a:off x="560291" y="2051050"/>
            <a:ext cx="3592800" cy="246221"/>
          </a:xfrm>
        </p:spPr>
        <p:txBody>
          <a:bodyPr/>
          <a:lstStyle/>
          <a:p>
            <a:pPr lvl="0"/>
            <a:r>
              <a:rPr lang="en-GB" dirty="0"/>
              <a:t>Click to edit Master text styles</a:t>
            </a:r>
          </a:p>
        </p:txBody>
      </p:sp>
      <p:sp>
        <p:nvSpPr>
          <p:cNvPr id="19" name="Text Placeholder 7">
            <a:extLst>
              <a:ext uri="{FF2B5EF4-FFF2-40B4-BE49-F238E27FC236}">
                <a16:creationId xmlns:a16="http://schemas.microsoft.com/office/drawing/2014/main" id="{8D71427F-160A-7648-9F92-72B02ACEA52E}"/>
              </a:ext>
            </a:extLst>
          </p:cNvPr>
          <p:cNvSpPr>
            <a:spLocks noGrp="1"/>
          </p:cNvSpPr>
          <p:nvPr>
            <p:ph type="body" sz="quarter" idx="35"/>
          </p:nvPr>
        </p:nvSpPr>
        <p:spPr>
          <a:xfrm>
            <a:off x="8041091" y="2051050"/>
            <a:ext cx="3592800" cy="246221"/>
          </a:xfrm>
        </p:spPr>
        <p:txBody>
          <a:bodyPr/>
          <a:lstStyle/>
          <a:p>
            <a:pPr lvl="0"/>
            <a:r>
              <a:rPr lang="en-GB" dirty="0"/>
              <a:t>Click to edit Master text styles</a:t>
            </a:r>
          </a:p>
        </p:txBody>
      </p:sp>
      <p:sp>
        <p:nvSpPr>
          <p:cNvPr id="21" name="Text Placeholder 7">
            <a:extLst>
              <a:ext uri="{FF2B5EF4-FFF2-40B4-BE49-F238E27FC236}">
                <a16:creationId xmlns:a16="http://schemas.microsoft.com/office/drawing/2014/main" id="{886D4D01-10A5-364C-86D4-AC4C3F2D4FD7}"/>
              </a:ext>
            </a:extLst>
          </p:cNvPr>
          <p:cNvSpPr>
            <a:spLocks noGrp="1"/>
          </p:cNvSpPr>
          <p:nvPr>
            <p:ph type="body" sz="quarter" idx="37"/>
          </p:nvPr>
        </p:nvSpPr>
        <p:spPr>
          <a:xfrm>
            <a:off x="4300691" y="2051050"/>
            <a:ext cx="3592800" cy="246221"/>
          </a:xfrm>
        </p:spPr>
        <p:txBody>
          <a:bodyPr/>
          <a:lstStyle/>
          <a:p>
            <a:pPr lvl="0"/>
            <a:r>
              <a:rPr lang="en-GB" dirty="0"/>
              <a:t>Click to edit Master text styles</a:t>
            </a:r>
          </a:p>
        </p:txBody>
      </p:sp>
      <p:sp>
        <p:nvSpPr>
          <p:cNvPr id="13" name="Text Placeholder 5">
            <a:extLst>
              <a:ext uri="{FF2B5EF4-FFF2-40B4-BE49-F238E27FC236}">
                <a16:creationId xmlns:a16="http://schemas.microsoft.com/office/drawing/2014/main" id="{87D45FF7-F608-B847-9582-8D98152AA744}"/>
              </a:ext>
            </a:extLst>
          </p:cNvPr>
          <p:cNvSpPr>
            <a:spLocks noGrp="1"/>
          </p:cNvSpPr>
          <p:nvPr>
            <p:ph type="body" sz="quarter" idx="41"/>
          </p:nvPr>
        </p:nvSpPr>
        <p:spPr>
          <a:xfrm>
            <a:off x="560388" y="2446040"/>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4" name="Text Placeholder 5">
            <a:extLst>
              <a:ext uri="{FF2B5EF4-FFF2-40B4-BE49-F238E27FC236}">
                <a16:creationId xmlns:a16="http://schemas.microsoft.com/office/drawing/2014/main" id="{87085295-A77F-7443-8233-B14F299BD0A1}"/>
              </a:ext>
            </a:extLst>
          </p:cNvPr>
          <p:cNvSpPr>
            <a:spLocks noGrp="1"/>
          </p:cNvSpPr>
          <p:nvPr>
            <p:ph type="body" sz="quarter" idx="42"/>
          </p:nvPr>
        </p:nvSpPr>
        <p:spPr>
          <a:xfrm>
            <a:off x="4300691" y="2446040"/>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5" name="Text Placeholder 5">
            <a:extLst>
              <a:ext uri="{FF2B5EF4-FFF2-40B4-BE49-F238E27FC236}">
                <a16:creationId xmlns:a16="http://schemas.microsoft.com/office/drawing/2014/main" id="{D8A796E4-05D1-1143-9EEA-CFC5EB1A8430}"/>
              </a:ext>
            </a:extLst>
          </p:cNvPr>
          <p:cNvSpPr>
            <a:spLocks noGrp="1"/>
          </p:cNvSpPr>
          <p:nvPr>
            <p:ph type="body" sz="quarter" idx="43"/>
          </p:nvPr>
        </p:nvSpPr>
        <p:spPr>
          <a:xfrm>
            <a:off x="8041091" y="2446040"/>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81372504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 Col Text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1" name="Straight Connector 10">
            <a:extLst>
              <a:ext uri="{FF2B5EF4-FFF2-40B4-BE49-F238E27FC236}">
                <a16:creationId xmlns:a16="http://schemas.microsoft.com/office/drawing/2014/main" id="{63CE1A70-DFA9-1D4C-91DF-605CFA446F21}"/>
              </a:ext>
            </a:extLst>
          </p:cNvPr>
          <p:cNvCxnSpPr>
            <a:cxnSpLocks/>
          </p:cNvCxnSpPr>
          <p:nvPr userDrawn="1"/>
        </p:nvCxnSpPr>
        <p:spPr>
          <a:xfrm>
            <a:off x="560291"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4B841E-E667-A445-A0C7-7E92F309D0B1}"/>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7">
            <a:extLst>
              <a:ext uri="{FF2B5EF4-FFF2-40B4-BE49-F238E27FC236}">
                <a16:creationId xmlns:a16="http://schemas.microsoft.com/office/drawing/2014/main" id="{FBD33AFD-4CD9-8A43-95C2-C5ACBE3AA8C9}"/>
              </a:ext>
            </a:extLst>
          </p:cNvPr>
          <p:cNvSpPr>
            <a:spLocks noGrp="1"/>
          </p:cNvSpPr>
          <p:nvPr>
            <p:ph type="body" sz="quarter" idx="23"/>
          </p:nvPr>
        </p:nvSpPr>
        <p:spPr>
          <a:xfrm>
            <a:off x="560291" y="2549598"/>
            <a:ext cx="3592800" cy="246221"/>
          </a:xfrm>
        </p:spPr>
        <p:txBody>
          <a:bodyPr/>
          <a:lstStyle/>
          <a:p>
            <a:pPr lvl="0"/>
            <a:r>
              <a:rPr lang="en-GB" dirty="0"/>
              <a:t>Click to edit Master text styles</a:t>
            </a:r>
          </a:p>
        </p:txBody>
      </p:sp>
      <p:sp>
        <p:nvSpPr>
          <p:cNvPr id="21" name="Text Placeholder 7">
            <a:extLst>
              <a:ext uri="{FF2B5EF4-FFF2-40B4-BE49-F238E27FC236}">
                <a16:creationId xmlns:a16="http://schemas.microsoft.com/office/drawing/2014/main" id="{6A243812-443D-EF4E-9C12-FF5FDCC8638D}"/>
              </a:ext>
            </a:extLst>
          </p:cNvPr>
          <p:cNvSpPr>
            <a:spLocks noGrp="1"/>
          </p:cNvSpPr>
          <p:nvPr>
            <p:ph type="body" sz="quarter" idx="35"/>
          </p:nvPr>
        </p:nvSpPr>
        <p:spPr>
          <a:xfrm>
            <a:off x="8041091" y="2549598"/>
            <a:ext cx="3592800" cy="246221"/>
          </a:xfrm>
        </p:spPr>
        <p:txBody>
          <a:bodyPr/>
          <a:lstStyle/>
          <a:p>
            <a:pPr lvl="0"/>
            <a:r>
              <a:rPr lang="en-GB" dirty="0"/>
              <a:t>Click to edit Master text styles</a:t>
            </a:r>
          </a:p>
        </p:txBody>
      </p:sp>
      <p:sp>
        <p:nvSpPr>
          <p:cNvPr id="23" name="Text Placeholder 7">
            <a:extLst>
              <a:ext uri="{FF2B5EF4-FFF2-40B4-BE49-F238E27FC236}">
                <a16:creationId xmlns:a16="http://schemas.microsoft.com/office/drawing/2014/main" id="{3AE94116-8D06-E948-9C1F-FAD77FB14CC0}"/>
              </a:ext>
            </a:extLst>
          </p:cNvPr>
          <p:cNvSpPr>
            <a:spLocks noGrp="1"/>
          </p:cNvSpPr>
          <p:nvPr>
            <p:ph type="body" sz="quarter" idx="37"/>
          </p:nvPr>
        </p:nvSpPr>
        <p:spPr>
          <a:xfrm>
            <a:off x="4300691" y="2549598"/>
            <a:ext cx="3592800" cy="246221"/>
          </a:xfrm>
        </p:spPr>
        <p:txBody>
          <a:bodyPr/>
          <a:lstStyle/>
          <a:p>
            <a:pPr lvl="0"/>
            <a:r>
              <a:rPr lang="en-GB" dirty="0"/>
              <a:t>Click to edit Master text styles</a:t>
            </a:r>
          </a:p>
        </p:txBody>
      </p:sp>
      <p:sp>
        <p:nvSpPr>
          <p:cNvPr id="14" name="Text Placeholder 5">
            <a:extLst>
              <a:ext uri="{FF2B5EF4-FFF2-40B4-BE49-F238E27FC236}">
                <a16:creationId xmlns:a16="http://schemas.microsoft.com/office/drawing/2014/main" id="{C4AEF6AE-8265-5340-AA0E-73D3A78E0E93}"/>
              </a:ext>
            </a:extLst>
          </p:cNvPr>
          <p:cNvSpPr>
            <a:spLocks noGrp="1"/>
          </p:cNvSpPr>
          <p:nvPr>
            <p:ph type="body" sz="quarter" idx="41"/>
          </p:nvPr>
        </p:nvSpPr>
        <p:spPr>
          <a:xfrm>
            <a:off x="560388" y="2944588"/>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5" name="Text Placeholder 5">
            <a:extLst>
              <a:ext uri="{FF2B5EF4-FFF2-40B4-BE49-F238E27FC236}">
                <a16:creationId xmlns:a16="http://schemas.microsoft.com/office/drawing/2014/main" id="{3C69AD53-3744-ED42-8776-EB35EA325BF0}"/>
              </a:ext>
            </a:extLst>
          </p:cNvPr>
          <p:cNvSpPr>
            <a:spLocks noGrp="1"/>
          </p:cNvSpPr>
          <p:nvPr>
            <p:ph type="body" sz="quarter" idx="42"/>
          </p:nvPr>
        </p:nvSpPr>
        <p:spPr>
          <a:xfrm>
            <a:off x="4300691" y="2944588"/>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6" name="Text Placeholder 5">
            <a:extLst>
              <a:ext uri="{FF2B5EF4-FFF2-40B4-BE49-F238E27FC236}">
                <a16:creationId xmlns:a16="http://schemas.microsoft.com/office/drawing/2014/main" id="{628D81DC-29A5-7D47-9BF3-8FAA439F724B}"/>
              </a:ext>
            </a:extLst>
          </p:cNvPr>
          <p:cNvSpPr>
            <a:spLocks noGrp="1"/>
          </p:cNvSpPr>
          <p:nvPr>
            <p:ph type="body" sz="quarter" idx="43"/>
          </p:nvPr>
        </p:nvSpPr>
        <p:spPr>
          <a:xfrm>
            <a:off x="8041091" y="2944588"/>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81796902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slide with foo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E2A49145-8EEE-7548-92EF-CDBBE1E06FA3}"/>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04535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 Right 1 Col Txt 1">
    <p:spTree>
      <p:nvGrpSpPr>
        <p:cNvPr id="1" name=""/>
        <p:cNvGrpSpPr/>
        <p:nvPr/>
      </p:nvGrpSpPr>
      <p:grpSpPr>
        <a:xfrm>
          <a:off x="0" y="0"/>
          <a:ext cx="0" cy="0"/>
          <a:chOff x="0" y="0"/>
          <a:chExt cx="0" cy="0"/>
        </a:xfrm>
      </p:grpSpPr>
      <p:sp>
        <p:nvSpPr>
          <p:cNvPr id="5" name="Rectangle 4"/>
          <p:cNvSpPr/>
          <p:nvPr userDrawn="1"/>
        </p:nvSpPr>
        <p:spPr>
          <a:xfrm>
            <a:off x="431800" y="1262411"/>
            <a:ext cx="2476500" cy="274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44B944E-EC6C-2D46-8702-4E6847A4EA05}"/>
              </a:ext>
            </a:extLst>
          </p:cNvPr>
          <p:cNvSpPr/>
          <p:nvPr userDrawn="1"/>
        </p:nvSpPr>
        <p:spPr>
          <a:xfrm>
            <a:off x="4894263" y="6176356"/>
            <a:ext cx="7297737"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4333972"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a:xfrm>
            <a:off x="848291" y="6436556"/>
            <a:ext cx="4045972" cy="169277"/>
          </a:xfrm>
        </p:spPr>
        <p:txBody>
          <a:bodyPr/>
          <a:lstStyle/>
          <a:p>
            <a:r>
              <a:rPr lang="en-US" dirty="0"/>
              <a:t>DWF | Title</a:t>
            </a:r>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5532000" y="0"/>
            <a:ext cx="666000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549598"/>
            <a:ext cx="4320000"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5">
            <a:extLst>
              <a:ext uri="{FF2B5EF4-FFF2-40B4-BE49-F238E27FC236}">
                <a16:creationId xmlns:a16="http://schemas.microsoft.com/office/drawing/2014/main" id="{79287845-1AB6-1849-BFF9-90B6647D1514}"/>
              </a:ext>
            </a:extLst>
          </p:cNvPr>
          <p:cNvSpPr>
            <a:spLocks noGrp="1"/>
          </p:cNvSpPr>
          <p:nvPr>
            <p:ph type="body" sz="quarter" idx="41"/>
          </p:nvPr>
        </p:nvSpPr>
        <p:spPr>
          <a:xfrm>
            <a:off x="560388" y="3927548"/>
            <a:ext cx="2079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8" name="Text Placeholder 5">
            <a:extLst>
              <a:ext uri="{FF2B5EF4-FFF2-40B4-BE49-F238E27FC236}">
                <a16:creationId xmlns:a16="http://schemas.microsoft.com/office/drawing/2014/main" id="{B3EACADD-322A-5E4E-A995-2C4C6706DF30}"/>
              </a:ext>
            </a:extLst>
          </p:cNvPr>
          <p:cNvSpPr>
            <a:spLocks noGrp="1"/>
          </p:cNvSpPr>
          <p:nvPr>
            <p:ph type="body" sz="quarter" idx="42"/>
          </p:nvPr>
        </p:nvSpPr>
        <p:spPr>
          <a:xfrm>
            <a:off x="2806631" y="3927548"/>
            <a:ext cx="2079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1" name="Straight Connector 10">
            <a:extLst>
              <a:ext uri="{FF2B5EF4-FFF2-40B4-BE49-F238E27FC236}">
                <a16:creationId xmlns:a16="http://schemas.microsoft.com/office/drawing/2014/main" id="{8C8A8B52-BD5F-1E4A-8235-8A797CF5B36F}"/>
              </a:ext>
            </a:extLst>
          </p:cNvPr>
          <p:cNvCxnSpPr>
            <a:cxnSpLocks/>
          </p:cNvCxnSpPr>
          <p:nvPr userDrawn="1"/>
        </p:nvCxnSpPr>
        <p:spPr>
          <a:xfrm>
            <a:off x="560388"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73706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 Right 1 Col Tx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4B944E-EC6C-2D46-8702-4E6847A4EA05}"/>
              </a:ext>
            </a:extLst>
          </p:cNvPr>
          <p:cNvSpPr/>
          <p:nvPr userDrawn="1"/>
        </p:nvSpPr>
        <p:spPr>
          <a:xfrm>
            <a:off x="4894263" y="6176356"/>
            <a:ext cx="7297737"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4333972"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p:txBody>
          <a:bodyPr/>
          <a:lstStyle/>
          <a:p>
            <a:r>
              <a:rPr lang="en-US" dirty="0"/>
              <a:t>DWF | Title</a:t>
            </a:r>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5532000" y="0"/>
            <a:ext cx="666000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051050"/>
            <a:ext cx="4320000"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5">
            <a:extLst>
              <a:ext uri="{FF2B5EF4-FFF2-40B4-BE49-F238E27FC236}">
                <a16:creationId xmlns:a16="http://schemas.microsoft.com/office/drawing/2014/main" id="{79287845-1AB6-1849-BFF9-90B6647D1514}"/>
              </a:ext>
            </a:extLst>
          </p:cNvPr>
          <p:cNvSpPr>
            <a:spLocks noGrp="1"/>
          </p:cNvSpPr>
          <p:nvPr>
            <p:ph type="body" sz="quarter" idx="41"/>
          </p:nvPr>
        </p:nvSpPr>
        <p:spPr>
          <a:xfrm>
            <a:off x="560388" y="3429000"/>
            <a:ext cx="2079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8" name="Text Placeholder 5">
            <a:extLst>
              <a:ext uri="{FF2B5EF4-FFF2-40B4-BE49-F238E27FC236}">
                <a16:creationId xmlns:a16="http://schemas.microsoft.com/office/drawing/2014/main" id="{B3EACADD-322A-5E4E-A995-2C4C6706DF30}"/>
              </a:ext>
            </a:extLst>
          </p:cNvPr>
          <p:cNvSpPr>
            <a:spLocks noGrp="1"/>
          </p:cNvSpPr>
          <p:nvPr>
            <p:ph type="body" sz="quarter" idx="42"/>
          </p:nvPr>
        </p:nvSpPr>
        <p:spPr>
          <a:xfrm>
            <a:off x="2806631" y="3429000"/>
            <a:ext cx="2079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9671925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 Right 1 Col Txt 1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4B944E-EC6C-2D46-8702-4E6847A4EA05}"/>
              </a:ext>
            </a:extLst>
          </p:cNvPr>
          <p:cNvSpPr/>
          <p:nvPr userDrawn="1"/>
        </p:nvSpPr>
        <p:spPr>
          <a:xfrm>
            <a:off x="4894263" y="6176356"/>
            <a:ext cx="7297737"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4333972"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p:txBody>
          <a:bodyPr/>
          <a:lstStyle/>
          <a:p>
            <a:r>
              <a:rPr lang="en-US" dirty="0"/>
              <a:t>DWF | Title</a:t>
            </a:r>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5532000" y="0"/>
            <a:ext cx="6660000" cy="6858000"/>
          </a:xfrm>
          <a:prstGeom prst="rect">
            <a:avLst/>
          </a:prstGeom>
        </p:spPr>
        <p:txBody>
          <a:bodyPr/>
          <a:lstStyle/>
          <a:p>
            <a:endParaRPr lang="en-US" dirty="0"/>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051050"/>
            <a:ext cx="4320000"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5">
            <a:extLst>
              <a:ext uri="{FF2B5EF4-FFF2-40B4-BE49-F238E27FC236}">
                <a16:creationId xmlns:a16="http://schemas.microsoft.com/office/drawing/2014/main" id="{B3AC0524-749D-854C-8092-A88E9D4AFEC0}"/>
              </a:ext>
            </a:extLst>
          </p:cNvPr>
          <p:cNvSpPr>
            <a:spLocks noGrp="1"/>
          </p:cNvSpPr>
          <p:nvPr>
            <p:ph type="body" sz="quarter" idx="41"/>
          </p:nvPr>
        </p:nvSpPr>
        <p:spPr>
          <a:xfrm>
            <a:off x="560388" y="3429000"/>
            <a:ext cx="4320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35821648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ic Left 1 Col T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0B27-19AC-D142-A7FE-14BA2D9C637C}"/>
              </a:ext>
            </a:extLst>
          </p:cNvPr>
          <p:cNvSpPr>
            <a:spLocks noGrp="1"/>
          </p:cNvSpPr>
          <p:nvPr>
            <p:ph type="title"/>
          </p:nvPr>
        </p:nvSpPr>
        <p:spPr>
          <a:xfrm>
            <a:off x="7777425" y="723802"/>
            <a:ext cx="3863714"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9A1C11FC-4FC9-A548-9070-632E20A51A38}"/>
              </a:ext>
            </a:extLst>
          </p:cNvPr>
          <p:cNvSpPr>
            <a:spLocks noGrp="1"/>
          </p:cNvSpPr>
          <p:nvPr>
            <p:ph type="ftr" sz="quarter" idx="10"/>
          </p:nvPr>
        </p:nvSpPr>
        <p:spPr>
          <a:xfrm>
            <a:off x="8088284" y="6436556"/>
            <a:ext cx="3528000" cy="153888"/>
          </a:xfrm>
          <a:prstGeom prst="rect">
            <a:avLst/>
          </a:prstGeom>
        </p:spPr>
        <p:txBody>
          <a:bodyPr/>
          <a:lstStyle/>
          <a:p>
            <a:r>
              <a:rPr lang="en-US" dirty="0"/>
              <a:t>DWF | Title</a:t>
            </a:r>
          </a:p>
        </p:txBody>
      </p:sp>
      <p:sp>
        <p:nvSpPr>
          <p:cNvPr id="4" name="Slide Number Placeholder 3">
            <a:extLst>
              <a:ext uri="{FF2B5EF4-FFF2-40B4-BE49-F238E27FC236}">
                <a16:creationId xmlns:a16="http://schemas.microsoft.com/office/drawing/2014/main" id="{4A2D1528-8EB9-4E44-9554-19EDB7B517E5}"/>
              </a:ext>
            </a:extLst>
          </p:cNvPr>
          <p:cNvSpPr>
            <a:spLocks noGrp="1"/>
          </p:cNvSpPr>
          <p:nvPr>
            <p:ph type="sldNum" sz="quarter" idx="11"/>
          </p:nvPr>
        </p:nvSpPr>
        <p:spPr>
          <a:xfrm>
            <a:off x="7777424" y="6436556"/>
            <a:ext cx="288000" cy="153888"/>
          </a:xfrm>
          <a:prstGeom prst="rect">
            <a:avLst/>
          </a:prstGeom>
        </p:spPr>
        <p:txBody>
          <a:bodyPr/>
          <a:lstStyle/>
          <a:p>
            <a:fld id="{9F42F5A6-819A-9F4C-9225-88E3002428E4}" type="slidenum">
              <a:rPr lang="en-US" smtClean="0"/>
              <a:pPr/>
              <a:t>‹#›</a:t>
            </a:fld>
            <a:endParaRPr lang="en-US" dirty="0"/>
          </a:p>
        </p:txBody>
      </p:sp>
      <p:sp>
        <p:nvSpPr>
          <p:cNvPr id="8" name="Text Placeholder 10">
            <a:extLst>
              <a:ext uri="{FF2B5EF4-FFF2-40B4-BE49-F238E27FC236}">
                <a16:creationId xmlns:a16="http://schemas.microsoft.com/office/drawing/2014/main" id="{77733F11-83A9-2D4B-8A38-58AE38C8B5AC}"/>
              </a:ext>
            </a:extLst>
          </p:cNvPr>
          <p:cNvSpPr>
            <a:spLocks noGrp="1"/>
          </p:cNvSpPr>
          <p:nvPr>
            <p:ph idx="1"/>
          </p:nvPr>
        </p:nvSpPr>
        <p:spPr>
          <a:xfrm>
            <a:off x="7777424" y="2059288"/>
            <a:ext cx="3863715" cy="1210588"/>
          </a:xfrm>
          <a:prstGeom prst="rect">
            <a:avLst/>
          </a:prstGeom>
        </p:spPr>
        <p:txBody>
          <a:bodyPr vert="horz" wrap="square"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Picture Placeholder 10">
            <a:extLst>
              <a:ext uri="{FF2B5EF4-FFF2-40B4-BE49-F238E27FC236}">
                <a16:creationId xmlns:a16="http://schemas.microsoft.com/office/drawing/2014/main" id="{D27521E3-B3F3-C249-A9BF-1A9A8A7BAD52}"/>
              </a:ext>
            </a:extLst>
          </p:cNvPr>
          <p:cNvSpPr>
            <a:spLocks noGrp="1"/>
          </p:cNvSpPr>
          <p:nvPr>
            <p:ph type="pic" sz="quarter" idx="12"/>
          </p:nvPr>
        </p:nvSpPr>
        <p:spPr>
          <a:xfrm>
            <a:off x="1" y="0"/>
            <a:ext cx="7146000" cy="6858000"/>
          </a:xfrm>
          <a:solidFill>
            <a:schemeClr val="bg1"/>
          </a:solidFill>
        </p:spPr>
        <p:txBody>
          <a:bodyPr/>
          <a:lstStyle/>
          <a:p>
            <a:endParaRPr lang="en-US"/>
          </a:p>
        </p:txBody>
      </p:sp>
      <p:cxnSp>
        <p:nvCxnSpPr>
          <p:cNvPr id="12" name="Straight Connector 11">
            <a:extLst>
              <a:ext uri="{FF2B5EF4-FFF2-40B4-BE49-F238E27FC236}">
                <a16:creationId xmlns:a16="http://schemas.microsoft.com/office/drawing/2014/main" id="{A4EEBE21-6C8F-544A-86C6-AFCD37DE860E}"/>
              </a:ext>
            </a:extLst>
          </p:cNvPr>
          <p:cNvCxnSpPr>
            <a:cxnSpLocks/>
          </p:cNvCxnSpPr>
          <p:nvPr userDrawn="1"/>
        </p:nvCxnSpPr>
        <p:spPr>
          <a:xfrm>
            <a:off x="7777424" y="6308725"/>
            <a:ext cx="38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5AB746-E85C-0D4E-994C-E51BA122A5D5}"/>
              </a:ext>
            </a:extLst>
          </p:cNvPr>
          <p:cNvCxnSpPr>
            <a:cxnSpLocks/>
          </p:cNvCxnSpPr>
          <p:nvPr userDrawn="1"/>
        </p:nvCxnSpPr>
        <p:spPr>
          <a:xfrm>
            <a:off x="7777425"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F7EC3EBF-0B91-F548-B215-EE2577F6C84C}"/>
              </a:ext>
            </a:extLst>
          </p:cNvPr>
          <p:cNvSpPr>
            <a:spLocks noGrp="1"/>
          </p:cNvSpPr>
          <p:nvPr>
            <p:ph type="body" sz="quarter" idx="41"/>
          </p:nvPr>
        </p:nvSpPr>
        <p:spPr>
          <a:xfrm>
            <a:off x="7777424" y="3429000"/>
            <a:ext cx="386371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4765131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icture DWF ">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A827E7-B6B2-CF48-8415-7A8D543277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78677" y="5052"/>
            <a:ext cx="5813323" cy="6847897"/>
          </a:xfrm>
          <a:prstGeom prst="rect">
            <a:avLst/>
          </a:prstGeom>
        </p:spPr>
      </p:pic>
      <p:grpSp>
        <p:nvGrpSpPr>
          <p:cNvPr id="15" name="Group 14">
            <a:extLst>
              <a:ext uri="{FF2B5EF4-FFF2-40B4-BE49-F238E27FC236}">
                <a16:creationId xmlns:a16="http://schemas.microsoft.com/office/drawing/2014/main" id="{B7906AF6-E2D2-2C45-A512-EAA96A5CF0B6}"/>
              </a:ext>
            </a:extLst>
          </p:cNvPr>
          <p:cNvGrpSpPr/>
          <p:nvPr userDrawn="1"/>
        </p:nvGrpSpPr>
        <p:grpSpPr>
          <a:xfrm>
            <a:off x="-2" y="0"/>
            <a:ext cx="7153277" cy="6858000"/>
            <a:chOff x="-2" y="0"/>
            <a:chExt cx="7153277" cy="6858000"/>
          </a:xfrm>
        </p:grpSpPr>
        <p:sp>
          <p:nvSpPr>
            <p:cNvPr id="16" name="Rectangle 15">
              <a:extLst>
                <a:ext uri="{FF2B5EF4-FFF2-40B4-BE49-F238E27FC236}">
                  <a16:creationId xmlns:a16="http://schemas.microsoft.com/office/drawing/2014/main" id="{F4649143-3CDB-3047-915A-67DF1EBD82BB}"/>
                </a:ext>
              </a:extLst>
            </p:cNvPr>
            <p:cNvSpPr/>
            <p:nvPr userDrawn="1"/>
          </p:nvSpPr>
          <p:spPr>
            <a:xfrm>
              <a:off x="0" y="0"/>
              <a:ext cx="7153275"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7" name="Rectangle 16">
              <a:extLst>
                <a:ext uri="{FF2B5EF4-FFF2-40B4-BE49-F238E27FC236}">
                  <a16:creationId xmlns:a16="http://schemas.microsoft.com/office/drawing/2014/main" id="{01B72276-542D-9447-93BD-8DEDD86F768C}"/>
                </a:ext>
              </a:extLst>
            </p:cNvPr>
            <p:cNvSpPr/>
            <p:nvPr userDrawn="1"/>
          </p:nvSpPr>
          <p:spPr>
            <a:xfrm>
              <a:off x="-2" y="0"/>
              <a:ext cx="6713317"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grpSp>
      <p:cxnSp>
        <p:nvCxnSpPr>
          <p:cNvPr id="23" name="Straight Connector 22">
            <a:extLst>
              <a:ext uri="{FF2B5EF4-FFF2-40B4-BE49-F238E27FC236}">
                <a16:creationId xmlns:a16="http://schemas.microsoft.com/office/drawing/2014/main" id="{5BF114F0-58E7-5E48-A897-2E2108687AE6}"/>
              </a:ext>
            </a:extLst>
          </p:cNvPr>
          <p:cNvCxnSpPr>
            <a:cxnSpLocks/>
          </p:cNvCxnSpPr>
          <p:nvPr userDrawn="1"/>
        </p:nvCxnSpPr>
        <p:spPr>
          <a:xfrm>
            <a:off x="757141" y="3429000"/>
            <a:ext cx="20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10">
            <a:extLst>
              <a:ext uri="{FF2B5EF4-FFF2-40B4-BE49-F238E27FC236}">
                <a16:creationId xmlns:a16="http://schemas.microsoft.com/office/drawing/2014/main" id="{20C5E4E2-D504-B44C-92A8-6FAEE6B1E4A3}"/>
              </a:ext>
            </a:extLst>
          </p:cNvPr>
          <p:cNvSpPr>
            <a:spLocks noGrp="1"/>
          </p:cNvSpPr>
          <p:nvPr>
            <p:ph idx="1" hasCustomPrompt="1"/>
          </p:nvPr>
        </p:nvSpPr>
        <p:spPr>
          <a:xfrm>
            <a:off x="757141" y="3873881"/>
            <a:ext cx="4104000" cy="307777"/>
          </a:xfrm>
          <a:prstGeom prst="rect">
            <a:avLst/>
          </a:prstGeom>
        </p:spPr>
        <p:txBody>
          <a:bodyPr vert="horz" wrap="square" lIns="0" tIns="0" rIns="0" bIns="0" rtlCol="0">
            <a:spAutoFit/>
          </a:bodyPr>
          <a:lstStyle>
            <a:lvl1pPr>
              <a:defRPr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Add sub heading</a:t>
            </a:r>
          </a:p>
        </p:txBody>
      </p:sp>
      <p:sp>
        <p:nvSpPr>
          <p:cNvPr id="27" name="Title Placeholder 8">
            <a:extLst>
              <a:ext uri="{FF2B5EF4-FFF2-40B4-BE49-F238E27FC236}">
                <a16:creationId xmlns:a16="http://schemas.microsoft.com/office/drawing/2014/main" id="{B03861ED-3217-1B4A-BBAD-F7CEE653B0E0}"/>
              </a:ext>
            </a:extLst>
          </p:cNvPr>
          <p:cNvSpPr>
            <a:spLocks noGrp="1"/>
          </p:cNvSpPr>
          <p:nvPr>
            <p:ph type="title"/>
          </p:nvPr>
        </p:nvSpPr>
        <p:spPr>
          <a:xfrm>
            <a:off x="757141" y="735973"/>
            <a:ext cx="5256000" cy="2400657"/>
          </a:xfrm>
          <a:prstGeom prst="rect">
            <a:avLst/>
          </a:prstGeom>
        </p:spPr>
        <p:txBody>
          <a:bodyPr vert="horz" wrap="square" lIns="0" tIns="0" rIns="0" bIns="0" rtlCol="0" anchor="b" anchorCtr="0">
            <a:spAutoFit/>
          </a:bodyPr>
          <a:lstStyle>
            <a:lvl1pPr>
              <a:lnSpc>
                <a:spcPct val="100000"/>
              </a:lnSpc>
              <a:defRPr sz="5200"/>
            </a:lvl1pPr>
          </a:lstStyle>
          <a:p>
            <a:r>
              <a:rPr lang="en-GB" dirty="0"/>
              <a:t>Click to edit Master title style</a:t>
            </a:r>
            <a:endParaRPr lang="en-US" dirty="0"/>
          </a:p>
        </p:txBody>
      </p:sp>
      <p:sp>
        <p:nvSpPr>
          <p:cNvPr id="9" name="Title Placeholder 8">
            <a:extLst>
              <a:ext uri="{FF2B5EF4-FFF2-40B4-BE49-F238E27FC236}">
                <a16:creationId xmlns:a16="http://schemas.microsoft.com/office/drawing/2014/main" id="{8D15F51B-78AD-AB44-9B24-658537C55895}"/>
              </a:ext>
            </a:extLst>
          </p:cNvPr>
          <p:cNvSpPr txBox="1">
            <a:spLocks/>
          </p:cNvSpPr>
          <p:nvPr userDrawn="1"/>
        </p:nvSpPr>
        <p:spPr>
          <a:xfrm>
            <a:off x="757140" y="5962948"/>
            <a:ext cx="2987999" cy="215444"/>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3500" b="0" i="0" kern="1200">
                <a:solidFill>
                  <a:schemeClr val="bg2"/>
                </a:solidFill>
                <a:latin typeface="Merriweather Light" pitchFamily="2" charset="77"/>
                <a:ea typeface="+mj-ea"/>
                <a:cs typeface="+mj-cs"/>
              </a:defRPr>
            </a:lvl1pPr>
          </a:lstStyle>
          <a:p>
            <a:r>
              <a:rPr lang="en-US" sz="14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dwfgroup.com</a:t>
            </a:r>
          </a:p>
        </p:txBody>
      </p:sp>
      <p:sp>
        <p:nvSpPr>
          <p:cNvPr id="10" name="TextBox 9">
            <a:extLst>
              <a:ext uri="{FF2B5EF4-FFF2-40B4-BE49-F238E27FC236}">
                <a16:creationId xmlns:a16="http://schemas.microsoft.com/office/drawing/2014/main" id="{E277DB03-4847-4142-8897-4893735533E3}"/>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background image: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Picture or texture fill &gt; File &gt; Select a correctly sized PPT wide image</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B9216A4C-0CF6-D64B-91FC-23A5EEA6F9D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25123" y="726250"/>
            <a:ext cx="934339" cy="937286"/>
          </a:xfrm>
          <a:prstGeom prst="rect">
            <a:avLst/>
          </a:prstGeom>
        </p:spPr>
      </p:pic>
    </p:spTree>
    <p:extLst>
      <p:ext uri="{BB962C8B-B14F-4D97-AF65-F5344CB8AC3E}">
        <p14:creationId xmlns:p14="http://schemas.microsoft.com/office/powerpoint/2010/main" val="221873150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ic Left 1 Col Txt 2">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6024562"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6612119" y="723802"/>
            <a:ext cx="5026410"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6612120" y="2060355"/>
            <a:ext cx="5026410"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6612119"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33F40BA1-F017-6140-BC9D-A812F49D226B}"/>
              </a:ext>
            </a:extLst>
          </p:cNvPr>
          <p:cNvSpPr>
            <a:spLocks noGrp="1"/>
          </p:cNvSpPr>
          <p:nvPr>
            <p:ph type="ftr" sz="quarter" idx="13"/>
          </p:nvPr>
        </p:nvSpPr>
        <p:spPr>
          <a:xfrm>
            <a:off x="6900119" y="6436556"/>
            <a:ext cx="4752000" cy="153888"/>
          </a:xfrm>
        </p:spPr>
        <p:txBody>
          <a:bodyPr/>
          <a:lstStyle/>
          <a:p>
            <a:r>
              <a:rPr lang="en-US" dirty="0"/>
              <a:t>DWF | Title</a:t>
            </a:r>
          </a:p>
        </p:txBody>
      </p:sp>
      <p:sp>
        <p:nvSpPr>
          <p:cNvPr id="12" name="Slide Number Placeholder 11">
            <a:extLst>
              <a:ext uri="{FF2B5EF4-FFF2-40B4-BE49-F238E27FC236}">
                <a16:creationId xmlns:a16="http://schemas.microsoft.com/office/drawing/2014/main" id="{4BDA1502-17E6-7D4A-9718-C5FB59DC5E6D}"/>
              </a:ext>
            </a:extLst>
          </p:cNvPr>
          <p:cNvSpPr>
            <a:spLocks noGrp="1"/>
          </p:cNvSpPr>
          <p:nvPr>
            <p:ph type="sldNum" sz="quarter" idx="14"/>
          </p:nvPr>
        </p:nvSpPr>
        <p:spPr>
          <a:xfrm>
            <a:off x="6612119" y="6436556"/>
            <a:ext cx="288000" cy="153888"/>
          </a:xfrm>
        </p:spPr>
        <p:txBody>
          <a:bodyPr/>
          <a:lstStyle/>
          <a:p>
            <a:fld id="{9F42F5A6-819A-9F4C-9225-88E3002428E4}" type="slidenum">
              <a:rPr lang="en-US" smtClean="0"/>
              <a:pPr/>
              <a:t>‹#›</a:t>
            </a:fld>
            <a:endParaRPr lang="en-US" dirty="0"/>
          </a:p>
        </p:txBody>
      </p:sp>
      <p:cxnSp>
        <p:nvCxnSpPr>
          <p:cNvPr id="9" name="Straight Connector 8">
            <a:extLst>
              <a:ext uri="{FF2B5EF4-FFF2-40B4-BE49-F238E27FC236}">
                <a16:creationId xmlns:a16="http://schemas.microsoft.com/office/drawing/2014/main" id="{6A0F29F2-8163-4C43-B06D-3B8F0B87857E}"/>
              </a:ext>
            </a:extLst>
          </p:cNvPr>
          <p:cNvCxnSpPr>
            <a:cxnSpLocks/>
          </p:cNvCxnSpPr>
          <p:nvPr userDrawn="1"/>
        </p:nvCxnSpPr>
        <p:spPr>
          <a:xfrm>
            <a:off x="6612119" y="630872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ECBE0CB2-FFBA-564D-8EF4-B3E6C9789F03}"/>
              </a:ext>
            </a:extLst>
          </p:cNvPr>
          <p:cNvSpPr>
            <a:spLocks noGrp="1"/>
          </p:cNvSpPr>
          <p:nvPr>
            <p:ph type="body" sz="quarter" idx="41"/>
          </p:nvPr>
        </p:nvSpPr>
        <p:spPr>
          <a:xfrm>
            <a:off x="6612120" y="3429000"/>
            <a:ext cx="5026409"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83634439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Pic Left 1 Col Txt 2 (2 line title)">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6024562"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6612119" y="723802"/>
            <a:ext cx="5026410"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6612120" y="2549598"/>
            <a:ext cx="5026410"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Footer Placeholder 10">
            <a:extLst>
              <a:ext uri="{FF2B5EF4-FFF2-40B4-BE49-F238E27FC236}">
                <a16:creationId xmlns:a16="http://schemas.microsoft.com/office/drawing/2014/main" id="{33F40BA1-F017-6140-BC9D-A812F49D226B}"/>
              </a:ext>
            </a:extLst>
          </p:cNvPr>
          <p:cNvSpPr>
            <a:spLocks noGrp="1"/>
          </p:cNvSpPr>
          <p:nvPr>
            <p:ph type="ftr" sz="quarter" idx="13"/>
          </p:nvPr>
        </p:nvSpPr>
        <p:spPr>
          <a:xfrm>
            <a:off x="6900119" y="6436556"/>
            <a:ext cx="4752000" cy="153888"/>
          </a:xfrm>
        </p:spPr>
        <p:txBody>
          <a:bodyPr/>
          <a:lstStyle/>
          <a:p>
            <a:r>
              <a:rPr lang="en-US" dirty="0"/>
              <a:t>DWF | Title</a:t>
            </a:r>
          </a:p>
        </p:txBody>
      </p:sp>
      <p:sp>
        <p:nvSpPr>
          <p:cNvPr id="12" name="Slide Number Placeholder 11">
            <a:extLst>
              <a:ext uri="{FF2B5EF4-FFF2-40B4-BE49-F238E27FC236}">
                <a16:creationId xmlns:a16="http://schemas.microsoft.com/office/drawing/2014/main" id="{4BDA1502-17E6-7D4A-9718-C5FB59DC5E6D}"/>
              </a:ext>
            </a:extLst>
          </p:cNvPr>
          <p:cNvSpPr>
            <a:spLocks noGrp="1"/>
          </p:cNvSpPr>
          <p:nvPr>
            <p:ph type="sldNum" sz="quarter" idx="14"/>
          </p:nvPr>
        </p:nvSpPr>
        <p:spPr>
          <a:xfrm>
            <a:off x="6612119" y="6436556"/>
            <a:ext cx="288000" cy="153888"/>
          </a:xfrm>
        </p:spPr>
        <p:txBody>
          <a:bodyPr/>
          <a:lstStyle/>
          <a:p>
            <a:fld id="{9F42F5A6-819A-9F4C-9225-88E3002428E4}" type="slidenum">
              <a:rPr lang="en-US" smtClean="0"/>
              <a:pPr/>
              <a:t>‹#›</a:t>
            </a:fld>
            <a:endParaRPr lang="en-US" dirty="0"/>
          </a:p>
        </p:txBody>
      </p:sp>
      <p:cxnSp>
        <p:nvCxnSpPr>
          <p:cNvPr id="9" name="Straight Connector 8">
            <a:extLst>
              <a:ext uri="{FF2B5EF4-FFF2-40B4-BE49-F238E27FC236}">
                <a16:creationId xmlns:a16="http://schemas.microsoft.com/office/drawing/2014/main" id="{6A0F29F2-8163-4C43-B06D-3B8F0B87857E}"/>
              </a:ext>
            </a:extLst>
          </p:cNvPr>
          <p:cNvCxnSpPr>
            <a:cxnSpLocks/>
          </p:cNvCxnSpPr>
          <p:nvPr userDrawn="1"/>
        </p:nvCxnSpPr>
        <p:spPr>
          <a:xfrm>
            <a:off x="6612119" y="630872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ECBE0CB2-FFBA-564D-8EF4-B3E6C9789F03}"/>
              </a:ext>
            </a:extLst>
          </p:cNvPr>
          <p:cNvSpPr>
            <a:spLocks noGrp="1"/>
          </p:cNvSpPr>
          <p:nvPr>
            <p:ph type="body" sz="quarter" idx="41"/>
          </p:nvPr>
        </p:nvSpPr>
        <p:spPr>
          <a:xfrm>
            <a:off x="6612120" y="3918243"/>
            <a:ext cx="5026409"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10" name="Straight Connector 9">
            <a:extLst>
              <a:ext uri="{FF2B5EF4-FFF2-40B4-BE49-F238E27FC236}">
                <a16:creationId xmlns:a16="http://schemas.microsoft.com/office/drawing/2014/main" id="{8C8A8B52-BD5F-1E4A-8235-8A797CF5B36F}"/>
              </a:ext>
            </a:extLst>
          </p:cNvPr>
          <p:cNvCxnSpPr>
            <a:cxnSpLocks/>
          </p:cNvCxnSpPr>
          <p:nvPr userDrawn="1"/>
        </p:nvCxnSpPr>
        <p:spPr>
          <a:xfrm>
            <a:off x="6612119"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4426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Pic Left 1 Col Txt 2">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3657599"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4098914" y="723802"/>
            <a:ext cx="7539615"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4098913" y="2060355"/>
            <a:ext cx="7539615"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4098913"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33F40BA1-F017-6140-BC9D-A812F49D226B}"/>
              </a:ext>
            </a:extLst>
          </p:cNvPr>
          <p:cNvSpPr>
            <a:spLocks noGrp="1"/>
          </p:cNvSpPr>
          <p:nvPr>
            <p:ph type="ftr" sz="quarter" idx="13"/>
          </p:nvPr>
        </p:nvSpPr>
        <p:spPr>
          <a:xfrm>
            <a:off x="4386913" y="6436556"/>
            <a:ext cx="7251616" cy="153888"/>
          </a:xfrm>
        </p:spPr>
        <p:txBody>
          <a:bodyPr/>
          <a:lstStyle/>
          <a:p>
            <a:r>
              <a:rPr lang="en-US" dirty="0"/>
              <a:t>DWF | Title</a:t>
            </a:r>
          </a:p>
        </p:txBody>
      </p:sp>
      <p:sp>
        <p:nvSpPr>
          <p:cNvPr id="12" name="Slide Number Placeholder 11">
            <a:extLst>
              <a:ext uri="{FF2B5EF4-FFF2-40B4-BE49-F238E27FC236}">
                <a16:creationId xmlns:a16="http://schemas.microsoft.com/office/drawing/2014/main" id="{4BDA1502-17E6-7D4A-9718-C5FB59DC5E6D}"/>
              </a:ext>
            </a:extLst>
          </p:cNvPr>
          <p:cNvSpPr>
            <a:spLocks noGrp="1"/>
          </p:cNvSpPr>
          <p:nvPr>
            <p:ph type="sldNum" sz="quarter" idx="14"/>
          </p:nvPr>
        </p:nvSpPr>
        <p:spPr>
          <a:xfrm>
            <a:off x="4098914" y="6436556"/>
            <a:ext cx="288000" cy="153888"/>
          </a:xfrm>
        </p:spPr>
        <p:txBody>
          <a:bodyPr/>
          <a:lstStyle/>
          <a:p>
            <a:fld id="{9F42F5A6-819A-9F4C-9225-88E3002428E4}" type="slidenum">
              <a:rPr lang="en-US" smtClean="0"/>
              <a:pPr/>
              <a:t>‹#›</a:t>
            </a:fld>
            <a:endParaRPr lang="en-US" dirty="0"/>
          </a:p>
        </p:txBody>
      </p:sp>
      <p:cxnSp>
        <p:nvCxnSpPr>
          <p:cNvPr id="9" name="Straight Connector 8">
            <a:extLst>
              <a:ext uri="{FF2B5EF4-FFF2-40B4-BE49-F238E27FC236}">
                <a16:creationId xmlns:a16="http://schemas.microsoft.com/office/drawing/2014/main" id="{6A0F29F2-8163-4C43-B06D-3B8F0B87857E}"/>
              </a:ext>
            </a:extLst>
          </p:cNvPr>
          <p:cNvCxnSpPr>
            <a:cxnSpLocks/>
          </p:cNvCxnSpPr>
          <p:nvPr userDrawn="1"/>
        </p:nvCxnSpPr>
        <p:spPr>
          <a:xfrm>
            <a:off x="4098914" y="6308725"/>
            <a:ext cx="75396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ECBE0CB2-FFBA-564D-8EF4-B3E6C9789F03}"/>
              </a:ext>
            </a:extLst>
          </p:cNvPr>
          <p:cNvSpPr>
            <a:spLocks noGrp="1"/>
          </p:cNvSpPr>
          <p:nvPr>
            <p:ph type="body" sz="quarter" idx="41"/>
          </p:nvPr>
        </p:nvSpPr>
        <p:spPr>
          <a:xfrm>
            <a:off x="4098914" y="3429000"/>
            <a:ext cx="753961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3498347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 Right 1 Col Txt Imag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4B944E-EC6C-2D46-8702-4E6847A4EA05}"/>
              </a:ext>
            </a:extLst>
          </p:cNvPr>
          <p:cNvSpPr/>
          <p:nvPr userDrawn="1"/>
        </p:nvSpPr>
        <p:spPr>
          <a:xfrm>
            <a:off x="4894263" y="6176356"/>
            <a:ext cx="7297737"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4333972"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5532000" y="0"/>
            <a:ext cx="666000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051050"/>
            <a:ext cx="4333875"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10">
            <a:extLst>
              <a:ext uri="{FF2B5EF4-FFF2-40B4-BE49-F238E27FC236}">
                <a16:creationId xmlns:a16="http://schemas.microsoft.com/office/drawing/2014/main" id="{10D533DF-4B9F-204E-A6F5-E056FF85DB88}"/>
              </a:ext>
            </a:extLst>
          </p:cNvPr>
          <p:cNvSpPr>
            <a:spLocks noGrp="1"/>
          </p:cNvSpPr>
          <p:nvPr>
            <p:ph type="pic" sz="quarter" idx="14"/>
          </p:nvPr>
        </p:nvSpPr>
        <p:spPr>
          <a:xfrm>
            <a:off x="2797175" y="3905431"/>
            <a:ext cx="2097088" cy="2228767"/>
          </a:xfrm>
          <a:prstGeom prst="rect">
            <a:avLst/>
          </a:prstGeom>
        </p:spPr>
        <p:txBody>
          <a:bodyPr/>
          <a:lstStyle/>
          <a:p>
            <a:endParaRPr lang="en-US" dirty="0"/>
          </a:p>
        </p:txBody>
      </p:sp>
      <p:sp>
        <p:nvSpPr>
          <p:cNvPr id="11" name="Text Placeholder 5">
            <a:extLst>
              <a:ext uri="{FF2B5EF4-FFF2-40B4-BE49-F238E27FC236}">
                <a16:creationId xmlns:a16="http://schemas.microsoft.com/office/drawing/2014/main" id="{48C07D11-5249-5543-91ED-96264321D89D}"/>
              </a:ext>
            </a:extLst>
          </p:cNvPr>
          <p:cNvSpPr>
            <a:spLocks noGrp="1"/>
          </p:cNvSpPr>
          <p:nvPr>
            <p:ph type="body" sz="quarter" idx="41"/>
          </p:nvPr>
        </p:nvSpPr>
        <p:spPr>
          <a:xfrm>
            <a:off x="550863" y="3437965"/>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33489394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 Right 2 Col Txt Chart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4B944E-EC6C-2D46-8702-4E6847A4EA05}"/>
              </a:ext>
            </a:extLst>
          </p:cNvPr>
          <p:cNvSpPr/>
          <p:nvPr userDrawn="1"/>
        </p:nvSpPr>
        <p:spPr>
          <a:xfrm>
            <a:off x="7872000" y="6176356"/>
            <a:ext cx="4320000"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0" y="723802"/>
            <a:ext cx="7311709"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8413750" y="0"/>
            <a:ext cx="377825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051050"/>
            <a:ext cx="7311612"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hart Placeholder 5">
            <a:extLst>
              <a:ext uri="{FF2B5EF4-FFF2-40B4-BE49-F238E27FC236}">
                <a16:creationId xmlns:a16="http://schemas.microsoft.com/office/drawing/2014/main" id="{B1DC502A-AE53-9E43-9AEE-B54E26EF6F80}"/>
              </a:ext>
            </a:extLst>
          </p:cNvPr>
          <p:cNvSpPr>
            <a:spLocks noGrp="1"/>
          </p:cNvSpPr>
          <p:nvPr>
            <p:ph type="chart" sz="quarter" idx="16"/>
          </p:nvPr>
        </p:nvSpPr>
        <p:spPr>
          <a:xfrm>
            <a:off x="4655725" y="3429000"/>
            <a:ext cx="3216275" cy="2643188"/>
          </a:xfrm>
        </p:spPr>
        <p:txBody>
          <a:bodyPr/>
          <a:lstStyle/>
          <a:p>
            <a:endParaRPr lang="en-US"/>
          </a:p>
        </p:txBody>
      </p:sp>
      <p:sp>
        <p:nvSpPr>
          <p:cNvPr id="14" name="Text Placeholder 5">
            <a:extLst>
              <a:ext uri="{FF2B5EF4-FFF2-40B4-BE49-F238E27FC236}">
                <a16:creationId xmlns:a16="http://schemas.microsoft.com/office/drawing/2014/main" id="{3FB518A1-ECE4-5645-BFE5-C5F7DBC67A15}"/>
              </a:ext>
            </a:extLst>
          </p:cNvPr>
          <p:cNvSpPr>
            <a:spLocks noGrp="1"/>
          </p:cNvSpPr>
          <p:nvPr>
            <p:ph type="body" sz="quarter" idx="41"/>
          </p:nvPr>
        </p:nvSpPr>
        <p:spPr>
          <a:xfrm>
            <a:off x="560291" y="3429000"/>
            <a:ext cx="394938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237721998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 Right 2 Col Txt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4B944E-EC6C-2D46-8702-4E6847A4EA05}"/>
              </a:ext>
            </a:extLst>
          </p:cNvPr>
          <p:cNvSpPr/>
          <p:nvPr userDrawn="1"/>
        </p:nvSpPr>
        <p:spPr>
          <a:xfrm>
            <a:off x="7872000" y="6176356"/>
            <a:ext cx="4320000"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7311708"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8413750" y="0"/>
            <a:ext cx="377825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051050"/>
            <a:ext cx="7311612"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Box 12">
            <a:extLst>
              <a:ext uri="{FF2B5EF4-FFF2-40B4-BE49-F238E27FC236}">
                <a16:creationId xmlns:a16="http://schemas.microsoft.com/office/drawing/2014/main" id="{0FF7FDED-604E-9542-A498-445A3F22664B}"/>
              </a:ext>
            </a:extLst>
          </p:cNvPr>
          <p:cNvSpPr txBox="1"/>
          <p:nvPr userDrawn="1"/>
        </p:nvSpPr>
        <p:spPr>
          <a:xfrm>
            <a:off x="560291" y="6991350"/>
            <a:ext cx="5074286"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the chart (if not needed, delete placeholder):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current chart &gt; Add data to create new chart</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5">
            <a:extLst>
              <a:ext uri="{FF2B5EF4-FFF2-40B4-BE49-F238E27FC236}">
                <a16:creationId xmlns:a16="http://schemas.microsoft.com/office/drawing/2014/main" id="{3FB518A1-ECE4-5645-BFE5-C5F7DBC67A15}"/>
              </a:ext>
            </a:extLst>
          </p:cNvPr>
          <p:cNvSpPr>
            <a:spLocks noGrp="1"/>
          </p:cNvSpPr>
          <p:nvPr>
            <p:ph type="body" sz="quarter" idx="41"/>
          </p:nvPr>
        </p:nvSpPr>
        <p:spPr>
          <a:xfrm>
            <a:off x="560290" y="3429000"/>
            <a:ext cx="7311709"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31499879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ic Right 2 Col Txt (2 line title)">
    <p:spTree>
      <p:nvGrpSpPr>
        <p:cNvPr id="1" name=""/>
        <p:cNvGrpSpPr/>
        <p:nvPr/>
      </p:nvGrpSpPr>
      <p:grpSpPr>
        <a:xfrm>
          <a:off x="0" y="0"/>
          <a:ext cx="0" cy="0"/>
          <a:chOff x="0" y="0"/>
          <a:chExt cx="0" cy="0"/>
        </a:xfrm>
      </p:grpSpPr>
      <p:sp>
        <p:nvSpPr>
          <p:cNvPr id="6" name="Rectangle 5"/>
          <p:cNvSpPr/>
          <p:nvPr userDrawn="1"/>
        </p:nvSpPr>
        <p:spPr>
          <a:xfrm>
            <a:off x="457200" y="1262411"/>
            <a:ext cx="2349795" cy="236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2" name="Rectangle 11">
            <a:extLst>
              <a:ext uri="{FF2B5EF4-FFF2-40B4-BE49-F238E27FC236}">
                <a16:creationId xmlns:a16="http://schemas.microsoft.com/office/drawing/2014/main" id="{F44B944E-EC6C-2D46-8702-4E6847A4EA05}"/>
              </a:ext>
            </a:extLst>
          </p:cNvPr>
          <p:cNvSpPr/>
          <p:nvPr userDrawn="1"/>
        </p:nvSpPr>
        <p:spPr>
          <a:xfrm>
            <a:off x="7872000" y="6176356"/>
            <a:ext cx="4320000" cy="26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2898AFAB-B653-4E40-B592-38DFD62099BA}"/>
              </a:ext>
            </a:extLst>
          </p:cNvPr>
          <p:cNvSpPr>
            <a:spLocks noGrp="1"/>
          </p:cNvSpPr>
          <p:nvPr>
            <p:ph type="title"/>
          </p:nvPr>
        </p:nvSpPr>
        <p:spPr>
          <a:xfrm>
            <a:off x="560291" y="723802"/>
            <a:ext cx="7311708"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AB845648-F683-A54B-A146-F27247F12E1F}"/>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8F9623A7-959C-D94D-A019-21B28372D8D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Picture Placeholder 10">
            <a:extLst>
              <a:ext uri="{FF2B5EF4-FFF2-40B4-BE49-F238E27FC236}">
                <a16:creationId xmlns:a16="http://schemas.microsoft.com/office/drawing/2014/main" id="{DF4FC2DA-8540-8B4F-A1F0-CE57FC9F724B}"/>
              </a:ext>
            </a:extLst>
          </p:cNvPr>
          <p:cNvSpPr>
            <a:spLocks noGrp="1"/>
          </p:cNvSpPr>
          <p:nvPr>
            <p:ph type="pic" sz="quarter" idx="12"/>
          </p:nvPr>
        </p:nvSpPr>
        <p:spPr>
          <a:xfrm>
            <a:off x="8413750" y="0"/>
            <a:ext cx="377825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D3B5E6D0-EB62-2A4A-BB94-DF9FDBB461F3}"/>
              </a:ext>
            </a:extLst>
          </p:cNvPr>
          <p:cNvSpPr>
            <a:spLocks noGrp="1"/>
          </p:cNvSpPr>
          <p:nvPr>
            <p:ph type="body" sz="quarter" idx="13"/>
          </p:nvPr>
        </p:nvSpPr>
        <p:spPr>
          <a:xfrm>
            <a:off x="560388" y="2549598"/>
            <a:ext cx="7311612"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5">
            <a:extLst>
              <a:ext uri="{FF2B5EF4-FFF2-40B4-BE49-F238E27FC236}">
                <a16:creationId xmlns:a16="http://schemas.microsoft.com/office/drawing/2014/main" id="{3FB518A1-ECE4-5645-BFE5-C5F7DBC67A15}"/>
              </a:ext>
            </a:extLst>
          </p:cNvPr>
          <p:cNvSpPr>
            <a:spLocks noGrp="1"/>
          </p:cNvSpPr>
          <p:nvPr>
            <p:ph type="body" sz="quarter" idx="41"/>
          </p:nvPr>
        </p:nvSpPr>
        <p:spPr>
          <a:xfrm>
            <a:off x="560290" y="3927548"/>
            <a:ext cx="7311709"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cxnSp>
        <p:nvCxnSpPr>
          <p:cNvPr id="11" name="Straight Connector 10">
            <a:extLst>
              <a:ext uri="{FF2B5EF4-FFF2-40B4-BE49-F238E27FC236}">
                <a16:creationId xmlns:a16="http://schemas.microsoft.com/office/drawing/2014/main" id="{8C8A8B52-BD5F-1E4A-8235-8A797CF5B36F}"/>
              </a:ext>
            </a:extLst>
          </p:cNvPr>
          <p:cNvCxnSpPr>
            <a:cxnSpLocks/>
          </p:cNvCxnSpPr>
          <p:nvPr userDrawn="1"/>
        </p:nvCxnSpPr>
        <p:spPr>
          <a:xfrm>
            <a:off x="560290"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65181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 Text w fram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47361" y="2051050"/>
            <a:ext cx="2664000" cy="3792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3357411" y="2051050"/>
            <a:ext cx="2664000" cy="3792797"/>
          </a:xfrm>
          <a:prstGeom prst="rect">
            <a:avLst/>
          </a:prstGeom>
          <a:solidFill>
            <a:srgbClr val="4EA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B7404D46-659F-1C49-8B82-1A248BA02CE1}"/>
              </a:ext>
            </a:extLst>
          </p:cNvPr>
          <p:cNvSpPr/>
          <p:nvPr userDrawn="1"/>
        </p:nvSpPr>
        <p:spPr>
          <a:xfrm>
            <a:off x="6167461" y="2051050"/>
            <a:ext cx="2664000"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47361" y="2051050"/>
            <a:ext cx="2628000" cy="609737"/>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3359507" y="2051050"/>
            <a:ext cx="2628000" cy="609737"/>
          </a:xfrm>
        </p:spPr>
        <p:txBody>
          <a:bodyPr lIns="180000" tIns="180000" rIns="180000" bIns="180000"/>
          <a:lstStyle>
            <a:lvl1pPr>
              <a:defRPr>
                <a:solidFill>
                  <a:schemeClr val="bg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CA816953-9E18-3F4C-ABB0-BC16BE2E80F9}"/>
              </a:ext>
            </a:extLst>
          </p:cNvPr>
          <p:cNvSpPr>
            <a:spLocks noGrp="1"/>
          </p:cNvSpPr>
          <p:nvPr>
            <p:ph type="body" sz="quarter" idx="14"/>
          </p:nvPr>
        </p:nvSpPr>
        <p:spPr>
          <a:xfrm>
            <a:off x="6171649" y="2051050"/>
            <a:ext cx="2628000" cy="609737"/>
          </a:xfrm>
        </p:spPr>
        <p:txBody>
          <a:bodyPr lIns="180000" tIns="180000" rIns="180000" bIns="180000"/>
          <a:lstStyle>
            <a:lvl1pPr>
              <a:defRPr>
                <a:solidFill>
                  <a:schemeClr val="tx1"/>
                </a:solidFill>
              </a:defRPr>
            </a:lvl1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24581"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C002C5-954B-8A46-9D67-D356CFA6292C}"/>
              </a:ext>
            </a:extLst>
          </p:cNvPr>
          <p:cNvCxnSpPr>
            <a:cxnSpLocks/>
          </p:cNvCxnSpPr>
          <p:nvPr userDrawn="1"/>
        </p:nvCxnSpPr>
        <p:spPr>
          <a:xfrm>
            <a:off x="6334786"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3544760"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9B7176A-7532-434C-9B14-94DB852A25CD}"/>
              </a:ext>
            </a:extLst>
          </p:cNvPr>
          <p:cNvSpPr/>
          <p:nvPr userDrawn="1"/>
        </p:nvSpPr>
        <p:spPr>
          <a:xfrm>
            <a:off x="8979241" y="2051050"/>
            <a:ext cx="2664000" cy="3792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1" name="Text Placeholder 10">
            <a:extLst>
              <a:ext uri="{FF2B5EF4-FFF2-40B4-BE49-F238E27FC236}">
                <a16:creationId xmlns:a16="http://schemas.microsoft.com/office/drawing/2014/main" id="{45FB6E75-3CC3-1B42-AF76-7007E986602D}"/>
              </a:ext>
            </a:extLst>
          </p:cNvPr>
          <p:cNvSpPr>
            <a:spLocks noGrp="1"/>
          </p:cNvSpPr>
          <p:nvPr>
            <p:ph type="body" sz="quarter" idx="18"/>
          </p:nvPr>
        </p:nvSpPr>
        <p:spPr>
          <a:xfrm>
            <a:off x="8979241" y="2051050"/>
            <a:ext cx="2628000" cy="855958"/>
          </a:xfrm>
        </p:spPr>
        <p:txBody>
          <a:bodyPr lIns="180000" tIns="180000" rIns="180000" bIns="180000"/>
          <a:lstStyle>
            <a:lvl1pPr>
              <a:defRPr>
                <a:solidFill>
                  <a:schemeClr val="bg1"/>
                </a:solidFill>
              </a:defRPr>
            </a:lvl1pPr>
          </a:lstStyle>
          <a:p>
            <a:pPr lvl="0"/>
            <a:r>
              <a:rPr lang="en-GB" dirty="0"/>
              <a:t>Click to edit Master text styles</a:t>
            </a:r>
          </a:p>
        </p:txBody>
      </p:sp>
      <p:cxnSp>
        <p:nvCxnSpPr>
          <p:cNvPr id="22" name="Straight Connector 21">
            <a:extLst>
              <a:ext uri="{FF2B5EF4-FFF2-40B4-BE49-F238E27FC236}">
                <a16:creationId xmlns:a16="http://schemas.microsoft.com/office/drawing/2014/main" id="{E2452039-237A-5B4C-8409-1197FAB5CDB9}"/>
              </a:ext>
            </a:extLst>
          </p:cNvPr>
          <p:cNvCxnSpPr>
            <a:cxnSpLocks/>
          </p:cNvCxnSpPr>
          <p:nvPr userDrawn="1"/>
        </p:nvCxnSpPr>
        <p:spPr>
          <a:xfrm>
            <a:off x="9146566"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2A5C67A-9335-AC4B-885E-CBFC1BC4B35C}"/>
              </a:ext>
            </a:extLst>
          </p:cNvPr>
          <p:cNvSpPr>
            <a:spLocks noGrp="1"/>
          </p:cNvSpPr>
          <p:nvPr>
            <p:ph type="body" sz="quarter" idx="40"/>
          </p:nvPr>
        </p:nvSpPr>
        <p:spPr>
          <a:xfrm>
            <a:off x="560388" y="2954446"/>
            <a:ext cx="2649537"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5" name="Text Placeholder 5">
            <a:extLst>
              <a:ext uri="{FF2B5EF4-FFF2-40B4-BE49-F238E27FC236}">
                <a16:creationId xmlns:a16="http://schemas.microsoft.com/office/drawing/2014/main" id="{7B9FF21D-C52E-CE40-B657-44CF67D1FE2D}"/>
              </a:ext>
            </a:extLst>
          </p:cNvPr>
          <p:cNvSpPr>
            <a:spLocks noGrp="1"/>
          </p:cNvSpPr>
          <p:nvPr>
            <p:ph type="body" sz="quarter" idx="41"/>
          </p:nvPr>
        </p:nvSpPr>
        <p:spPr>
          <a:xfrm>
            <a:off x="3357411" y="2954446"/>
            <a:ext cx="2649537"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6" name="Text Placeholder 5">
            <a:extLst>
              <a:ext uri="{FF2B5EF4-FFF2-40B4-BE49-F238E27FC236}">
                <a16:creationId xmlns:a16="http://schemas.microsoft.com/office/drawing/2014/main" id="{9360E624-4141-8D44-A66C-1E228582D45E}"/>
              </a:ext>
            </a:extLst>
          </p:cNvPr>
          <p:cNvSpPr>
            <a:spLocks noGrp="1"/>
          </p:cNvSpPr>
          <p:nvPr>
            <p:ph type="body" sz="quarter" idx="42"/>
          </p:nvPr>
        </p:nvSpPr>
        <p:spPr>
          <a:xfrm>
            <a:off x="6171649" y="2954446"/>
            <a:ext cx="2649537"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7" name="Text Placeholder 5">
            <a:extLst>
              <a:ext uri="{FF2B5EF4-FFF2-40B4-BE49-F238E27FC236}">
                <a16:creationId xmlns:a16="http://schemas.microsoft.com/office/drawing/2014/main" id="{7BA5FE41-93CB-2F48-99C0-6BA8DA788834}"/>
              </a:ext>
            </a:extLst>
          </p:cNvPr>
          <p:cNvSpPr>
            <a:spLocks noGrp="1"/>
          </p:cNvSpPr>
          <p:nvPr>
            <p:ph type="body" sz="quarter" idx="43"/>
          </p:nvPr>
        </p:nvSpPr>
        <p:spPr>
          <a:xfrm>
            <a:off x="8979241" y="2954446"/>
            <a:ext cx="2649537"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40838400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ol Text w frames 1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60291" y="2051050"/>
            <a:ext cx="2451600" cy="3792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3185295" y="2051050"/>
            <a:ext cx="2448000" cy="3792797"/>
          </a:xfrm>
          <a:prstGeom prst="rect">
            <a:avLst/>
          </a:prstGeom>
          <a:solidFill>
            <a:srgbClr val="4EA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B7404D46-659F-1C49-8B82-1A248BA02CE1}"/>
              </a:ext>
            </a:extLst>
          </p:cNvPr>
          <p:cNvSpPr/>
          <p:nvPr userDrawn="1"/>
        </p:nvSpPr>
        <p:spPr>
          <a:xfrm>
            <a:off x="5810300" y="2051050"/>
            <a:ext cx="2448000"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1" y="2051050"/>
            <a:ext cx="2448000" cy="855958"/>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3187389" y="2051050"/>
            <a:ext cx="2448000" cy="855958"/>
          </a:xfrm>
        </p:spPr>
        <p:txBody>
          <a:bodyPr lIns="180000" tIns="180000" rIns="180000" bIns="180000"/>
          <a:lstStyle>
            <a:lvl1pPr>
              <a:defRPr>
                <a:solidFill>
                  <a:schemeClr val="bg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CA816953-9E18-3F4C-ABB0-BC16BE2E80F9}"/>
              </a:ext>
            </a:extLst>
          </p:cNvPr>
          <p:cNvSpPr>
            <a:spLocks noGrp="1"/>
          </p:cNvSpPr>
          <p:nvPr>
            <p:ph type="body" sz="quarter" idx="14"/>
          </p:nvPr>
        </p:nvSpPr>
        <p:spPr>
          <a:xfrm>
            <a:off x="5814487" y="2051050"/>
            <a:ext cx="2448000" cy="855958"/>
          </a:xfrm>
        </p:spPr>
        <p:txBody>
          <a:bodyPr lIns="180000" tIns="180000" rIns="180000" bIns="180000"/>
          <a:lstStyle>
            <a:lvl1pPr>
              <a:defRPr>
                <a:solidFill>
                  <a:schemeClr val="tx1"/>
                </a:solidFill>
              </a:defRPr>
            </a:lvl1pPr>
          </a:lstStyle>
          <a:p>
            <a:pPr lvl="0"/>
            <a:r>
              <a:rPr lang="en-GB" dirty="0"/>
              <a:t>Click to edit Master text styles</a:t>
            </a:r>
          </a:p>
        </p:txBody>
      </p:sp>
      <p:sp>
        <p:nvSpPr>
          <p:cNvPr id="15" name="Text Placeholder 14">
            <a:extLst>
              <a:ext uri="{FF2B5EF4-FFF2-40B4-BE49-F238E27FC236}">
                <a16:creationId xmlns:a16="http://schemas.microsoft.com/office/drawing/2014/main" id="{50108EA8-5429-FC4F-B2DF-7D9B613E8DA7}"/>
              </a:ext>
            </a:extLst>
          </p:cNvPr>
          <p:cNvSpPr>
            <a:spLocks noGrp="1"/>
          </p:cNvSpPr>
          <p:nvPr>
            <p:ph type="body" sz="quarter" idx="15"/>
          </p:nvPr>
        </p:nvSpPr>
        <p:spPr>
          <a:xfrm>
            <a:off x="8886305" y="2051050"/>
            <a:ext cx="2743200" cy="1456809"/>
          </a:xfrm>
        </p:spPr>
        <p:txBody>
          <a:bodyPr/>
          <a:lstStyle>
            <a:lvl1pPr>
              <a:defRPr>
                <a:solidFill>
                  <a:schemeClr val="accent1"/>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3750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C002C5-954B-8A46-9D67-D356CFA6292C}"/>
              </a:ext>
            </a:extLst>
          </p:cNvPr>
          <p:cNvCxnSpPr>
            <a:cxnSpLocks/>
          </p:cNvCxnSpPr>
          <p:nvPr userDrawn="1"/>
        </p:nvCxnSpPr>
        <p:spPr>
          <a:xfrm>
            <a:off x="5999463"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3372642"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5">
            <a:extLst>
              <a:ext uri="{FF2B5EF4-FFF2-40B4-BE49-F238E27FC236}">
                <a16:creationId xmlns:a16="http://schemas.microsoft.com/office/drawing/2014/main" id="{50FB80B5-B709-2648-9D7D-A849D5A92483}"/>
              </a:ext>
            </a:extLst>
          </p:cNvPr>
          <p:cNvSpPr>
            <a:spLocks noGrp="1"/>
          </p:cNvSpPr>
          <p:nvPr>
            <p:ph type="body" sz="quarter" idx="40"/>
          </p:nvPr>
        </p:nvSpPr>
        <p:spPr>
          <a:xfrm>
            <a:off x="560389" y="2951085"/>
            <a:ext cx="24588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3" name="Text Placeholder 5">
            <a:extLst>
              <a:ext uri="{FF2B5EF4-FFF2-40B4-BE49-F238E27FC236}">
                <a16:creationId xmlns:a16="http://schemas.microsoft.com/office/drawing/2014/main" id="{562791C8-C737-D149-A65E-F275ED61BD98}"/>
              </a:ext>
            </a:extLst>
          </p:cNvPr>
          <p:cNvSpPr>
            <a:spLocks noGrp="1"/>
          </p:cNvSpPr>
          <p:nvPr>
            <p:ph type="body" sz="quarter" idx="41"/>
          </p:nvPr>
        </p:nvSpPr>
        <p:spPr>
          <a:xfrm>
            <a:off x="3185295" y="2951085"/>
            <a:ext cx="24588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4" name="Text Placeholder 5">
            <a:extLst>
              <a:ext uri="{FF2B5EF4-FFF2-40B4-BE49-F238E27FC236}">
                <a16:creationId xmlns:a16="http://schemas.microsoft.com/office/drawing/2014/main" id="{08BC4FF2-0653-3741-AA31-7E515E059193}"/>
              </a:ext>
            </a:extLst>
          </p:cNvPr>
          <p:cNvSpPr>
            <a:spLocks noGrp="1"/>
          </p:cNvSpPr>
          <p:nvPr>
            <p:ph type="body" sz="quarter" idx="42"/>
          </p:nvPr>
        </p:nvSpPr>
        <p:spPr>
          <a:xfrm>
            <a:off x="5810300" y="2951085"/>
            <a:ext cx="24588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6" name="Text Placeholder 5">
            <a:extLst>
              <a:ext uri="{FF2B5EF4-FFF2-40B4-BE49-F238E27FC236}">
                <a16:creationId xmlns:a16="http://schemas.microsoft.com/office/drawing/2014/main" id="{EF82EEB3-8ECF-AE47-8C56-5AC826DA5671}"/>
              </a:ext>
            </a:extLst>
          </p:cNvPr>
          <p:cNvSpPr>
            <a:spLocks noGrp="1"/>
          </p:cNvSpPr>
          <p:nvPr>
            <p:ph type="body" sz="quarter" idx="43"/>
          </p:nvPr>
        </p:nvSpPr>
        <p:spPr>
          <a:xfrm>
            <a:off x="8886304" y="3529291"/>
            <a:ext cx="2754833"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74786798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 Text w fram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US" dirty="0"/>
              <a:t>DWF | Title</a:t>
            </a:r>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60290" y="2051050"/>
            <a:ext cx="3603600" cy="3792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4296000" y="2051050"/>
            <a:ext cx="3600000" cy="3792797"/>
          </a:xfrm>
          <a:prstGeom prst="rect">
            <a:avLst/>
          </a:prstGeom>
          <a:solidFill>
            <a:srgbClr val="4EA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B7404D46-659F-1C49-8B82-1A248BA02CE1}"/>
              </a:ext>
            </a:extLst>
          </p:cNvPr>
          <p:cNvSpPr/>
          <p:nvPr userDrawn="1"/>
        </p:nvSpPr>
        <p:spPr>
          <a:xfrm>
            <a:off x="8027521" y="2051050"/>
            <a:ext cx="3600000"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0" y="2051050"/>
            <a:ext cx="3600000" cy="609737"/>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4298096" y="2051050"/>
            <a:ext cx="3597904" cy="609737"/>
          </a:xfrm>
        </p:spPr>
        <p:txBody>
          <a:bodyPr lIns="180000" tIns="180000" rIns="180000" bIns="180000"/>
          <a:lstStyle>
            <a:lvl1pPr>
              <a:defRPr>
                <a:solidFill>
                  <a:schemeClr val="bg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CA816953-9E18-3F4C-ABB0-BC16BE2E80F9}"/>
              </a:ext>
            </a:extLst>
          </p:cNvPr>
          <p:cNvSpPr>
            <a:spLocks noGrp="1"/>
          </p:cNvSpPr>
          <p:nvPr>
            <p:ph type="body" sz="quarter" idx="14"/>
          </p:nvPr>
        </p:nvSpPr>
        <p:spPr>
          <a:xfrm>
            <a:off x="8031709" y="2051050"/>
            <a:ext cx="3595812" cy="609737"/>
          </a:xfrm>
        </p:spPr>
        <p:txBody>
          <a:bodyPr lIns="180000" tIns="180000" rIns="180000" bIns="180000"/>
          <a:lstStyle>
            <a:lvl1pPr>
              <a:defRPr>
                <a:solidFill>
                  <a:schemeClr val="tx1"/>
                </a:solidFill>
              </a:defRPr>
            </a:lvl1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3750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C002C5-954B-8A46-9D67-D356CFA6292C}"/>
              </a:ext>
            </a:extLst>
          </p:cNvPr>
          <p:cNvCxnSpPr>
            <a:cxnSpLocks/>
          </p:cNvCxnSpPr>
          <p:nvPr userDrawn="1"/>
        </p:nvCxnSpPr>
        <p:spPr>
          <a:xfrm>
            <a:off x="8194846"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448334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AC799C79-F364-4944-B2EB-01E86CA504E7}"/>
              </a:ext>
            </a:extLst>
          </p:cNvPr>
          <p:cNvSpPr>
            <a:spLocks noGrp="1"/>
          </p:cNvSpPr>
          <p:nvPr>
            <p:ph type="body" sz="quarter" idx="40"/>
          </p:nvPr>
        </p:nvSpPr>
        <p:spPr>
          <a:xfrm>
            <a:off x="560389" y="2951085"/>
            <a:ext cx="36000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1" name="Text Placeholder 5">
            <a:extLst>
              <a:ext uri="{FF2B5EF4-FFF2-40B4-BE49-F238E27FC236}">
                <a16:creationId xmlns:a16="http://schemas.microsoft.com/office/drawing/2014/main" id="{80E5C3A1-1911-AB4A-AA13-FE01527CB8DA}"/>
              </a:ext>
            </a:extLst>
          </p:cNvPr>
          <p:cNvSpPr>
            <a:spLocks noGrp="1"/>
          </p:cNvSpPr>
          <p:nvPr>
            <p:ph type="body" sz="quarter" idx="41"/>
          </p:nvPr>
        </p:nvSpPr>
        <p:spPr>
          <a:xfrm>
            <a:off x="4298096" y="2951085"/>
            <a:ext cx="36000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2" name="Text Placeholder 5">
            <a:extLst>
              <a:ext uri="{FF2B5EF4-FFF2-40B4-BE49-F238E27FC236}">
                <a16:creationId xmlns:a16="http://schemas.microsoft.com/office/drawing/2014/main" id="{4C38F1E1-A86F-B945-BFE0-093EA3A08A5C}"/>
              </a:ext>
            </a:extLst>
          </p:cNvPr>
          <p:cNvSpPr>
            <a:spLocks noGrp="1"/>
          </p:cNvSpPr>
          <p:nvPr>
            <p:ph type="body" sz="quarter" idx="42"/>
          </p:nvPr>
        </p:nvSpPr>
        <p:spPr>
          <a:xfrm>
            <a:off x="8031709" y="2951085"/>
            <a:ext cx="36000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7779088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gal Disclaimer Blue DWF">
    <p:bg>
      <p:bgPr>
        <a:solidFill>
          <a:schemeClr val="accent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A455F28-6A3B-A847-8093-8B40CE5B52C9}"/>
              </a:ext>
            </a:extLst>
          </p:cNvPr>
          <p:cNvSpPr txBox="1"/>
          <p:nvPr userDrawn="1"/>
        </p:nvSpPr>
        <p:spPr>
          <a:xfrm>
            <a:off x="562312" y="2958815"/>
            <a:ext cx="5462252" cy="3200876"/>
          </a:xfrm>
          <a:prstGeom prst="rect">
            <a:avLst/>
          </a:prstGeom>
          <a:noFill/>
        </p:spPr>
        <p:txBody>
          <a:bodyPr wrap="square" lIns="0" tIns="0" rIns="0" bIns="0" rtlCol="0">
            <a:spAutoFit/>
          </a:bodyPr>
          <a:lstStyle/>
          <a:p>
            <a:pPr>
              <a:lnSpc>
                <a:spcPct val="100000"/>
              </a:lnSpc>
            </a:pPr>
            <a:r>
              <a:rPr lang="en-GB" sz="1600" b="0" i="0" kern="1200" dirty="0">
                <a:solidFill>
                  <a:schemeClr val="tx1"/>
                </a:solidFill>
                <a:latin typeface="Merriweather Light" pitchFamily="2" charset="77"/>
                <a:ea typeface="+mn-ea"/>
                <a:cs typeface="+mn-cs"/>
              </a:rPr>
              <a:t>DWF is a leading global provider of integrated legal and business services.</a:t>
            </a:r>
          </a:p>
          <a:p>
            <a:pPr>
              <a:lnSpc>
                <a:spcPct val="100000"/>
              </a:lnSpc>
            </a:pPr>
            <a:endParaRPr lang="en-GB" sz="1600" b="0" i="0" kern="1200" dirty="0">
              <a:solidFill>
                <a:schemeClr val="tx1"/>
              </a:solidFill>
              <a:latin typeface="Merriweather Light" pitchFamily="2" charset="77"/>
              <a:ea typeface="+mn-ea"/>
              <a:cs typeface="+mn-cs"/>
            </a:endParaRPr>
          </a:p>
          <a:p>
            <a:pPr>
              <a:lnSpc>
                <a:spcPct val="100000"/>
              </a:lnSpc>
            </a:pPr>
            <a:r>
              <a:rPr lang="en-GB" sz="1600" b="0" i="0" kern="1200" dirty="0">
                <a:solidFill>
                  <a:schemeClr val="tx1"/>
                </a:solidFill>
                <a:latin typeface="Merriweather Light" pitchFamily="2" charset="77"/>
                <a:ea typeface="+mn-ea"/>
                <a:cs typeface="+mn-cs"/>
              </a:rPr>
              <a:t>Our Integrated Legal Management approach delivers greater efficiency, price certainty and transparency for our clients.</a:t>
            </a:r>
          </a:p>
          <a:p>
            <a:pPr>
              <a:lnSpc>
                <a:spcPct val="100000"/>
              </a:lnSpc>
            </a:pPr>
            <a:endParaRPr lang="en-GB" sz="1600" b="0" i="0" kern="1200" dirty="0">
              <a:solidFill>
                <a:schemeClr val="tx1"/>
              </a:solidFill>
              <a:latin typeface="Merriweather Light" pitchFamily="2" charset="77"/>
              <a:ea typeface="+mn-ea"/>
              <a:cs typeface="+mn-cs"/>
            </a:endParaRPr>
          </a:p>
          <a:p>
            <a:pPr>
              <a:lnSpc>
                <a:spcPct val="100000"/>
              </a:lnSpc>
            </a:pPr>
            <a:r>
              <a:rPr lang="en-GB" sz="1600" b="0" i="0" kern="1200" dirty="0">
                <a:solidFill>
                  <a:schemeClr val="tx1"/>
                </a:solidFill>
                <a:latin typeface="Merriweather Light" pitchFamily="2" charset="77"/>
                <a:ea typeface="+mn-ea"/>
                <a:cs typeface="+mn-cs"/>
              </a:rPr>
              <a:t>We deliver integrated legal and business services on a global scale through our three offerings; Legal Advisory, </a:t>
            </a:r>
            <a:r>
              <a:rPr lang="en-GB" sz="1600" b="0" i="0" kern="1200" dirty="0" err="1">
                <a:solidFill>
                  <a:schemeClr val="tx1"/>
                </a:solidFill>
                <a:latin typeface="Merriweather Light" pitchFamily="2" charset="77"/>
                <a:ea typeface="+mn-ea"/>
                <a:cs typeface="+mn-cs"/>
              </a:rPr>
              <a:t>Mindcrest</a:t>
            </a:r>
            <a:r>
              <a:rPr lang="en-GB" sz="1600" b="0" i="0" kern="1200" dirty="0">
                <a:solidFill>
                  <a:schemeClr val="tx1"/>
                </a:solidFill>
                <a:latin typeface="Merriweather Light" pitchFamily="2" charset="77"/>
                <a:ea typeface="+mn-ea"/>
                <a:cs typeface="+mn-cs"/>
              </a:rPr>
              <a:t> and Connected Services, across our eight key sectors. We seamlessly combine any number of our services to deliver bespoke solutions for our diverse clients.</a:t>
            </a:r>
          </a:p>
        </p:txBody>
      </p:sp>
      <p:cxnSp>
        <p:nvCxnSpPr>
          <p:cNvPr id="13" name="Straight Connector 12">
            <a:extLst>
              <a:ext uri="{FF2B5EF4-FFF2-40B4-BE49-F238E27FC236}">
                <a16:creationId xmlns:a16="http://schemas.microsoft.com/office/drawing/2014/main" id="{8F29DED3-13AF-4F4E-9DCA-E2F200ACE984}"/>
              </a:ext>
            </a:extLst>
          </p:cNvPr>
          <p:cNvCxnSpPr/>
          <p:nvPr userDrawn="1"/>
        </p:nvCxnSpPr>
        <p:spPr>
          <a:xfrm>
            <a:off x="545945" y="2695575"/>
            <a:ext cx="110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C5049C-E5D1-FA4A-9986-DC3A1F7106F6}"/>
              </a:ext>
            </a:extLst>
          </p:cNvPr>
          <p:cNvSpPr txBox="1"/>
          <p:nvPr userDrawn="1"/>
        </p:nvSpPr>
        <p:spPr>
          <a:xfrm>
            <a:off x="9551988" y="2958815"/>
            <a:ext cx="2090580" cy="3239348"/>
          </a:xfrm>
          <a:prstGeom prst="rect">
            <a:avLst/>
          </a:prstGeom>
          <a:noFill/>
        </p:spPr>
        <p:txBody>
          <a:bodyPr wrap="square" lIns="0" tIns="0" rIns="0" bIns="0" rtlCol="0">
            <a:spAutoFit/>
          </a:bodyPr>
          <a:lstStyle/>
          <a:p>
            <a:r>
              <a:rPr lang="en-MY" sz="75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DWF 2021, all rights reserved. DWF is a collective trading name for the international legal practice and multi-disciplinary commercial business comprising DWF Group plc and all of its subsidiaries and subsidiary undertakings of which, the entities that practice law are separate and distinct law firms. Please refer to the Legal Notices page on our website located at </a:t>
            </a:r>
            <a:r>
              <a:rPr lang="en-MY" sz="750" b="0" i="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dwfgroup.com</a:t>
            </a:r>
            <a:r>
              <a:rPr lang="en-MY" sz="75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for further details. DWF's lawyers are subject to regulation by the relevant regulatory body in the jurisdiction in which they are qualified and/or in which they practise.</a:t>
            </a:r>
          </a:p>
          <a:p>
            <a:r>
              <a:rPr lang="en-MY" sz="75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This information is intended as a general discussion surrounding the topics covered and is for guidance purposes only. It does not constitute legal advice and should not be regarded as a substitute for taking legal advice. DWF is not responsible for any activity undertaken based on this information and makes no representations or warranties of any kind, express or implied, about the completeness, accuracy, reliability or suitability of the information contained herein.</a:t>
            </a:r>
            <a:endParaRPr lang="en-GB" sz="6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sz="6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sz="6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sz="6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GB" sz="1400" b="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dwfgroup.com</a:t>
            </a:r>
            <a:endParaRPr lang="en-GB" sz="14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5A197A39-58A1-0B4A-BAEA-2427C1F93BCD}"/>
              </a:ext>
            </a:extLst>
          </p:cNvPr>
          <p:cNvGrpSpPr/>
          <p:nvPr userDrawn="1"/>
        </p:nvGrpSpPr>
        <p:grpSpPr>
          <a:xfrm>
            <a:off x="10525125" y="728114"/>
            <a:ext cx="934338" cy="937285"/>
            <a:chOff x="10525125" y="728114"/>
            <a:chExt cx="934338" cy="937285"/>
          </a:xfrm>
        </p:grpSpPr>
        <p:sp>
          <p:nvSpPr>
            <p:cNvPr id="2" name="Oval 1">
              <a:extLst>
                <a:ext uri="{FF2B5EF4-FFF2-40B4-BE49-F238E27FC236}">
                  <a16:creationId xmlns:a16="http://schemas.microsoft.com/office/drawing/2014/main" id="{75375D5B-A9E0-5441-B74D-2E12D074F334}"/>
                </a:ext>
              </a:extLst>
            </p:cNvPr>
            <p:cNvSpPr/>
            <p:nvPr userDrawn="1"/>
          </p:nvSpPr>
          <p:spPr>
            <a:xfrm>
              <a:off x="10574833" y="758258"/>
              <a:ext cx="839429" cy="8394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pic>
          <p:nvPicPr>
            <p:cNvPr id="16" name="Picture 15">
              <a:extLst>
                <a:ext uri="{FF2B5EF4-FFF2-40B4-BE49-F238E27FC236}">
                  <a16:creationId xmlns:a16="http://schemas.microsoft.com/office/drawing/2014/main" id="{F7F3A08A-27F2-7C4F-966A-C7821C40A2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5125" y="728114"/>
              <a:ext cx="934338" cy="937285"/>
            </a:xfrm>
            <a:prstGeom prst="rect">
              <a:avLst/>
            </a:prstGeom>
          </p:spPr>
        </p:pic>
      </p:grpSp>
    </p:spTree>
    <p:extLst>
      <p:ext uri="{BB962C8B-B14F-4D97-AF65-F5344CB8AC3E}">
        <p14:creationId xmlns:p14="http://schemas.microsoft.com/office/powerpoint/2010/main" val="28378719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3 Col Text w fram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US" dirty="0"/>
              <a:t>DWF | Title</a:t>
            </a:r>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60290" y="2051050"/>
            <a:ext cx="3603600" cy="3792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4296000" y="2051050"/>
            <a:ext cx="3600000" cy="3792797"/>
          </a:xfrm>
          <a:prstGeom prst="rect">
            <a:avLst/>
          </a:prstGeom>
          <a:solidFill>
            <a:srgbClr val="A79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B7404D46-659F-1C49-8B82-1A248BA02CE1}"/>
              </a:ext>
            </a:extLst>
          </p:cNvPr>
          <p:cNvSpPr/>
          <p:nvPr userDrawn="1"/>
        </p:nvSpPr>
        <p:spPr>
          <a:xfrm>
            <a:off x="8027521" y="2051050"/>
            <a:ext cx="3600000" cy="37927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0" y="2051050"/>
            <a:ext cx="3600000" cy="609737"/>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4298096" y="2051050"/>
            <a:ext cx="3597904" cy="609737"/>
          </a:xfrm>
        </p:spPr>
        <p:txBody>
          <a:bodyPr lIns="180000" tIns="180000" rIns="180000" bIns="180000"/>
          <a:lstStyle>
            <a:lvl1pPr>
              <a:defRPr>
                <a:solidFill>
                  <a:schemeClr val="bg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CA816953-9E18-3F4C-ABB0-BC16BE2E80F9}"/>
              </a:ext>
            </a:extLst>
          </p:cNvPr>
          <p:cNvSpPr>
            <a:spLocks noGrp="1"/>
          </p:cNvSpPr>
          <p:nvPr>
            <p:ph type="body" sz="quarter" idx="14"/>
          </p:nvPr>
        </p:nvSpPr>
        <p:spPr>
          <a:xfrm>
            <a:off x="8031709" y="2051050"/>
            <a:ext cx="3595812" cy="609737"/>
          </a:xfrm>
        </p:spPr>
        <p:txBody>
          <a:bodyPr lIns="180000" tIns="180000" rIns="180000" bIns="180000"/>
          <a:lstStyle>
            <a:lvl1pPr>
              <a:defRPr>
                <a:solidFill>
                  <a:schemeClr val="tx1"/>
                </a:solidFill>
              </a:defRPr>
            </a:lvl1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3750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C002C5-954B-8A46-9D67-D356CFA6292C}"/>
              </a:ext>
            </a:extLst>
          </p:cNvPr>
          <p:cNvCxnSpPr>
            <a:cxnSpLocks/>
          </p:cNvCxnSpPr>
          <p:nvPr userDrawn="1"/>
        </p:nvCxnSpPr>
        <p:spPr>
          <a:xfrm>
            <a:off x="8194846" y="2962515"/>
            <a:ext cx="5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448334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AC799C79-F364-4944-B2EB-01E86CA504E7}"/>
              </a:ext>
            </a:extLst>
          </p:cNvPr>
          <p:cNvSpPr>
            <a:spLocks noGrp="1"/>
          </p:cNvSpPr>
          <p:nvPr>
            <p:ph type="body" sz="quarter" idx="40"/>
          </p:nvPr>
        </p:nvSpPr>
        <p:spPr>
          <a:xfrm>
            <a:off x="560389" y="2951085"/>
            <a:ext cx="36000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1" name="Text Placeholder 5">
            <a:extLst>
              <a:ext uri="{FF2B5EF4-FFF2-40B4-BE49-F238E27FC236}">
                <a16:creationId xmlns:a16="http://schemas.microsoft.com/office/drawing/2014/main" id="{80E5C3A1-1911-AB4A-AA13-FE01527CB8DA}"/>
              </a:ext>
            </a:extLst>
          </p:cNvPr>
          <p:cNvSpPr>
            <a:spLocks noGrp="1"/>
          </p:cNvSpPr>
          <p:nvPr>
            <p:ph type="body" sz="quarter" idx="41"/>
          </p:nvPr>
        </p:nvSpPr>
        <p:spPr>
          <a:xfrm>
            <a:off x="4298096" y="2951085"/>
            <a:ext cx="36000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2" name="Text Placeholder 5">
            <a:extLst>
              <a:ext uri="{FF2B5EF4-FFF2-40B4-BE49-F238E27FC236}">
                <a16:creationId xmlns:a16="http://schemas.microsoft.com/office/drawing/2014/main" id="{4C38F1E1-A86F-B945-BFE0-093EA3A08A5C}"/>
              </a:ext>
            </a:extLst>
          </p:cNvPr>
          <p:cNvSpPr>
            <a:spLocks noGrp="1"/>
          </p:cNvSpPr>
          <p:nvPr>
            <p:ph type="body" sz="quarter" idx="42"/>
          </p:nvPr>
        </p:nvSpPr>
        <p:spPr>
          <a:xfrm>
            <a:off x="8031709" y="2951085"/>
            <a:ext cx="3600000" cy="766190"/>
          </a:xfrm>
        </p:spPr>
        <p:txBody>
          <a:bodyPr lIns="180000" tIns="180000" rIns="180000" bIns="180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3925585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l Text w fram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0F9-9D09-2D49-8D0B-46AA853C7A0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DA42C7-555B-CE45-BC40-84E242D3104C}"/>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FF7A3ABC-B4D2-7348-9A08-BD390513A291}"/>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7" name="Rectangle 6">
            <a:extLst>
              <a:ext uri="{FF2B5EF4-FFF2-40B4-BE49-F238E27FC236}">
                <a16:creationId xmlns:a16="http://schemas.microsoft.com/office/drawing/2014/main" id="{EF9F9241-D830-D44B-880E-CC233768858C}"/>
              </a:ext>
            </a:extLst>
          </p:cNvPr>
          <p:cNvSpPr/>
          <p:nvPr userDrawn="1"/>
        </p:nvSpPr>
        <p:spPr>
          <a:xfrm>
            <a:off x="560290" y="2051050"/>
            <a:ext cx="5461097" cy="3792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9871BD32-F225-0F4A-A339-DDE435E39847}"/>
              </a:ext>
            </a:extLst>
          </p:cNvPr>
          <p:cNvSpPr/>
          <p:nvPr userDrawn="1"/>
        </p:nvSpPr>
        <p:spPr>
          <a:xfrm>
            <a:off x="6170612" y="2051050"/>
            <a:ext cx="5470525" cy="3792797"/>
          </a:xfrm>
          <a:prstGeom prst="rect">
            <a:avLst/>
          </a:prstGeom>
          <a:solidFill>
            <a:srgbClr val="4EA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1" y="2051050"/>
            <a:ext cx="5461098" cy="609737"/>
          </a:xfrm>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C242DB93-46B7-D343-956A-52E51B6FB2AA}"/>
              </a:ext>
            </a:extLst>
          </p:cNvPr>
          <p:cNvSpPr>
            <a:spLocks noGrp="1"/>
          </p:cNvSpPr>
          <p:nvPr>
            <p:ph type="body" sz="quarter" idx="13"/>
          </p:nvPr>
        </p:nvSpPr>
        <p:spPr>
          <a:xfrm>
            <a:off x="6172706" y="2051050"/>
            <a:ext cx="5468431" cy="609737"/>
          </a:xfrm>
        </p:spPr>
        <p:txBody>
          <a:bodyPr lIns="180000" tIns="180000" rIns="180000" bIns="180000"/>
          <a:lstStyle>
            <a:lvl1pPr>
              <a:defRPr>
                <a:solidFill>
                  <a:schemeClr val="bg1"/>
                </a:solidFill>
              </a:defRPr>
            </a:lvl1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14" name="Straight Connector 13">
            <a:extLst>
              <a:ext uri="{FF2B5EF4-FFF2-40B4-BE49-F238E27FC236}">
                <a16:creationId xmlns:a16="http://schemas.microsoft.com/office/drawing/2014/main" id="{F9F32BFE-5CBF-A041-920C-DFD265D027F9}"/>
              </a:ext>
            </a:extLst>
          </p:cNvPr>
          <p:cNvCxnSpPr>
            <a:cxnSpLocks/>
          </p:cNvCxnSpPr>
          <p:nvPr userDrawn="1"/>
        </p:nvCxnSpPr>
        <p:spPr>
          <a:xfrm>
            <a:off x="737509"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2BBDDA-DB39-6746-8CB9-5FFA595EF725}"/>
              </a:ext>
            </a:extLst>
          </p:cNvPr>
          <p:cNvCxnSpPr>
            <a:cxnSpLocks/>
          </p:cNvCxnSpPr>
          <p:nvPr userDrawn="1"/>
        </p:nvCxnSpPr>
        <p:spPr>
          <a:xfrm>
            <a:off x="6357960" y="2962515"/>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945E8321-C57C-354A-B30F-B0AFD436B110}"/>
              </a:ext>
            </a:extLst>
          </p:cNvPr>
          <p:cNvSpPr>
            <a:spLocks noGrp="1"/>
          </p:cNvSpPr>
          <p:nvPr>
            <p:ph type="body" sz="quarter" idx="40"/>
          </p:nvPr>
        </p:nvSpPr>
        <p:spPr>
          <a:xfrm>
            <a:off x="560389" y="2951085"/>
            <a:ext cx="54684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7" name="Text Placeholder 5">
            <a:extLst>
              <a:ext uri="{FF2B5EF4-FFF2-40B4-BE49-F238E27FC236}">
                <a16:creationId xmlns:a16="http://schemas.microsoft.com/office/drawing/2014/main" id="{9A221AF9-6A6C-5445-8DF5-B9CE7A1F5005}"/>
              </a:ext>
            </a:extLst>
          </p:cNvPr>
          <p:cNvSpPr>
            <a:spLocks noGrp="1"/>
          </p:cNvSpPr>
          <p:nvPr>
            <p:ph type="body" sz="quarter" idx="41"/>
          </p:nvPr>
        </p:nvSpPr>
        <p:spPr>
          <a:xfrm>
            <a:off x="6172706" y="2951085"/>
            <a:ext cx="5468400" cy="766190"/>
          </a:xfrm>
        </p:spPr>
        <p:txBody>
          <a:bodyPr lIns="180000" tIns="180000" rIns="180000" bIns="180000"/>
          <a:lstStyle>
            <a:lvl1pPr>
              <a:spcBef>
                <a:spcPts val="500"/>
              </a:spcBef>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bg1"/>
              </a:buClr>
              <a:buFont typeface="Arial" panose="020B0604020202020204" pitchFamily="34" charset="0"/>
              <a:buChar cha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00891797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ol Tombsto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C331-A35E-B44A-AE9B-2946695DC536}"/>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79F03B9E-47A4-2441-BF57-978B0A8017E8}"/>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14" name="Picture Placeholder 13">
            <a:extLst>
              <a:ext uri="{FF2B5EF4-FFF2-40B4-BE49-F238E27FC236}">
                <a16:creationId xmlns:a16="http://schemas.microsoft.com/office/drawing/2014/main" id="{9F14E7C2-DC74-844D-B53E-EAA5BBE740D4}"/>
              </a:ext>
            </a:extLst>
          </p:cNvPr>
          <p:cNvSpPr>
            <a:spLocks noGrp="1"/>
          </p:cNvSpPr>
          <p:nvPr>
            <p:ph type="pic" sz="quarter" idx="16"/>
          </p:nvPr>
        </p:nvSpPr>
        <p:spPr>
          <a:xfrm>
            <a:off x="550863" y="2051050"/>
            <a:ext cx="2628000" cy="915988"/>
          </a:xfrm>
        </p:spPr>
        <p:txBody>
          <a:bodyPr/>
          <a:lstStyle/>
          <a:p>
            <a:endParaRPr lang="en-US"/>
          </a:p>
        </p:txBody>
      </p:sp>
      <p:sp>
        <p:nvSpPr>
          <p:cNvPr id="15" name="Picture Placeholder 13">
            <a:extLst>
              <a:ext uri="{FF2B5EF4-FFF2-40B4-BE49-F238E27FC236}">
                <a16:creationId xmlns:a16="http://schemas.microsoft.com/office/drawing/2014/main" id="{B3EE3986-769E-9C4A-8456-298067B2D7E9}"/>
              </a:ext>
            </a:extLst>
          </p:cNvPr>
          <p:cNvSpPr>
            <a:spLocks noGrp="1"/>
          </p:cNvSpPr>
          <p:nvPr>
            <p:ph type="pic" sz="quarter" idx="17"/>
          </p:nvPr>
        </p:nvSpPr>
        <p:spPr>
          <a:xfrm>
            <a:off x="3368006" y="2051050"/>
            <a:ext cx="2628000" cy="915988"/>
          </a:xfrm>
        </p:spPr>
        <p:txBody>
          <a:bodyPr/>
          <a:lstStyle/>
          <a:p>
            <a:endParaRPr lang="en-US"/>
          </a:p>
        </p:txBody>
      </p:sp>
      <p:sp>
        <p:nvSpPr>
          <p:cNvPr id="16" name="Picture Placeholder 13">
            <a:extLst>
              <a:ext uri="{FF2B5EF4-FFF2-40B4-BE49-F238E27FC236}">
                <a16:creationId xmlns:a16="http://schemas.microsoft.com/office/drawing/2014/main" id="{40684075-ADB8-5D4F-8B91-B1291FC84191}"/>
              </a:ext>
            </a:extLst>
          </p:cNvPr>
          <p:cNvSpPr>
            <a:spLocks noGrp="1"/>
          </p:cNvSpPr>
          <p:nvPr>
            <p:ph type="pic" sz="quarter" idx="18"/>
          </p:nvPr>
        </p:nvSpPr>
        <p:spPr>
          <a:xfrm>
            <a:off x="6185149" y="2051050"/>
            <a:ext cx="2628000" cy="915988"/>
          </a:xfrm>
        </p:spPr>
        <p:txBody>
          <a:bodyPr/>
          <a:lstStyle/>
          <a:p>
            <a:endParaRPr lang="en-US"/>
          </a:p>
        </p:txBody>
      </p:sp>
      <p:sp>
        <p:nvSpPr>
          <p:cNvPr id="17" name="Picture Placeholder 13">
            <a:extLst>
              <a:ext uri="{FF2B5EF4-FFF2-40B4-BE49-F238E27FC236}">
                <a16:creationId xmlns:a16="http://schemas.microsoft.com/office/drawing/2014/main" id="{FB2DE8F3-3F49-F14C-A1A5-DF4609C3705A}"/>
              </a:ext>
            </a:extLst>
          </p:cNvPr>
          <p:cNvSpPr>
            <a:spLocks noGrp="1"/>
          </p:cNvSpPr>
          <p:nvPr>
            <p:ph type="pic" sz="quarter" idx="19"/>
          </p:nvPr>
        </p:nvSpPr>
        <p:spPr>
          <a:xfrm>
            <a:off x="9002291" y="2051050"/>
            <a:ext cx="2628000" cy="915988"/>
          </a:xfrm>
        </p:spPr>
        <p:txBody>
          <a:bodyPr/>
          <a:lstStyle/>
          <a:p>
            <a:endParaRPr lang="en-US"/>
          </a:p>
        </p:txBody>
      </p:sp>
      <p:sp>
        <p:nvSpPr>
          <p:cNvPr id="41" name="Picture Placeholder 13">
            <a:extLst>
              <a:ext uri="{FF2B5EF4-FFF2-40B4-BE49-F238E27FC236}">
                <a16:creationId xmlns:a16="http://schemas.microsoft.com/office/drawing/2014/main" id="{A076D8BB-FCD3-1045-A462-27F72B547032}"/>
              </a:ext>
            </a:extLst>
          </p:cNvPr>
          <p:cNvSpPr>
            <a:spLocks noGrp="1"/>
          </p:cNvSpPr>
          <p:nvPr>
            <p:ph type="pic" sz="quarter" idx="31"/>
          </p:nvPr>
        </p:nvSpPr>
        <p:spPr>
          <a:xfrm>
            <a:off x="550863" y="4265930"/>
            <a:ext cx="2628000" cy="915988"/>
          </a:xfrm>
        </p:spPr>
        <p:txBody>
          <a:bodyPr/>
          <a:lstStyle/>
          <a:p>
            <a:endParaRPr lang="en-US"/>
          </a:p>
        </p:txBody>
      </p:sp>
      <p:sp>
        <p:nvSpPr>
          <p:cNvPr id="42" name="Picture Placeholder 13">
            <a:extLst>
              <a:ext uri="{FF2B5EF4-FFF2-40B4-BE49-F238E27FC236}">
                <a16:creationId xmlns:a16="http://schemas.microsoft.com/office/drawing/2014/main" id="{3B50AAC4-2375-A543-ADE2-40649B6D9B96}"/>
              </a:ext>
            </a:extLst>
          </p:cNvPr>
          <p:cNvSpPr>
            <a:spLocks noGrp="1"/>
          </p:cNvSpPr>
          <p:nvPr>
            <p:ph type="pic" sz="quarter" idx="32"/>
          </p:nvPr>
        </p:nvSpPr>
        <p:spPr>
          <a:xfrm>
            <a:off x="3368006" y="4265930"/>
            <a:ext cx="2628000" cy="915988"/>
          </a:xfrm>
        </p:spPr>
        <p:txBody>
          <a:bodyPr/>
          <a:lstStyle/>
          <a:p>
            <a:endParaRPr lang="en-US"/>
          </a:p>
        </p:txBody>
      </p:sp>
      <p:sp>
        <p:nvSpPr>
          <p:cNvPr id="43" name="Picture Placeholder 13">
            <a:extLst>
              <a:ext uri="{FF2B5EF4-FFF2-40B4-BE49-F238E27FC236}">
                <a16:creationId xmlns:a16="http://schemas.microsoft.com/office/drawing/2014/main" id="{623FCFAD-8816-404D-B463-6F6240DAB9ED}"/>
              </a:ext>
            </a:extLst>
          </p:cNvPr>
          <p:cNvSpPr>
            <a:spLocks noGrp="1"/>
          </p:cNvSpPr>
          <p:nvPr>
            <p:ph type="pic" sz="quarter" idx="33"/>
          </p:nvPr>
        </p:nvSpPr>
        <p:spPr>
          <a:xfrm>
            <a:off x="6185149" y="4265930"/>
            <a:ext cx="2628000" cy="915988"/>
          </a:xfrm>
        </p:spPr>
        <p:txBody>
          <a:bodyPr/>
          <a:lstStyle/>
          <a:p>
            <a:endParaRPr lang="en-US"/>
          </a:p>
        </p:txBody>
      </p:sp>
      <p:sp>
        <p:nvSpPr>
          <p:cNvPr id="44" name="Picture Placeholder 13">
            <a:extLst>
              <a:ext uri="{FF2B5EF4-FFF2-40B4-BE49-F238E27FC236}">
                <a16:creationId xmlns:a16="http://schemas.microsoft.com/office/drawing/2014/main" id="{41EE567B-A032-C84A-8DE0-FD034688F422}"/>
              </a:ext>
            </a:extLst>
          </p:cNvPr>
          <p:cNvSpPr>
            <a:spLocks noGrp="1"/>
          </p:cNvSpPr>
          <p:nvPr>
            <p:ph type="pic" sz="quarter" idx="34"/>
          </p:nvPr>
        </p:nvSpPr>
        <p:spPr>
          <a:xfrm>
            <a:off x="9002291" y="4265930"/>
            <a:ext cx="2628000" cy="915988"/>
          </a:xfrm>
        </p:spPr>
        <p:txBody>
          <a:bodyPr/>
          <a:lstStyle/>
          <a:p>
            <a:endParaRPr lang="en-US"/>
          </a:p>
        </p:txBody>
      </p:sp>
      <p:sp>
        <p:nvSpPr>
          <p:cNvPr id="21" name="Text Placeholder 5">
            <a:extLst>
              <a:ext uri="{FF2B5EF4-FFF2-40B4-BE49-F238E27FC236}">
                <a16:creationId xmlns:a16="http://schemas.microsoft.com/office/drawing/2014/main" id="{EF430191-0815-FA40-B3C7-71819D7FDDAF}"/>
              </a:ext>
            </a:extLst>
          </p:cNvPr>
          <p:cNvSpPr>
            <a:spLocks noGrp="1"/>
          </p:cNvSpPr>
          <p:nvPr>
            <p:ph type="body" sz="quarter" idx="41"/>
          </p:nvPr>
        </p:nvSpPr>
        <p:spPr>
          <a:xfrm>
            <a:off x="560291" y="305710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2" name="Text Placeholder 5">
            <a:extLst>
              <a:ext uri="{FF2B5EF4-FFF2-40B4-BE49-F238E27FC236}">
                <a16:creationId xmlns:a16="http://schemas.microsoft.com/office/drawing/2014/main" id="{31F35AB8-C319-4244-AD88-9A3986DC866F}"/>
              </a:ext>
            </a:extLst>
          </p:cNvPr>
          <p:cNvSpPr>
            <a:spLocks noGrp="1"/>
          </p:cNvSpPr>
          <p:nvPr>
            <p:ph type="body" sz="quarter" idx="42"/>
          </p:nvPr>
        </p:nvSpPr>
        <p:spPr>
          <a:xfrm>
            <a:off x="3368006" y="305710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3" name="Text Placeholder 5">
            <a:extLst>
              <a:ext uri="{FF2B5EF4-FFF2-40B4-BE49-F238E27FC236}">
                <a16:creationId xmlns:a16="http://schemas.microsoft.com/office/drawing/2014/main" id="{26C49900-3B01-D943-BD67-9A106161A470}"/>
              </a:ext>
            </a:extLst>
          </p:cNvPr>
          <p:cNvSpPr>
            <a:spLocks noGrp="1"/>
          </p:cNvSpPr>
          <p:nvPr>
            <p:ph type="body" sz="quarter" idx="43"/>
          </p:nvPr>
        </p:nvSpPr>
        <p:spPr>
          <a:xfrm>
            <a:off x="6185149" y="305710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4" name="Text Placeholder 5">
            <a:extLst>
              <a:ext uri="{FF2B5EF4-FFF2-40B4-BE49-F238E27FC236}">
                <a16:creationId xmlns:a16="http://schemas.microsoft.com/office/drawing/2014/main" id="{5E59EAB7-B6DB-E047-8B61-52A6BAAEBF6D}"/>
              </a:ext>
            </a:extLst>
          </p:cNvPr>
          <p:cNvSpPr>
            <a:spLocks noGrp="1"/>
          </p:cNvSpPr>
          <p:nvPr>
            <p:ph type="body" sz="quarter" idx="44"/>
          </p:nvPr>
        </p:nvSpPr>
        <p:spPr>
          <a:xfrm>
            <a:off x="9002291" y="305710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5" name="Text Placeholder 5">
            <a:extLst>
              <a:ext uri="{FF2B5EF4-FFF2-40B4-BE49-F238E27FC236}">
                <a16:creationId xmlns:a16="http://schemas.microsoft.com/office/drawing/2014/main" id="{3B18FF58-3B2A-2E4C-8D9E-77657B03A9C1}"/>
              </a:ext>
            </a:extLst>
          </p:cNvPr>
          <p:cNvSpPr>
            <a:spLocks noGrp="1"/>
          </p:cNvSpPr>
          <p:nvPr>
            <p:ph type="body" sz="quarter" idx="45"/>
          </p:nvPr>
        </p:nvSpPr>
        <p:spPr>
          <a:xfrm>
            <a:off x="560291" y="527198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6" name="Text Placeholder 5">
            <a:extLst>
              <a:ext uri="{FF2B5EF4-FFF2-40B4-BE49-F238E27FC236}">
                <a16:creationId xmlns:a16="http://schemas.microsoft.com/office/drawing/2014/main" id="{621FBCAF-3A98-AD4F-BC11-A7CE60538A87}"/>
              </a:ext>
            </a:extLst>
          </p:cNvPr>
          <p:cNvSpPr>
            <a:spLocks noGrp="1"/>
          </p:cNvSpPr>
          <p:nvPr>
            <p:ph type="body" sz="quarter" idx="46"/>
          </p:nvPr>
        </p:nvSpPr>
        <p:spPr>
          <a:xfrm>
            <a:off x="3368006" y="527198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7" name="Text Placeholder 5">
            <a:extLst>
              <a:ext uri="{FF2B5EF4-FFF2-40B4-BE49-F238E27FC236}">
                <a16:creationId xmlns:a16="http://schemas.microsoft.com/office/drawing/2014/main" id="{A921F3F9-A558-8A43-9A0D-7E9A32EDCE13}"/>
              </a:ext>
            </a:extLst>
          </p:cNvPr>
          <p:cNvSpPr>
            <a:spLocks noGrp="1"/>
          </p:cNvSpPr>
          <p:nvPr>
            <p:ph type="body" sz="quarter" idx="47"/>
          </p:nvPr>
        </p:nvSpPr>
        <p:spPr>
          <a:xfrm>
            <a:off x="6185149" y="527198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8" name="Text Placeholder 5">
            <a:extLst>
              <a:ext uri="{FF2B5EF4-FFF2-40B4-BE49-F238E27FC236}">
                <a16:creationId xmlns:a16="http://schemas.microsoft.com/office/drawing/2014/main" id="{A517F714-D500-1949-9C53-77C54A8F499E}"/>
              </a:ext>
            </a:extLst>
          </p:cNvPr>
          <p:cNvSpPr>
            <a:spLocks noGrp="1"/>
          </p:cNvSpPr>
          <p:nvPr>
            <p:ph type="body" sz="quarter" idx="48"/>
          </p:nvPr>
        </p:nvSpPr>
        <p:spPr>
          <a:xfrm>
            <a:off x="9002291" y="5271983"/>
            <a:ext cx="2628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52760402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col Tombston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DE8E82-35D0-504D-904A-5CDA5828DC5F}"/>
              </a:ext>
            </a:extLst>
          </p:cNvPr>
          <p:cNvSpPr/>
          <p:nvPr userDrawn="1"/>
        </p:nvSpPr>
        <p:spPr>
          <a:xfrm>
            <a:off x="55086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5" name="Rectangle 24">
            <a:extLst>
              <a:ext uri="{FF2B5EF4-FFF2-40B4-BE49-F238E27FC236}">
                <a16:creationId xmlns:a16="http://schemas.microsoft.com/office/drawing/2014/main" id="{B7560FD9-3A9D-814E-B062-0CA555598764}"/>
              </a:ext>
            </a:extLst>
          </p:cNvPr>
          <p:cNvSpPr/>
          <p:nvPr userDrawn="1"/>
        </p:nvSpPr>
        <p:spPr>
          <a:xfrm>
            <a:off x="3385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8" name="Rectangle 27">
            <a:extLst>
              <a:ext uri="{FF2B5EF4-FFF2-40B4-BE49-F238E27FC236}">
                <a16:creationId xmlns:a16="http://schemas.microsoft.com/office/drawing/2014/main" id="{889699E1-ED88-1F4A-BD7E-191EDD245750}"/>
              </a:ext>
            </a:extLst>
          </p:cNvPr>
          <p:cNvSpPr/>
          <p:nvPr userDrawn="1"/>
        </p:nvSpPr>
        <p:spPr>
          <a:xfrm>
            <a:off x="6179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1" name="Rectangle 30">
            <a:extLst>
              <a:ext uri="{FF2B5EF4-FFF2-40B4-BE49-F238E27FC236}">
                <a16:creationId xmlns:a16="http://schemas.microsoft.com/office/drawing/2014/main" id="{067BE661-2BFC-5246-9DA8-1871E565F580}"/>
              </a:ext>
            </a:extLst>
          </p:cNvPr>
          <p:cNvSpPr/>
          <p:nvPr userDrawn="1"/>
        </p:nvSpPr>
        <p:spPr>
          <a:xfrm>
            <a:off x="900398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8" name="Rectangle 37">
            <a:extLst>
              <a:ext uri="{FF2B5EF4-FFF2-40B4-BE49-F238E27FC236}">
                <a16:creationId xmlns:a16="http://schemas.microsoft.com/office/drawing/2014/main" id="{5359E865-493F-B64F-A79E-95F50660778F}"/>
              </a:ext>
            </a:extLst>
          </p:cNvPr>
          <p:cNvSpPr/>
          <p:nvPr userDrawn="1"/>
        </p:nvSpPr>
        <p:spPr>
          <a:xfrm>
            <a:off x="55086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49" name="Rectangle 48">
            <a:extLst>
              <a:ext uri="{FF2B5EF4-FFF2-40B4-BE49-F238E27FC236}">
                <a16:creationId xmlns:a16="http://schemas.microsoft.com/office/drawing/2014/main" id="{A6779481-FE44-9946-A090-1314AC202C0F}"/>
              </a:ext>
            </a:extLst>
          </p:cNvPr>
          <p:cNvSpPr/>
          <p:nvPr userDrawn="1"/>
        </p:nvSpPr>
        <p:spPr>
          <a:xfrm>
            <a:off x="3385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2" name="Rectangle 51">
            <a:extLst>
              <a:ext uri="{FF2B5EF4-FFF2-40B4-BE49-F238E27FC236}">
                <a16:creationId xmlns:a16="http://schemas.microsoft.com/office/drawing/2014/main" id="{526AFEA7-0C63-CE4C-A608-B04D0AD1D1CC}"/>
              </a:ext>
            </a:extLst>
          </p:cNvPr>
          <p:cNvSpPr/>
          <p:nvPr userDrawn="1"/>
        </p:nvSpPr>
        <p:spPr>
          <a:xfrm>
            <a:off x="6179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5" name="Rectangle 54">
            <a:extLst>
              <a:ext uri="{FF2B5EF4-FFF2-40B4-BE49-F238E27FC236}">
                <a16:creationId xmlns:a16="http://schemas.microsoft.com/office/drawing/2014/main" id="{DF6C2063-31EA-B342-9DA7-D1EC2EA78E90}"/>
              </a:ext>
            </a:extLst>
          </p:cNvPr>
          <p:cNvSpPr/>
          <p:nvPr userDrawn="1"/>
        </p:nvSpPr>
        <p:spPr>
          <a:xfrm>
            <a:off x="900398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8A33C331-A35E-B44A-AE9B-2946695DC536}"/>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79F03B9E-47A4-2441-BF57-978B0A8017E8}"/>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14" name="Picture Placeholder 13">
            <a:extLst>
              <a:ext uri="{FF2B5EF4-FFF2-40B4-BE49-F238E27FC236}">
                <a16:creationId xmlns:a16="http://schemas.microsoft.com/office/drawing/2014/main" id="{9F14E7C2-DC74-844D-B53E-EAA5BBE740D4}"/>
              </a:ext>
            </a:extLst>
          </p:cNvPr>
          <p:cNvSpPr>
            <a:spLocks noGrp="1" noChangeAspect="1"/>
          </p:cNvSpPr>
          <p:nvPr>
            <p:ph type="pic" sz="quarter" idx="16"/>
          </p:nvPr>
        </p:nvSpPr>
        <p:spPr>
          <a:xfrm>
            <a:off x="627576" y="1851469"/>
            <a:ext cx="2484000" cy="865796"/>
          </a:xfrm>
        </p:spPr>
        <p:txBody>
          <a:bodyPr/>
          <a:lstStyle/>
          <a:p>
            <a:endParaRPr lang="en-US"/>
          </a:p>
        </p:txBody>
      </p:sp>
      <p:sp>
        <p:nvSpPr>
          <p:cNvPr id="23" name="Picture Placeholder 13">
            <a:extLst>
              <a:ext uri="{FF2B5EF4-FFF2-40B4-BE49-F238E27FC236}">
                <a16:creationId xmlns:a16="http://schemas.microsoft.com/office/drawing/2014/main" id="{479FB1E5-815C-5141-BD81-10668F8113B9}"/>
              </a:ext>
            </a:extLst>
          </p:cNvPr>
          <p:cNvSpPr>
            <a:spLocks noGrp="1" noChangeAspect="1"/>
          </p:cNvSpPr>
          <p:nvPr>
            <p:ph type="pic" sz="quarter" idx="39"/>
          </p:nvPr>
        </p:nvSpPr>
        <p:spPr>
          <a:xfrm>
            <a:off x="3462216" y="1851469"/>
            <a:ext cx="2484000" cy="865796"/>
          </a:xfrm>
        </p:spPr>
        <p:txBody>
          <a:bodyPr/>
          <a:lstStyle/>
          <a:p>
            <a:endParaRPr lang="en-US"/>
          </a:p>
        </p:txBody>
      </p:sp>
      <p:sp>
        <p:nvSpPr>
          <p:cNvPr id="26" name="Picture Placeholder 13">
            <a:extLst>
              <a:ext uri="{FF2B5EF4-FFF2-40B4-BE49-F238E27FC236}">
                <a16:creationId xmlns:a16="http://schemas.microsoft.com/office/drawing/2014/main" id="{1B00CB1D-9621-224B-AB85-8994F701D39A}"/>
              </a:ext>
            </a:extLst>
          </p:cNvPr>
          <p:cNvSpPr>
            <a:spLocks noGrp="1" noChangeAspect="1"/>
          </p:cNvSpPr>
          <p:nvPr>
            <p:ph type="pic" sz="quarter" idx="41"/>
          </p:nvPr>
        </p:nvSpPr>
        <p:spPr>
          <a:xfrm>
            <a:off x="6256216" y="1851469"/>
            <a:ext cx="2484000" cy="865796"/>
          </a:xfrm>
        </p:spPr>
        <p:txBody>
          <a:bodyPr/>
          <a:lstStyle/>
          <a:p>
            <a:endParaRPr lang="en-US"/>
          </a:p>
        </p:txBody>
      </p:sp>
      <p:sp>
        <p:nvSpPr>
          <p:cNvPr id="29" name="Picture Placeholder 13">
            <a:extLst>
              <a:ext uri="{FF2B5EF4-FFF2-40B4-BE49-F238E27FC236}">
                <a16:creationId xmlns:a16="http://schemas.microsoft.com/office/drawing/2014/main" id="{6D8A1351-CE2D-0849-B2F6-61510F63C49F}"/>
              </a:ext>
            </a:extLst>
          </p:cNvPr>
          <p:cNvSpPr>
            <a:spLocks noGrp="1" noChangeAspect="1"/>
          </p:cNvSpPr>
          <p:nvPr>
            <p:ph type="pic" sz="quarter" idx="43"/>
          </p:nvPr>
        </p:nvSpPr>
        <p:spPr>
          <a:xfrm>
            <a:off x="9080696" y="1851469"/>
            <a:ext cx="2484000" cy="865796"/>
          </a:xfrm>
        </p:spPr>
        <p:txBody>
          <a:bodyPr/>
          <a:lstStyle/>
          <a:p>
            <a:endParaRPr lang="en-US"/>
          </a:p>
        </p:txBody>
      </p:sp>
      <p:sp>
        <p:nvSpPr>
          <p:cNvPr id="32" name="Picture Placeholder 13">
            <a:extLst>
              <a:ext uri="{FF2B5EF4-FFF2-40B4-BE49-F238E27FC236}">
                <a16:creationId xmlns:a16="http://schemas.microsoft.com/office/drawing/2014/main" id="{426A80D8-81E0-D546-A4C3-4EF78A21587B}"/>
              </a:ext>
            </a:extLst>
          </p:cNvPr>
          <p:cNvSpPr>
            <a:spLocks noGrp="1" noChangeAspect="1"/>
          </p:cNvSpPr>
          <p:nvPr>
            <p:ph type="pic" sz="quarter" idx="45"/>
          </p:nvPr>
        </p:nvSpPr>
        <p:spPr>
          <a:xfrm>
            <a:off x="627576" y="4122424"/>
            <a:ext cx="2484000" cy="865796"/>
          </a:xfrm>
        </p:spPr>
        <p:txBody>
          <a:bodyPr/>
          <a:lstStyle/>
          <a:p>
            <a:endParaRPr lang="en-US"/>
          </a:p>
        </p:txBody>
      </p:sp>
      <p:sp>
        <p:nvSpPr>
          <p:cNvPr id="39" name="Picture Placeholder 13">
            <a:extLst>
              <a:ext uri="{FF2B5EF4-FFF2-40B4-BE49-F238E27FC236}">
                <a16:creationId xmlns:a16="http://schemas.microsoft.com/office/drawing/2014/main" id="{D40B882F-9B08-B542-BC62-22CBF667AA10}"/>
              </a:ext>
            </a:extLst>
          </p:cNvPr>
          <p:cNvSpPr>
            <a:spLocks noGrp="1" noChangeAspect="1"/>
          </p:cNvSpPr>
          <p:nvPr>
            <p:ph type="pic" sz="quarter" idx="47"/>
          </p:nvPr>
        </p:nvSpPr>
        <p:spPr>
          <a:xfrm>
            <a:off x="3462216" y="4122424"/>
            <a:ext cx="2484000" cy="865796"/>
          </a:xfrm>
        </p:spPr>
        <p:txBody>
          <a:bodyPr/>
          <a:lstStyle/>
          <a:p>
            <a:endParaRPr lang="en-US"/>
          </a:p>
        </p:txBody>
      </p:sp>
      <p:sp>
        <p:nvSpPr>
          <p:cNvPr id="50" name="Picture Placeholder 13">
            <a:extLst>
              <a:ext uri="{FF2B5EF4-FFF2-40B4-BE49-F238E27FC236}">
                <a16:creationId xmlns:a16="http://schemas.microsoft.com/office/drawing/2014/main" id="{1E2B95AB-D05C-9A43-AD10-86B0CC2156C5}"/>
              </a:ext>
            </a:extLst>
          </p:cNvPr>
          <p:cNvSpPr>
            <a:spLocks noGrp="1" noChangeAspect="1"/>
          </p:cNvSpPr>
          <p:nvPr>
            <p:ph type="pic" sz="quarter" idx="49"/>
          </p:nvPr>
        </p:nvSpPr>
        <p:spPr>
          <a:xfrm>
            <a:off x="6256216" y="4122424"/>
            <a:ext cx="2484000" cy="865796"/>
          </a:xfrm>
        </p:spPr>
        <p:txBody>
          <a:bodyPr/>
          <a:lstStyle/>
          <a:p>
            <a:endParaRPr lang="en-US"/>
          </a:p>
        </p:txBody>
      </p:sp>
      <p:sp>
        <p:nvSpPr>
          <p:cNvPr id="53" name="Picture Placeholder 13">
            <a:extLst>
              <a:ext uri="{FF2B5EF4-FFF2-40B4-BE49-F238E27FC236}">
                <a16:creationId xmlns:a16="http://schemas.microsoft.com/office/drawing/2014/main" id="{94D105CB-36A0-8C4A-806C-9DA7D5230685}"/>
              </a:ext>
            </a:extLst>
          </p:cNvPr>
          <p:cNvSpPr>
            <a:spLocks noGrp="1" noChangeAspect="1"/>
          </p:cNvSpPr>
          <p:nvPr>
            <p:ph type="pic" sz="quarter" idx="51"/>
          </p:nvPr>
        </p:nvSpPr>
        <p:spPr>
          <a:xfrm>
            <a:off x="9080696" y="4122424"/>
            <a:ext cx="2484000" cy="865796"/>
          </a:xfrm>
        </p:spPr>
        <p:txBody>
          <a:bodyPr/>
          <a:lstStyle/>
          <a:p>
            <a:endParaRPr lang="en-US"/>
          </a:p>
        </p:txBody>
      </p:sp>
      <p:sp>
        <p:nvSpPr>
          <p:cNvPr id="34" name="Text Placeholder 5">
            <a:extLst>
              <a:ext uri="{FF2B5EF4-FFF2-40B4-BE49-F238E27FC236}">
                <a16:creationId xmlns:a16="http://schemas.microsoft.com/office/drawing/2014/main" id="{38C6AC65-F2A1-8741-8B03-E1AA46AFB72F}"/>
              </a:ext>
            </a:extLst>
          </p:cNvPr>
          <p:cNvSpPr>
            <a:spLocks noGrp="1"/>
          </p:cNvSpPr>
          <p:nvPr>
            <p:ph type="body" sz="quarter" idx="53"/>
          </p:nvPr>
        </p:nvSpPr>
        <p:spPr>
          <a:xfrm>
            <a:off x="560291"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5" name="Text Placeholder 5">
            <a:extLst>
              <a:ext uri="{FF2B5EF4-FFF2-40B4-BE49-F238E27FC236}">
                <a16:creationId xmlns:a16="http://schemas.microsoft.com/office/drawing/2014/main" id="{CA2D6106-3E15-0741-A657-3B50F70C117A}"/>
              </a:ext>
            </a:extLst>
          </p:cNvPr>
          <p:cNvSpPr>
            <a:spLocks noGrp="1"/>
          </p:cNvSpPr>
          <p:nvPr>
            <p:ph type="body" sz="quarter" idx="54"/>
          </p:nvPr>
        </p:nvSpPr>
        <p:spPr>
          <a:xfrm>
            <a:off x="3394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5">
            <a:extLst>
              <a:ext uri="{FF2B5EF4-FFF2-40B4-BE49-F238E27FC236}">
                <a16:creationId xmlns:a16="http://schemas.microsoft.com/office/drawing/2014/main" id="{67536849-6E3A-1F4B-9990-344FCAFADD80}"/>
              </a:ext>
            </a:extLst>
          </p:cNvPr>
          <p:cNvSpPr>
            <a:spLocks noGrp="1"/>
          </p:cNvSpPr>
          <p:nvPr>
            <p:ph type="body" sz="quarter" idx="55"/>
          </p:nvPr>
        </p:nvSpPr>
        <p:spPr>
          <a:xfrm>
            <a:off x="6188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1" name="Text Placeholder 5">
            <a:extLst>
              <a:ext uri="{FF2B5EF4-FFF2-40B4-BE49-F238E27FC236}">
                <a16:creationId xmlns:a16="http://schemas.microsoft.com/office/drawing/2014/main" id="{230B97FE-9D9C-6F45-A537-B951D2F00B4C}"/>
              </a:ext>
            </a:extLst>
          </p:cNvPr>
          <p:cNvSpPr>
            <a:spLocks noGrp="1"/>
          </p:cNvSpPr>
          <p:nvPr>
            <p:ph type="body" sz="quarter" idx="56"/>
          </p:nvPr>
        </p:nvSpPr>
        <p:spPr>
          <a:xfrm>
            <a:off x="901341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393F0E58-18BC-7844-97E3-22609E2C3D86}"/>
              </a:ext>
            </a:extLst>
          </p:cNvPr>
          <p:cNvSpPr>
            <a:spLocks noGrp="1"/>
          </p:cNvSpPr>
          <p:nvPr>
            <p:ph type="body" sz="quarter" idx="57"/>
          </p:nvPr>
        </p:nvSpPr>
        <p:spPr>
          <a:xfrm>
            <a:off x="560291"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7A141456-D843-9C41-9593-0808F945E15D}"/>
              </a:ext>
            </a:extLst>
          </p:cNvPr>
          <p:cNvSpPr>
            <a:spLocks noGrp="1"/>
          </p:cNvSpPr>
          <p:nvPr>
            <p:ph type="body" sz="quarter" idx="58"/>
          </p:nvPr>
        </p:nvSpPr>
        <p:spPr>
          <a:xfrm>
            <a:off x="3394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B33B1083-2472-8B45-8B56-00583744A80E}"/>
              </a:ext>
            </a:extLst>
          </p:cNvPr>
          <p:cNvSpPr>
            <a:spLocks noGrp="1"/>
          </p:cNvSpPr>
          <p:nvPr>
            <p:ph type="body" sz="quarter" idx="59"/>
          </p:nvPr>
        </p:nvSpPr>
        <p:spPr>
          <a:xfrm>
            <a:off x="6188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5" name="Text Placeholder 5">
            <a:extLst>
              <a:ext uri="{FF2B5EF4-FFF2-40B4-BE49-F238E27FC236}">
                <a16:creationId xmlns:a16="http://schemas.microsoft.com/office/drawing/2014/main" id="{BAFE53CB-E5ED-F542-8616-2FD27AFD322F}"/>
              </a:ext>
            </a:extLst>
          </p:cNvPr>
          <p:cNvSpPr>
            <a:spLocks noGrp="1"/>
          </p:cNvSpPr>
          <p:nvPr>
            <p:ph type="body" sz="quarter" idx="60"/>
          </p:nvPr>
        </p:nvSpPr>
        <p:spPr>
          <a:xfrm>
            <a:off x="901341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30" name="Straight Connector 29"/>
          <p:cNvCxnSpPr/>
          <p:nvPr userDrawn="1"/>
        </p:nvCxnSpPr>
        <p:spPr>
          <a:xfrm>
            <a:off x="55086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38550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6179502"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900398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5086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338550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6179502"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900398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50703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4 col Tombston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DE8E82-35D0-504D-904A-5CDA5828DC5F}"/>
              </a:ext>
            </a:extLst>
          </p:cNvPr>
          <p:cNvSpPr/>
          <p:nvPr userDrawn="1"/>
        </p:nvSpPr>
        <p:spPr>
          <a:xfrm>
            <a:off x="55086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5" name="Rectangle 24">
            <a:extLst>
              <a:ext uri="{FF2B5EF4-FFF2-40B4-BE49-F238E27FC236}">
                <a16:creationId xmlns:a16="http://schemas.microsoft.com/office/drawing/2014/main" id="{B7560FD9-3A9D-814E-B062-0CA555598764}"/>
              </a:ext>
            </a:extLst>
          </p:cNvPr>
          <p:cNvSpPr/>
          <p:nvPr userDrawn="1"/>
        </p:nvSpPr>
        <p:spPr>
          <a:xfrm>
            <a:off x="3385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8" name="Rectangle 27">
            <a:extLst>
              <a:ext uri="{FF2B5EF4-FFF2-40B4-BE49-F238E27FC236}">
                <a16:creationId xmlns:a16="http://schemas.microsoft.com/office/drawing/2014/main" id="{889699E1-ED88-1F4A-BD7E-191EDD245750}"/>
              </a:ext>
            </a:extLst>
          </p:cNvPr>
          <p:cNvSpPr/>
          <p:nvPr userDrawn="1"/>
        </p:nvSpPr>
        <p:spPr>
          <a:xfrm>
            <a:off x="6179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1" name="Rectangle 30">
            <a:extLst>
              <a:ext uri="{FF2B5EF4-FFF2-40B4-BE49-F238E27FC236}">
                <a16:creationId xmlns:a16="http://schemas.microsoft.com/office/drawing/2014/main" id="{067BE661-2BFC-5246-9DA8-1871E565F580}"/>
              </a:ext>
            </a:extLst>
          </p:cNvPr>
          <p:cNvSpPr/>
          <p:nvPr userDrawn="1"/>
        </p:nvSpPr>
        <p:spPr>
          <a:xfrm>
            <a:off x="900398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8" name="Rectangle 37">
            <a:extLst>
              <a:ext uri="{FF2B5EF4-FFF2-40B4-BE49-F238E27FC236}">
                <a16:creationId xmlns:a16="http://schemas.microsoft.com/office/drawing/2014/main" id="{5359E865-493F-B64F-A79E-95F50660778F}"/>
              </a:ext>
            </a:extLst>
          </p:cNvPr>
          <p:cNvSpPr/>
          <p:nvPr userDrawn="1"/>
        </p:nvSpPr>
        <p:spPr>
          <a:xfrm>
            <a:off x="55086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49" name="Rectangle 48">
            <a:extLst>
              <a:ext uri="{FF2B5EF4-FFF2-40B4-BE49-F238E27FC236}">
                <a16:creationId xmlns:a16="http://schemas.microsoft.com/office/drawing/2014/main" id="{A6779481-FE44-9946-A090-1314AC202C0F}"/>
              </a:ext>
            </a:extLst>
          </p:cNvPr>
          <p:cNvSpPr/>
          <p:nvPr userDrawn="1"/>
        </p:nvSpPr>
        <p:spPr>
          <a:xfrm>
            <a:off x="3385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2" name="Rectangle 51">
            <a:extLst>
              <a:ext uri="{FF2B5EF4-FFF2-40B4-BE49-F238E27FC236}">
                <a16:creationId xmlns:a16="http://schemas.microsoft.com/office/drawing/2014/main" id="{526AFEA7-0C63-CE4C-A608-B04D0AD1D1CC}"/>
              </a:ext>
            </a:extLst>
          </p:cNvPr>
          <p:cNvSpPr/>
          <p:nvPr userDrawn="1"/>
        </p:nvSpPr>
        <p:spPr>
          <a:xfrm>
            <a:off x="6179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5" name="Rectangle 54">
            <a:extLst>
              <a:ext uri="{FF2B5EF4-FFF2-40B4-BE49-F238E27FC236}">
                <a16:creationId xmlns:a16="http://schemas.microsoft.com/office/drawing/2014/main" id="{DF6C2063-31EA-B342-9DA7-D1EC2EA78E90}"/>
              </a:ext>
            </a:extLst>
          </p:cNvPr>
          <p:cNvSpPr/>
          <p:nvPr userDrawn="1"/>
        </p:nvSpPr>
        <p:spPr>
          <a:xfrm>
            <a:off x="900398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8A33C331-A35E-B44A-AE9B-2946695DC536}"/>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79F03B9E-47A4-2441-BF57-978B0A8017E8}"/>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34" name="Text Placeholder 5">
            <a:extLst>
              <a:ext uri="{FF2B5EF4-FFF2-40B4-BE49-F238E27FC236}">
                <a16:creationId xmlns:a16="http://schemas.microsoft.com/office/drawing/2014/main" id="{38C6AC65-F2A1-8741-8B03-E1AA46AFB72F}"/>
              </a:ext>
            </a:extLst>
          </p:cNvPr>
          <p:cNvSpPr>
            <a:spLocks noGrp="1"/>
          </p:cNvSpPr>
          <p:nvPr>
            <p:ph type="body" sz="quarter" idx="53"/>
          </p:nvPr>
        </p:nvSpPr>
        <p:spPr>
          <a:xfrm>
            <a:off x="560291"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5" name="Text Placeholder 5">
            <a:extLst>
              <a:ext uri="{FF2B5EF4-FFF2-40B4-BE49-F238E27FC236}">
                <a16:creationId xmlns:a16="http://schemas.microsoft.com/office/drawing/2014/main" id="{CA2D6106-3E15-0741-A657-3B50F70C117A}"/>
              </a:ext>
            </a:extLst>
          </p:cNvPr>
          <p:cNvSpPr>
            <a:spLocks noGrp="1"/>
          </p:cNvSpPr>
          <p:nvPr>
            <p:ph type="body" sz="quarter" idx="54"/>
          </p:nvPr>
        </p:nvSpPr>
        <p:spPr>
          <a:xfrm>
            <a:off x="3394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5">
            <a:extLst>
              <a:ext uri="{FF2B5EF4-FFF2-40B4-BE49-F238E27FC236}">
                <a16:creationId xmlns:a16="http://schemas.microsoft.com/office/drawing/2014/main" id="{67536849-6E3A-1F4B-9990-344FCAFADD80}"/>
              </a:ext>
            </a:extLst>
          </p:cNvPr>
          <p:cNvSpPr>
            <a:spLocks noGrp="1"/>
          </p:cNvSpPr>
          <p:nvPr>
            <p:ph type="body" sz="quarter" idx="55"/>
          </p:nvPr>
        </p:nvSpPr>
        <p:spPr>
          <a:xfrm>
            <a:off x="6188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1" name="Text Placeholder 5">
            <a:extLst>
              <a:ext uri="{FF2B5EF4-FFF2-40B4-BE49-F238E27FC236}">
                <a16:creationId xmlns:a16="http://schemas.microsoft.com/office/drawing/2014/main" id="{230B97FE-9D9C-6F45-A537-B951D2F00B4C}"/>
              </a:ext>
            </a:extLst>
          </p:cNvPr>
          <p:cNvSpPr>
            <a:spLocks noGrp="1"/>
          </p:cNvSpPr>
          <p:nvPr>
            <p:ph type="body" sz="quarter" idx="56"/>
          </p:nvPr>
        </p:nvSpPr>
        <p:spPr>
          <a:xfrm>
            <a:off x="901341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393F0E58-18BC-7844-97E3-22609E2C3D86}"/>
              </a:ext>
            </a:extLst>
          </p:cNvPr>
          <p:cNvSpPr>
            <a:spLocks noGrp="1"/>
          </p:cNvSpPr>
          <p:nvPr>
            <p:ph type="body" sz="quarter" idx="57"/>
          </p:nvPr>
        </p:nvSpPr>
        <p:spPr>
          <a:xfrm>
            <a:off x="560291"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7A141456-D843-9C41-9593-0808F945E15D}"/>
              </a:ext>
            </a:extLst>
          </p:cNvPr>
          <p:cNvSpPr>
            <a:spLocks noGrp="1"/>
          </p:cNvSpPr>
          <p:nvPr>
            <p:ph type="body" sz="quarter" idx="58"/>
          </p:nvPr>
        </p:nvSpPr>
        <p:spPr>
          <a:xfrm>
            <a:off x="3394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B33B1083-2472-8B45-8B56-00583744A80E}"/>
              </a:ext>
            </a:extLst>
          </p:cNvPr>
          <p:cNvSpPr>
            <a:spLocks noGrp="1"/>
          </p:cNvSpPr>
          <p:nvPr>
            <p:ph type="body" sz="quarter" idx="59"/>
          </p:nvPr>
        </p:nvSpPr>
        <p:spPr>
          <a:xfrm>
            <a:off x="6188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5" name="Text Placeholder 5">
            <a:extLst>
              <a:ext uri="{FF2B5EF4-FFF2-40B4-BE49-F238E27FC236}">
                <a16:creationId xmlns:a16="http://schemas.microsoft.com/office/drawing/2014/main" id="{BAFE53CB-E5ED-F542-8616-2FD27AFD322F}"/>
              </a:ext>
            </a:extLst>
          </p:cNvPr>
          <p:cNvSpPr>
            <a:spLocks noGrp="1"/>
          </p:cNvSpPr>
          <p:nvPr>
            <p:ph type="body" sz="quarter" idx="60"/>
          </p:nvPr>
        </p:nvSpPr>
        <p:spPr>
          <a:xfrm>
            <a:off x="901341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30" name="Straight Connector 29"/>
          <p:cNvCxnSpPr/>
          <p:nvPr userDrawn="1"/>
        </p:nvCxnSpPr>
        <p:spPr>
          <a:xfrm>
            <a:off x="55086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38550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6179502"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900398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5086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338550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6179502"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900398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1" y="1829775"/>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56" name="Straight Connector 55">
            <a:extLst>
              <a:ext uri="{FF2B5EF4-FFF2-40B4-BE49-F238E27FC236}">
                <a16:creationId xmlns:a16="http://schemas.microsoft.com/office/drawing/2014/main" id="{F9F32BFE-5CBF-A041-920C-DFD265D027F9}"/>
              </a:ext>
            </a:extLst>
          </p:cNvPr>
          <p:cNvCxnSpPr>
            <a:cxnSpLocks/>
          </p:cNvCxnSpPr>
          <p:nvPr userDrawn="1"/>
        </p:nvCxnSpPr>
        <p:spPr>
          <a:xfrm>
            <a:off x="627576"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 Placeholder 10">
            <a:extLst>
              <a:ext uri="{FF2B5EF4-FFF2-40B4-BE49-F238E27FC236}">
                <a16:creationId xmlns:a16="http://schemas.microsoft.com/office/drawing/2014/main" id="{51E196FB-1745-ED4D-B5AC-FF703085F09B}"/>
              </a:ext>
            </a:extLst>
          </p:cNvPr>
          <p:cNvSpPr>
            <a:spLocks noGrp="1"/>
          </p:cNvSpPr>
          <p:nvPr>
            <p:ph type="body" sz="quarter" idx="61"/>
          </p:nvPr>
        </p:nvSpPr>
        <p:spPr>
          <a:xfrm>
            <a:off x="3396564" y="1829775"/>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58" name="Straight Connector 57">
            <a:extLst>
              <a:ext uri="{FF2B5EF4-FFF2-40B4-BE49-F238E27FC236}">
                <a16:creationId xmlns:a16="http://schemas.microsoft.com/office/drawing/2014/main" id="{F9F32BFE-5CBF-A041-920C-DFD265D027F9}"/>
              </a:ext>
            </a:extLst>
          </p:cNvPr>
          <p:cNvCxnSpPr>
            <a:cxnSpLocks/>
          </p:cNvCxnSpPr>
          <p:nvPr userDrawn="1"/>
        </p:nvCxnSpPr>
        <p:spPr>
          <a:xfrm>
            <a:off x="3463849"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Text Placeholder 10">
            <a:extLst>
              <a:ext uri="{FF2B5EF4-FFF2-40B4-BE49-F238E27FC236}">
                <a16:creationId xmlns:a16="http://schemas.microsoft.com/office/drawing/2014/main" id="{51E196FB-1745-ED4D-B5AC-FF703085F09B}"/>
              </a:ext>
            </a:extLst>
          </p:cNvPr>
          <p:cNvSpPr>
            <a:spLocks noGrp="1"/>
          </p:cNvSpPr>
          <p:nvPr>
            <p:ph type="body" sz="quarter" idx="62"/>
          </p:nvPr>
        </p:nvSpPr>
        <p:spPr>
          <a:xfrm>
            <a:off x="6177137" y="1829775"/>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60" name="Straight Connector 59">
            <a:extLst>
              <a:ext uri="{FF2B5EF4-FFF2-40B4-BE49-F238E27FC236}">
                <a16:creationId xmlns:a16="http://schemas.microsoft.com/office/drawing/2014/main" id="{F9F32BFE-5CBF-A041-920C-DFD265D027F9}"/>
              </a:ext>
            </a:extLst>
          </p:cNvPr>
          <p:cNvCxnSpPr>
            <a:cxnSpLocks/>
          </p:cNvCxnSpPr>
          <p:nvPr userDrawn="1"/>
        </p:nvCxnSpPr>
        <p:spPr>
          <a:xfrm>
            <a:off x="6244422"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 Placeholder 10">
            <a:extLst>
              <a:ext uri="{FF2B5EF4-FFF2-40B4-BE49-F238E27FC236}">
                <a16:creationId xmlns:a16="http://schemas.microsoft.com/office/drawing/2014/main" id="{51E196FB-1745-ED4D-B5AC-FF703085F09B}"/>
              </a:ext>
            </a:extLst>
          </p:cNvPr>
          <p:cNvSpPr>
            <a:spLocks noGrp="1"/>
          </p:cNvSpPr>
          <p:nvPr>
            <p:ph type="body" sz="quarter" idx="63"/>
          </p:nvPr>
        </p:nvSpPr>
        <p:spPr>
          <a:xfrm>
            <a:off x="9013410" y="1829775"/>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62" name="Straight Connector 61">
            <a:extLst>
              <a:ext uri="{FF2B5EF4-FFF2-40B4-BE49-F238E27FC236}">
                <a16:creationId xmlns:a16="http://schemas.microsoft.com/office/drawing/2014/main" id="{F9F32BFE-5CBF-A041-920C-DFD265D027F9}"/>
              </a:ext>
            </a:extLst>
          </p:cNvPr>
          <p:cNvCxnSpPr>
            <a:cxnSpLocks/>
          </p:cNvCxnSpPr>
          <p:nvPr userDrawn="1"/>
        </p:nvCxnSpPr>
        <p:spPr>
          <a:xfrm>
            <a:off x="9080695"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Text Placeholder 10">
            <a:extLst>
              <a:ext uri="{FF2B5EF4-FFF2-40B4-BE49-F238E27FC236}">
                <a16:creationId xmlns:a16="http://schemas.microsoft.com/office/drawing/2014/main" id="{51E196FB-1745-ED4D-B5AC-FF703085F09B}"/>
              </a:ext>
            </a:extLst>
          </p:cNvPr>
          <p:cNvSpPr>
            <a:spLocks noGrp="1"/>
          </p:cNvSpPr>
          <p:nvPr>
            <p:ph type="body" sz="quarter" idx="64"/>
          </p:nvPr>
        </p:nvSpPr>
        <p:spPr>
          <a:xfrm>
            <a:off x="560291" y="4097922"/>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2" name="Straight Connector 71">
            <a:extLst>
              <a:ext uri="{FF2B5EF4-FFF2-40B4-BE49-F238E27FC236}">
                <a16:creationId xmlns:a16="http://schemas.microsoft.com/office/drawing/2014/main" id="{F9F32BFE-5CBF-A041-920C-DFD265D027F9}"/>
              </a:ext>
            </a:extLst>
          </p:cNvPr>
          <p:cNvCxnSpPr>
            <a:cxnSpLocks/>
          </p:cNvCxnSpPr>
          <p:nvPr userDrawn="1"/>
        </p:nvCxnSpPr>
        <p:spPr>
          <a:xfrm>
            <a:off x="627576"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Text Placeholder 10">
            <a:extLst>
              <a:ext uri="{FF2B5EF4-FFF2-40B4-BE49-F238E27FC236}">
                <a16:creationId xmlns:a16="http://schemas.microsoft.com/office/drawing/2014/main" id="{51E196FB-1745-ED4D-B5AC-FF703085F09B}"/>
              </a:ext>
            </a:extLst>
          </p:cNvPr>
          <p:cNvSpPr>
            <a:spLocks noGrp="1"/>
          </p:cNvSpPr>
          <p:nvPr>
            <p:ph type="body" sz="quarter" idx="65"/>
          </p:nvPr>
        </p:nvSpPr>
        <p:spPr>
          <a:xfrm>
            <a:off x="3396564" y="4097922"/>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4" name="Straight Connector 73">
            <a:extLst>
              <a:ext uri="{FF2B5EF4-FFF2-40B4-BE49-F238E27FC236}">
                <a16:creationId xmlns:a16="http://schemas.microsoft.com/office/drawing/2014/main" id="{F9F32BFE-5CBF-A041-920C-DFD265D027F9}"/>
              </a:ext>
            </a:extLst>
          </p:cNvPr>
          <p:cNvCxnSpPr>
            <a:cxnSpLocks/>
          </p:cNvCxnSpPr>
          <p:nvPr userDrawn="1"/>
        </p:nvCxnSpPr>
        <p:spPr>
          <a:xfrm>
            <a:off x="3463849"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 Placeholder 10">
            <a:extLst>
              <a:ext uri="{FF2B5EF4-FFF2-40B4-BE49-F238E27FC236}">
                <a16:creationId xmlns:a16="http://schemas.microsoft.com/office/drawing/2014/main" id="{51E196FB-1745-ED4D-B5AC-FF703085F09B}"/>
              </a:ext>
            </a:extLst>
          </p:cNvPr>
          <p:cNvSpPr>
            <a:spLocks noGrp="1"/>
          </p:cNvSpPr>
          <p:nvPr>
            <p:ph type="body" sz="quarter" idx="66"/>
          </p:nvPr>
        </p:nvSpPr>
        <p:spPr>
          <a:xfrm>
            <a:off x="6177137" y="4097922"/>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6" name="Straight Connector 75">
            <a:extLst>
              <a:ext uri="{FF2B5EF4-FFF2-40B4-BE49-F238E27FC236}">
                <a16:creationId xmlns:a16="http://schemas.microsoft.com/office/drawing/2014/main" id="{F9F32BFE-5CBF-A041-920C-DFD265D027F9}"/>
              </a:ext>
            </a:extLst>
          </p:cNvPr>
          <p:cNvCxnSpPr>
            <a:cxnSpLocks/>
          </p:cNvCxnSpPr>
          <p:nvPr userDrawn="1"/>
        </p:nvCxnSpPr>
        <p:spPr>
          <a:xfrm>
            <a:off x="6244422"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 name="Text Placeholder 10">
            <a:extLst>
              <a:ext uri="{FF2B5EF4-FFF2-40B4-BE49-F238E27FC236}">
                <a16:creationId xmlns:a16="http://schemas.microsoft.com/office/drawing/2014/main" id="{51E196FB-1745-ED4D-B5AC-FF703085F09B}"/>
              </a:ext>
            </a:extLst>
          </p:cNvPr>
          <p:cNvSpPr>
            <a:spLocks noGrp="1"/>
          </p:cNvSpPr>
          <p:nvPr>
            <p:ph type="body" sz="quarter" idx="67"/>
          </p:nvPr>
        </p:nvSpPr>
        <p:spPr>
          <a:xfrm>
            <a:off x="9013410" y="4097922"/>
            <a:ext cx="2627999"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8" name="Straight Connector 77">
            <a:extLst>
              <a:ext uri="{FF2B5EF4-FFF2-40B4-BE49-F238E27FC236}">
                <a16:creationId xmlns:a16="http://schemas.microsoft.com/office/drawing/2014/main" id="{F9F32BFE-5CBF-A041-920C-DFD265D027F9}"/>
              </a:ext>
            </a:extLst>
          </p:cNvPr>
          <p:cNvCxnSpPr>
            <a:cxnSpLocks/>
          </p:cNvCxnSpPr>
          <p:nvPr userDrawn="1"/>
        </p:nvCxnSpPr>
        <p:spPr>
          <a:xfrm>
            <a:off x="9080695"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17869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4 col Tombstone 2">
    <p:spTree>
      <p:nvGrpSpPr>
        <p:cNvPr id="1" name=""/>
        <p:cNvGrpSpPr/>
        <p:nvPr/>
      </p:nvGrpSpPr>
      <p:grpSpPr>
        <a:xfrm>
          <a:off x="0" y="0"/>
          <a:ext cx="0" cy="0"/>
          <a:chOff x="0" y="0"/>
          <a:chExt cx="0" cy="0"/>
        </a:xfrm>
      </p:grpSpPr>
      <p:grpSp>
        <p:nvGrpSpPr>
          <p:cNvPr id="7" name="Group 6"/>
          <p:cNvGrpSpPr/>
          <p:nvPr userDrawn="1"/>
        </p:nvGrpSpPr>
        <p:grpSpPr>
          <a:xfrm>
            <a:off x="550863" y="1795893"/>
            <a:ext cx="11079428" cy="4324545"/>
            <a:chOff x="550863" y="1795893"/>
            <a:chExt cx="8266067" cy="4324545"/>
          </a:xfrm>
        </p:grpSpPr>
        <p:grpSp>
          <p:nvGrpSpPr>
            <p:cNvPr id="6" name="Group 5"/>
            <p:cNvGrpSpPr/>
            <p:nvPr userDrawn="1"/>
          </p:nvGrpSpPr>
          <p:grpSpPr>
            <a:xfrm>
              <a:off x="550863" y="1795893"/>
              <a:ext cx="8266067" cy="4324545"/>
              <a:chOff x="550863" y="1795893"/>
              <a:chExt cx="8266067" cy="4324545"/>
            </a:xfrm>
          </p:grpSpPr>
          <p:sp>
            <p:nvSpPr>
              <p:cNvPr id="5" name="Rectangle 4">
                <a:extLst>
                  <a:ext uri="{FF2B5EF4-FFF2-40B4-BE49-F238E27FC236}">
                    <a16:creationId xmlns:a16="http://schemas.microsoft.com/office/drawing/2014/main" id="{FFDE8E82-35D0-504D-904A-5CDA5828DC5F}"/>
                  </a:ext>
                </a:extLst>
              </p:cNvPr>
              <p:cNvSpPr/>
              <p:nvPr userDrawn="1"/>
            </p:nvSpPr>
            <p:spPr>
              <a:xfrm>
                <a:off x="55086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5" name="Rectangle 24">
                <a:extLst>
                  <a:ext uri="{FF2B5EF4-FFF2-40B4-BE49-F238E27FC236}">
                    <a16:creationId xmlns:a16="http://schemas.microsoft.com/office/drawing/2014/main" id="{B7560FD9-3A9D-814E-B062-0CA555598764}"/>
                  </a:ext>
                </a:extLst>
              </p:cNvPr>
              <p:cNvSpPr/>
              <p:nvPr userDrawn="1"/>
            </p:nvSpPr>
            <p:spPr>
              <a:xfrm>
                <a:off x="3385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8" name="Rectangle 27">
                <a:extLst>
                  <a:ext uri="{FF2B5EF4-FFF2-40B4-BE49-F238E27FC236}">
                    <a16:creationId xmlns:a16="http://schemas.microsoft.com/office/drawing/2014/main" id="{889699E1-ED88-1F4A-BD7E-191EDD245750}"/>
                  </a:ext>
                </a:extLst>
              </p:cNvPr>
              <p:cNvSpPr/>
              <p:nvPr userDrawn="1"/>
            </p:nvSpPr>
            <p:spPr>
              <a:xfrm>
                <a:off x="6179503" y="1795893"/>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8" name="Rectangle 37">
                <a:extLst>
                  <a:ext uri="{FF2B5EF4-FFF2-40B4-BE49-F238E27FC236}">
                    <a16:creationId xmlns:a16="http://schemas.microsoft.com/office/drawing/2014/main" id="{5359E865-493F-B64F-A79E-95F50660778F}"/>
                  </a:ext>
                </a:extLst>
              </p:cNvPr>
              <p:cNvSpPr/>
              <p:nvPr userDrawn="1"/>
            </p:nvSpPr>
            <p:spPr>
              <a:xfrm>
                <a:off x="55086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49" name="Rectangle 48">
                <a:extLst>
                  <a:ext uri="{FF2B5EF4-FFF2-40B4-BE49-F238E27FC236}">
                    <a16:creationId xmlns:a16="http://schemas.microsoft.com/office/drawing/2014/main" id="{A6779481-FE44-9946-A090-1314AC202C0F}"/>
                  </a:ext>
                </a:extLst>
              </p:cNvPr>
              <p:cNvSpPr/>
              <p:nvPr userDrawn="1"/>
            </p:nvSpPr>
            <p:spPr>
              <a:xfrm>
                <a:off x="3385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2" name="Rectangle 51">
                <a:extLst>
                  <a:ext uri="{FF2B5EF4-FFF2-40B4-BE49-F238E27FC236}">
                    <a16:creationId xmlns:a16="http://schemas.microsoft.com/office/drawing/2014/main" id="{526AFEA7-0C63-CE4C-A608-B04D0AD1D1CC}"/>
                  </a:ext>
                </a:extLst>
              </p:cNvPr>
              <p:cNvSpPr/>
              <p:nvPr userDrawn="1"/>
            </p:nvSpPr>
            <p:spPr>
              <a:xfrm>
                <a:off x="6179503" y="4066848"/>
                <a:ext cx="2637427" cy="205359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grpSp>
        <p:cxnSp>
          <p:nvCxnSpPr>
            <p:cNvPr id="30" name="Straight Connector 29"/>
            <p:cNvCxnSpPr/>
            <p:nvPr userDrawn="1"/>
          </p:nvCxnSpPr>
          <p:spPr>
            <a:xfrm>
              <a:off x="55086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38550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6179502"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5086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338550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6179502"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33C331-A35E-B44A-AE9B-2946695DC536}"/>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79F03B9E-47A4-2441-BF57-978B0A8017E8}"/>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34" name="Text Placeholder 5">
            <a:extLst>
              <a:ext uri="{FF2B5EF4-FFF2-40B4-BE49-F238E27FC236}">
                <a16:creationId xmlns:a16="http://schemas.microsoft.com/office/drawing/2014/main" id="{38C6AC65-F2A1-8741-8B03-E1AA46AFB72F}"/>
              </a:ext>
            </a:extLst>
          </p:cNvPr>
          <p:cNvSpPr>
            <a:spLocks noGrp="1"/>
          </p:cNvSpPr>
          <p:nvPr>
            <p:ph type="body" sz="quarter" idx="53"/>
          </p:nvPr>
        </p:nvSpPr>
        <p:spPr>
          <a:xfrm>
            <a:off x="560291" y="2751146"/>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5" name="Text Placeholder 5">
            <a:extLst>
              <a:ext uri="{FF2B5EF4-FFF2-40B4-BE49-F238E27FC236}">
                <a16:creationId xmlns:a16="http://schemas.microsoft.com/office/drawing/2014/main" id="{CA2D6106-3E15-0741-A657-3B50F70C117A}"/>
              </a:ext>
            </a:extLst>
          </p:cNvPr>
          <p:cNvSpPr>
            <a:spLocks noGrp="1"/>
          </p:cNvSpPr>
          <p:nvPr>
            <p:ph type="body" sz="quarter" idx="54"/>
          </p:nvPr>
        </p:nvSpPr>
        <p:spPr>
          <a:xfrm>
            <a:off x="4348639" y="2751146"/>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5">
            <a:extLst>
              <a:ext uri="{FF2B5EF4-FFF2-40B4-BE49-F238E27FC236}">
                <a16:creationId xmlns:a16="http://schemas.microsoft.com/office/drawing/2014/main" id="{67536849-6E3A-1F4B-9990-344FCAFADD80}"/>
              </a:ext>
            </a:extLst>
          </p:cNvPr>
          <p:cNvSpPr>
            <a:spLocks noGrp="1"/>
          </p:cNvSpPr>
          <p:nvPr>
            <p:ph type="body" sz="quarter" idx="55"/>
          </p:nvPr>
        </p:nvSpPr>
        <p:spPr>
          <a:xfrm>
            <a:off x="8107007" y="2751146"/>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393F0E58-18BC-7844-97E3-22609E2C3D86}"/>
              </a:ext>
            </a:extLst>
          </p:cNvPr>
          <p:cNvSpPr>
            <a:spLocks noGrp="1"/>
          </p:cNvSpPr>
          <p:nvPr>
            <p:ph type="body" sz="quarter" idx="57"/>
          </p:nvPr>
        </p:nvSpPr>
        <p:spPr>
          <a:xfrm>
            <a:off x="560291" y="5022101"/>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7A141456-D843-9C41-9593-0808F945E15D}"/>
              </a:ext>
            </a:extLst>
          </p:cNvPr>
          <p:cNvSpPr>
            <a:spLocks noGrp="1"/>
          </p:cNvSpPr>
          <p:nvPr>
            <p:ph type="body" sz="quarter" idx="58"/>
          </p:nvPr>
        </p:nvSpPr>
        <p:spPr>
          <a:xfrm>
            <a:off x="4348639" y="5022101"/>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B33B1083-2472-8B45-8B56-00583744A80E}"/>
              </a:ext>
            </a:extLst>
          </p:cNvPr>
          <p:cNvSpPr>
            <a:spLocks noGrp="1"/>
          </p:cNvSpPr>
          <p:nvPr>
            <p:ph type="body" sz="quarter" idx="59"/>
          </p:nvPr>
        </p:nvSpPr>
        <p:spPr>
          <a:xfrm>
            <a:off x="8107007" y="5022101"/>
            <a:ext cx="352565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54" name="Text Placeholder 10">
            <a:extLst>
              <a:ext uri="{FF2B5EF4-FFF2-40B4-BE49-F238E27FC236}">
                <a16:creationId xmlns:a16="http://schemas.microsoft.com/office/drawing/2014/main" id="{51E196FB-1745-ED4D-B5AC-FF703085F09B}"/>
              </a:ext>
            </a:extLst>
          </p:cNvPr>
          <p:cNvSpPr>
            <a:spLocks noGrp="1"/>
          </p:cNvSpPr>
          <p:nvPr>
            <p:ph type="body" sz="quarter" idx="12"/>
          </p:nvPr>
        </p:nvSpPr>
        <p:spPr>
          <a:xfrm>
            <a:off x="560291" y="1829775"/>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56" name="Straight Connector 55">
            <a:extLst>
              <a:ext uri="{FF2B5EF4-FFF2-40B4-BE49-F238E27FC236}">
                <a16:creationId xmlns:a16="http://schemas.microsoft.com/office/drawing/2014/main" id="{F9F32BFE-5CBF-A041-920C-DFD265D027F9}"/>
              </a:ext>
            </a:extLst>
          </p:cNvPr>
          <p:cNvCxnSpPr>
            <a:cxnSpLocks/>
          </p:cNvCxnSpPr>
          <p:nvPr userDrawn="1"/>
        </p:nvCxnSpPr>
        <p:spPr>
          <a:xfrm>
            <a:off x="627576"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 Placeholder 10">
            <a:extLst>
              <a:ext uri="{FF2B5EF4-FFF2-40B4-BE49-F238E27FC236}">
                <a16:creationId xmlns:a16="http://schemas.microsoft.com/office/drawing/2014/main" id="{51E196FB-1745-ED4D-B5AC-FF703085F09B}"/>
              </a:ext>
            </a:extLst>
          </p:cNvPr>
          <p:cNvSpPr>
            <a:spLocks noGrp="1"/>
          </p:cNvSpPr>
          <p:nvPr>
            <p:ph type="body" sz="quarter" idx="61"/>
          </p:nvPr>
        </p:nvSpPr>
        <p:spPr>
          <a:xfrm>
            <a:off x="4350273" y="1829775"/>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58" name="Straight Connector 57">
            <a:extLst>
              <a:ext uri="{FF2B5EF4-FFF2-40B4-BE49-F238E27FC236}">
                <a16:creationId xmlns:a16="http://schemas.microsoft.com/office/drawing/2014/main" id="{F9F32BFE-5CBF-A041-920C-DFD265D027F9}"/>
              </a:ext>
            </a:extLst>
          </p:cNvPr>
          <p:cNvCxnSpPr>
            <a:cxnSpLocks/>
          </p:cNvCxnSpPr>
          <p:nvPr userDrawn="1"/>
        </p:nvCxnSpPr>
        <p:spPr>
          <a:xfrm>
            <a:off x="4417558"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Text Placeholder 10">
            <a:extLst>
              <a:ext uri="{FF2B5EF4-FFF2-40B4-BE49-F238E27FC236}">
                <a16:creationId xmlns:a16="http://schemas.microsoft.com/office/drawing/2014/main" id="{51E196FB-1745-ED4D-B5AC-FF703085F09B}"/>
              </a:ext>
            </a:extLst>
          </p:cNvPr>
          <p:cNvSpPr>
            <a:spLocks noGrp="1"/>
          </p:cNvSpPr>
          <p:nvPr>
            <p:ph type="body" sz="quarter" idx="62"/>
          </p:nvPr>
        </p:nvSpPr>
        <p:spPr>
          <a:xfrm>
            <a:off x="8095214" y="1829775"/>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60" name="Straight Connector 59">
            <a:extLst>
              <a:ext uri="{FF2B5EF4-FFF2-40B4-BE49-F238E27FC236}">
                <a16:creationId xmlns:a16="http://schemas.microsoft.com/office/drawing/2014/main" id="{F9F32BFE-5CBF-A041-920C-DFD265D027F9}"/>
              </a:ext>
            </a:extLst>
          </p:cNvPr>
          <p:cNvCxnSpPr>
            <a:cxnSpLocks/>
          </p:cNvCxnSpPr>
          <p:nvPr userDrawn="1"/>
        </p:nvCxnSpPr>
        <p:spPr>
          <a:xfrm>
            <a:off x="8162499" y="2536444"/>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Text Placeholder 10">
            <a:extLst>
              <a:ext uri="{FF2B5EF4-FFF2-40B4-BE49-F238E27FC236}">
                <a16:creationId xmlns:a16="http://schemas.microsoft.com/office/drawing/2014/main" id="{51E196FB-1745-ED4D-B5AC-FF703085F09B}"/>
              </a:ext>
            </a:extLst>
          </p:cNvPr>
          <p:cNvSpPr>
            <a:spLocks noGrp="1"/>
          </p:cNvSpPr>
          <p:nvPr>
            <p:ph type="body" sz="quarter" idx="64"/>
          </p:nvPr>
        </p:nvSpPr>
        <p:spPr>
          <a:xfrm>
            <a:off x="560291" y="4097922"/>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2" name="Straight Connector 71">
            <a:extLst>
              <a:ext uri="{FF2B5EF4-FFF2-40B4-BE49-F238E27FC236}">
                <a16:creationId xmlns:a16="http://schemas.microsoft.com/office/drawing/2014/main" id="{F9F32BFE-5CBF-A041-920C-DFD265D027F9}"/>
              </a:ext>
            </a:extLst>
          </p:cNvPr>
          <p:cNvCxnSpPr>
            <a:cxnSpLocks/>
          </p:cNvCxnSpPr>
          <p:nvPr userDrawn="1"/>
        </p:nvCxnSpPr>
        <p:spPr>
          <a:xfrm>
            <a:off x="627576"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Text Placeholder 10">
            <a:extLst>
              <a:ext uri="{FF2B5EF4-FFF2-40B4-BE49-F238E27FC236}">
                <a16:creationId xmlns:a16="http://schemas.microsoft.com/office/drawing/2014/main" id="{51E196FB-1745-ED4D-B5AC-FF703085F09B}"/>
              </a:ext>
            </a:extLst>
          </p:cNvPr>
          <p:cNvSpPr>
            <a:spLocks noGrp="1"/>
          </p:cNvSpPr>
          <p:nvPr>
            <p:ph type="body" sz="quarter" idx="65"/>
          </p:nvPr>
        </p:nvSpPr>
        <p:spPr>
          <a:xfrm>
            <a:off x="4350273" y="4097922"/>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4" name="Straight Connector 73">
            <a:extLst>
              <a:ext uri="{FF2B5EF4-FFF2-40B4-BE49-F238E27FC236}">
                <a16:creationId xmlns:a16="http://schemas.microsoft.com/office/drawing/2014/main" id="{F9F32BFE-5CBF-A041-920C-DFD265D027F9}"/>
              </a:ext>
            </a:extLst>
          </p:cNvPr>
          <p:cNvCxnSpPr>
            <a:cxnSpLocks/>
          </p:cNvCxnSpPr>
          <p:nvPr userDrawn="1"/>
        </p:nvCxnSpPr>
        <p:spPr>
          <a:xfrm>
            <a:off x="4417558"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 Placeholder 10">
            <a:extLst>
              <a:ext uri="{FF2B5EF4-FFF2-40B4-BE49-F238E27FC236}">
                <a16:creationId xmlns:a16="http://schemas.microsoft.com/office/drawing/2014/main" id="{51E196FB-1745-ED4D-B5AC-FF703085F09B}"/>
              </a:ext>
            </a:extLst>
          </p:cNvPr>
          <p:cNvSpPr>
            <a:spLocks noGrp="1"/>
          </p:cNvSpPr>
          <p:nvPr>
            <p:ph type="body" sz="quarter" idx="66"/>
          </p:nvPr>
        </p:nvSpPr>
        <p:spPr>
          <a:xfrm>
            <a:off x="8095214" y="4097922"/>
            <a:ext cx="3535078" cy="637849"/>
          </a:xfrm>
        </p:spPr>
        <p:txBody>
          <a:bodyPr lIns="72000" tIns="72000" rIns="72000" bIns="72000"/>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76" name="Straight Connector 75">
            <a:extLst>
              <a:ext uri="{FF2B5EF4-FFF2-40B4-BE49-F238E27FC236}">
                <a16:creationId xmlns:a16="http://schemas.microsoft.com/office/drawing/2014/main" id="{F9F32BFE-5CBF-A041-920C-DFD265D027F9}"/>
              </a:ext>
            </a:extLst>
          </p:cNvPr>
          <p:cNvCxnSpPr>
            <a:cxnSpLocks/>
          </p:cNvCxnSpPr>
          <p:nvPr userDrawn="1"/>
        </p:nvCxnSpPr>
        <p:spPr>
          <a:xfrm>
            <a:off x="8162499" y="4804591"/>
            <a:ext cx="50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63204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 Tombstone 3">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DE8E82-35D0-504D-904A-5CDA5828DC5F}"/>
              </a:ext>
            </a:extLst>
          </p:cNvPr>
          <p:cNvSpPr/>
          <p:nvPr userDrawn="1"/>
        </p:nvSpPr>
        <p:spPr>
          <a:xfrm>
            <a:off x="550863" y="1795893"/>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5" name="Rectangle 24">
            <a:extLst>
              <a:ext uri="{FF2B5EF4-FFF2-40B4-BE49-F238E27FC236}">
                <a16:creationId xmlns:a16="http://schemas.microsoft.com/office/drawing/2014/main" id="{B7560FD9-3A9D-814E-B062-0CA555598764}"/>
              </a:ext>
            </a:extLst>
          </p:cNvPr>
          <p:cNvSpPr/>
          <p:nvPr userDrawn="1"/>
        </p:nvSpPr>
        <p:spPr>
          <a:xfrm>
            <a:off x="3385503" y="1795893"/>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8" name="Rectangle 27">
            <a:extLst>
              <a:ext uri="{FF2B5EF4-FFF2-40B4-BE49-F238E27FC236}">
                <a16:creationId xmlns:a16="http://schemas.microsoft.com/office/drawing/2014/main" id="{889699E1-ED88-1F4A-BD7E-191EDD245750}"/>
              </a:ext>
            </a:extLst>
          </p:cNvPr>
          <p:cNvSpPr/>
          <p:nvPr userDrawn="1"/>
        </p:nvSpPr>
        <p:spPr>
          <a:xfrm>
            <a:off x="6179503" y="1795893"/>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1" name="Rectangle 30">
            <a:extLst>
              <a:ext uri="{FF2B5EF4-FFF2-40B4-BE49-F238E27FC236}">
                <a16:creationId xmlns:a16="http://schemas.microsoft.com/office/drawing/2014/main" id="{067BE661-2BFC-5246-9DA8-1871E565F580}"/>
              </a:ext>
            </a:extLst>
          </p:cNvPr>
          <p:cNvSpPr/>
          <p:nvPr userDrawn="1"/>
        </p:nvSpPr>
        <p:spPr>
          <a:xfrm>
            <a:off x="9003983" y="1795893"/>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8" name="Rectangle 37">
            <a:extLst>
              <a:ext uri="{FF2B5EF4-FFF2-40B4-BE49-F238E27FC236}">
                <a16:creationId xmlns:a16="http://schemas.microsoft.com/office/drawing/2014/main" id="{5359E865-493F-B64F-A79E-95F50660778F}"/>
              </a:ext>
            </a:extLst>
          </p:cNvPr>
          <p:cNvSpPr/>
          <p:nvPr userDrawn="1"/>
        </p:nvSpPr>
        <p:spPr>
          <a:xfrm>
            <a:off x="550863" y="4066848"/>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49" name="Rectangle 48">
            <a:extLst>
              <a:ext uri="{FF2B5EF4-FFF2-40B4-BE49-F238E27FC236}">
                <a16:creationId xmlns:a16="http://schemas.microsoft.com/office/drawing/2014/main" id="{A6779481-FE44-9946-A090-1314AC202C0F}"/>
              </a:ext>
            </a:extLst>
          </p:cNvPr>
          <p:cNvSpPr/>
          <p:nvPr userDrawn="1"/>
        </p:nvSpPr>
        <p:spPr>
          <a:xfrm>
            <a:off x="3385503" y="4066848"/>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2" name="Rectangle 51">
            <a:extLst>
              <a:ext uri="{FF2B5EF4-FFF2-40B4-BE49-F238E27FC236}">
                <a16:creationId xmlns:a16="http://schemas.microsoft.com/office/drawing/2014/main" id="{526AFEA7-0C63-CE4C-A608-B04D0AD1D1CC}"/>
              </a:ext>
            </a:extLst>
          </p:cNvPr>
          <p:cNvSpPr/>
          <p:nvPr userDrawn="1"/>
        </p:nvSpPr>
        <p:spPr>
          <a:xfrm>
            <a:off x="6179503" y="4066848"/>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55" name="Rectangle 54">
            <a:extLst>
              <a:ext uri="{FF2B5EF4-FFF2-40B4-BE49-F238E27FC236}">
                <a16:creationId xmlns:a16="http://schemas.microsoft.com/office/drawing/2014/main" id="{DF6C2063-31EA-B342-9DA7-D1EC2EA78E90}"/>
              </a:ext>
            </a:extLst>
          </p:cNvPr>
          <p:cNvSpPr/>
          <p:nvPr userDrawn="1"/>
        </p:nvSpPr>
        <p:spPr>
          <a:xfrm>
            <a:off x="9003983" y="4066848"/>
            <a:ext cx="2637427" cy="205359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8A33C331-A35E-B44A-AE9B-2946695DC536}"/>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79F03B9E-47A4-2441-BF57-978B0A8017E8}"/>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717BC3DE-1D12-F049-8FA1-604002445E23}"/>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14" name="Picture Placeholder 13">
            <a:extLst>
              <a:ext uri="{FF2B5EF4-FFF2-40B4-BE49-F238E27FC236}">
                <a16:creationId xmlns:a16="http://schemas.microsoft.com/office/drawing/2014/main" id="{9F14E7C2-DC74-844D-B53E-EAA5BBE740D4}"/>
              </a:ext>
            </a:extLst>
          </p:cNvPr>
          <p:cNvSpPr>
            <a:spLocks noGrp="1" noChangeAspect="1"/>
          </p:cNvSpPr>
          <p:nvPr>
            <p:ph type="pic" sz="quarter" idx="16"/>
          </p:nvPr>
        </p:nvSpPr>
        <p:spPr>
          <a:xfrm>
            <a:off x="627576" y="1851469"/>
            <a:ext cx="2484000" cy="865796"/>
          </a:xfrm>
        </p:spPr>
        <p:txBody>
          <a:bodyPr/>
          <a:lstStyle/>
          <a:p>
            <a:endParaRPr lang="en-US"/>
          </a:p>
        </p:txBody>
      </p:sp>
      <p:sp>
        <p:nvSpPr>
          <p:cNvPr id="23" name="Picture Placeholder 13">
            <a:extLst>
              <a:ext uri="{FF2B5EF4-FFF2-40B4-BE49-F238E27FC236}">
                <a16:creationId xmlns:a16="http://schemas.microsoft.com/office/drawing/2014/main" id="{479FB1E5-815C-5141-BD81-10668F8113B9}"/>
              </a:ext>
            </a:extLst>
          </p:cNvPr>
          <p:cNvSpPr>
            <a:spLocks noGrp="1" noChangeAspect="1"/>
          </p:cNvSpPr>
          <p:nvPr>
            <p:ph type="pic" sz="quarter" idx="39"/>
          </p:nvPr>
        </p:nvSpPr>
        <p:spPr>
          <a:xfrm>
            <a:off x="3462216" y="1851469"/>
            <a:ext cx="2484000" cy="865796"/>
          </a:xfrm>
        </p:spPr>
        <p:txBody>
          <a:bodyPr/>
          <a:lstStyle/>
          <a:p>
            <a:endParaRPr lang="en-US"/>
          </a:p>
        </p:txBody>
      </p:sp>
      <p:sp>
        <p:nvSpPr>
          <p:cNvPr id="26" name="Picture Placeholder 13">
            <a:extLst>
              <a:ext uri="{FF2B5EF4-FFF2-40B4-BE49-F238E27FC236}">
                <a16:creationId xmlns:a16="http://schemas.microsoft.com/office/drawing/2014/main" id="{1B00CB1D-9621-224B-AB85-8994F701D39A}"/>
              </a:ext>
            </a:extLst>
          </p:cNvPr>
          <p:cNvSpPr>
            <a:spLocks noGrp="1" noChangeAspect="1"/>
          </p:cNvSpPr>
          <p:nvPr>
            <p:ph type="pic" sz="quarter" idx="41"/>
          </p:nvPr>
        </p:nvSpPr>
        <p:spPr>
          <a:xfrm>
            <a:off x="6256216" y="1851469"/>
            <a:ext cx="2484000" cy="865796"/>
          </a:xfrm>
        </p:spPr>
        <p:txBody>
          <a:bodyPr/>
          <a:lstStyle/>
          <a:p>
            <a:endParaRPr lang="en-US"/>
          </a:p>
        </p:txBody>
      </p:sp>
      <p:sp>
        <p:nvSpPr>
          <p:cNvPr id="29" name="Picture Placeholder 13">
            <a:extLst>
              <a:ext uri="{FF2B5EF4-FFF2-40B4-BE49-F238E27FC236}">
                <a16:creationId xmlns:a16="http://schemas.microsoft.com/office/drawing/2014/main" id="{6D8A1351-CE2D-0849-B2F6-61510F63C49F}"/>
              </a:ext>
            </a:extLst>
          </p:cNvPr>
          <p:cNvSpPr>
            <a:spLocks noGrp="1" noChangeAspect="1"/>
          </p:cNvSpPr>
          <p:nvPr>
            <p:ph type="pic" sz="quarter" idx="43"/>
          </p:nvPr>
        </p:nvSpPr>
        <p:spPr>
          <a:xfrm>
            <a:off x="9080696" y="1851469"/>
            <a:ext cx="2484000" cy="865796"/>
          </a:xfrm>
        </p:spPr>
        <p:txBody>
          <a:bodyPr/>
          <a:lstStyle/>
          <a:p>
            <a:endParaRPr lang="en-US"/>
          </a:p>
        </p:txBody>
      </p:sp>
      <p:sp>
        <p:nvSpPr>
          <p:cNvPr id="32" name="Picture Placeholder 13">
            <a:extLst>
              <a:ext uri="{FF2B5EF4-FFF2-40B4-BE49-F238E27FC236}">
                <a16:creationId xmlns:a16="http://schemas.microsoft.com/office/drawing/2014/main" id="{426A80D8-81E0-D546-A4C3-4EF78A21587B}"/>
              </a:ext>
            </a:extLst>
          </p:cNvPr>
          <p:cNvSpPr>
            <a:spLocks noGrp="1" noChangeAspect="1"/>
          </p:cNvSpPr>
          <p:nvPr>
            <p:ph type="pic" sz="quarter" idx="45"/>
          </p:nvPr>
        </p:nvSpPr>
        <p:spPr>
          <a:xfrm>
            <a:off x="627576" y="4122424"/>
            <a:ext cx="2484000" cy="865796"/>
          </a:xfrm>
        </p:spPr>
        <p:txBody>
          <a:bodyPr/>
          <a:lstStyle/>
          <a:p>
            <a:endParaRPr lang="en-US"/>
          </a:p>
        </p:txBody>
      </p:sp>
      <p:sp>
        <p:nvSpPr>
          <p:cNvPr id="39" name="Picture Placeholder 13">
            <a:extLst>
              <a:ext uri="{FF2B5EF4-FFF2-40B4-BE49-F238E27FC236}">
                <a16:creationId xmlns:a16="http://schemas.microsoft.com/office/drawing/2014/main" id="{D40B882F-9B08-B542-BC62-22CBF667AA10}"/>
              </a:ext>
            </a:extLst>
          </p:cNvPr>
          <p:cNvSpPr>
            <a:spLocks noGrp="1" noChangeAspect="1"/>
          </p:cNvSpPr>
          <p:nvPr>
            <p:ph type="pic" sz="quarter" idx="47"/>
          </p:nvPr>
        </p:nvSpPr>
        <p:spPr>
          <a:xfrm>
            <a:off x="3462216" y="4122424"/>
            <a:ext cx="2484000" cy="865796"/>
          </a:xfrm>
        </p:spPr>
        <p:txBody>
          <a:bodyPr/>
          <a:lstStyle/>
          <a:p>
            <a:endParaRPr lang="en-US"/>
          </a:p>
        </p:txBody>
      </p:sp>
      <p:sp>
        <p:nvSpPr>
          <p:cNvPr id="50" name="Picture Placeholder 13">
            <a:extLst>
              <a:ext uri="{FF2B5EF4-FFF2-40B4-BE49-F238E27FC236}">
                <a16:creationId xmlns:a16="http://schemas.microsoft.com/office/drawing/2014/main" id="{1E2B95AB-D05C-9A43-AD10-86B0CC2156C5}"/>
              </a:ext>
            </a:extLst>
          </p:cNvPr>
          <p:cNvSpPr>
            <a:spLocks noGrp="1" noChangeAspect="1"/>
          </p:cNvSpPr>
          <p:nvPr>
            <p:ph type="pic" sz="quarter" idx="49"/>
          </p:nvPr>
        </p:nvSpPr>
        <p:spPr>
          <a:xfrm>
            <a:off x="6256216" y="4122424"/>
            <a:ext cx="2484000" cy="865796"/>
          </a:xfrm>
        </p:spPr>
        <p:txBody>
          <a:bodyPr/>
          <a:lstStyle/>
          <a:p>
            <a:endParaRPr lang="en-US"/>
          </a:p>
        </p:txBody>
      </p:sp>
      <p:sp>
        <p:nvSpPr>
          <p:cNvPr id="53" name="Picture Placeholder 13">
            <a:extLst>
              <a:ext uri="{FF2B5EF4-FFF2-40B4-BE49-F238E27FC236}">
                <a16:creationId xmlns:a16="http://schemas.microsoft.com/office/drawing/2014/main" id="{94D105CB-36A0-8C4A-806C-9DA7D5230685}"/>
              </a:ext>
            </a:extLst>
          </p:cNvPr>
          <p:cNvSpPr>
            <a:spLocks noGrp="1" noChangeAspect="1"/>
          </p:cNvSpPr>
          <p:nvPr>
            <p:ph type="pic" sz="quarter" idx="51"/>
          </p:nvPr>
        </p:nvSpPr>
        <p:spPr>
          <a:xfrm>
            <a:off x="9080696" y="4122424"/>
            <a:ext cx="2484000" cy="865796"/>
          </a:xfrm>
        </p:spPr>
        <p:txBody>
          <a:bodyPr/>
          <a:lstStyle/>
          <a:p>
            <a:endParaRPr lang="en-US"/>
          </a:p>
        </p:txBody>
      </p:sp>
      <p:sp>
        <p:nvSpPr>
          <p:cNvPr id="34" name="Text Placeholder 5">
            <a:extLst>
              <a:ext uri="{FF2B5EF4-FFF2-40B4-BE49-F238E27FC236}">
                <a16:creationId xmlns:a16="http://schemas.microsoft.com/office/drawing/2014/main" id="{D98360CA-1969-C74D-B24D-EFB0B89CD15A}"/>
              </a:ext>
            </a:extLst>
          </p:cNvPr>
          <p:cNvSpPr>
            <a:spLocks noGrp="1"/>
          </p:cNvSpPr>
          <p:nvPr>
            <p:ph type="body" sz="quarter" idx="53"/>
          </p:nvPr>
        </p:nvSpPr>
        <p:spPr>
          <a:xfrm>
            <a:off x="560291"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5" name="Text Placeholder 5">
            <a:extLst>
              <a:ext uri="{FF2B5EF4-FFF2-40B4-BE49-F238E27FC236}">
                <a16:creationId xmlns:a16="http://schemas.microsoft.com/office/drawing/2014/main" id="{5D184219-629C-D843-8764-9E6C851C7B25}"/>
              </a:ext>
            </a:extLst>
          </p:cNvPr>
          <p:cNvSpPr>
            <a:spLocks noGrp="1"/>
          </p:cNvSpPr>
          <p:nvPr>
            <p:ph type="body" sz="quarter" idx="54"/>
          </p:nvPr>
        </p:nvSpPr>
        <p:spPr>
          <a:xfrm>
            <a:off x="3394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5">
            <a:extLst>
              <a:ext uri="{FF2B5EF4-FFF2-40B4-BE49-F238E27FC236}">
                <a16:creationId xmlns:a16="http://schemas.microsoft.com/office/drawing/2014/main" id="{F1655390-F79D-7B41-A02E-14C43F094AD8}"/>
              </a:ext>
            </a:extLst>
          </p:cNvPr>
          <p:cNvSpPr>
            <a:spLocks noGrp="1"/>
          </p:cNvSpPr>
          <p:nvPr>
            <p:ph type="body" sz="quarter" idx="55"/>
          </p:nvPr>
        </p:nvSpPr>
        <p:spPr>
          <a:xfrm>
            <a:off x="618893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1" name="Text Placeholder 5">
            <a:extLst>
              <a:ext uri="{FF2B5EF4-FFF2-40B4-BE49-F238E27FC236}">
                <a16:creationId xmlns:a16="http://schemas.microsoft.com/office/drawing/2014/main" id="{4BD8A4E4-6DD9-5B4A-8796-BDB77D114F40}"/>
              </a:ext>
            </a:extLst>
          </p:cNvPr>
          <p:cNvSpPr>
            <a:spLocks noGrp="1"/>
          </p:cNvSpPr>
          <p:nvPr>
            <p:ph type="body" sz="quarter" idx="56"/>
          </p:nvPr>
        </p:nvSpPr>
        <p:spPr>
          <a:xfrm>
            <a:off x="9013410" y="2751146"/>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691679F6-51F7-A541-9AF8-E73C3700EC9A}"/>
              </a:ext>
            </a:extLst>
          </p:cNvPr>
          <p:cNvSpPr>
            <a:spLocks noGrp="1"/>
          </p:cNvSpPr>
          <p:nvPr>
            <p:ph type="body" sz="quarter" idx="57"/>
          </p:nvPr>
        </p:nvSpPr>
        <p:spPr>
          <a:xfrm>
            <a:off x="560291"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0CF65F89-4AC4-BE42-A016-E395FE8F428C}"/>
              </a:ext>
            </a:extLst>
          </p:cNvPr>
          <p:cNvSpPr>
            <a:spLocks noGrp="1"/>
          </p:cNvSpPr>
          <p:nvPr>
            <p:ph type="body" sz="quarter" idx="58"/>
          </p:nvPr>
        </p:nvSpPr>
        <p:spPr>
          <a:xfrm>
            <a:off x="3394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2B90902E-EB71-B54F-A0FF-E07870CEDEA4}"/>
              </a:ext>
            </a:extLst>
          </p:cNvPr>
          <p:cNvSpPr>
            <a:spLocks noGrp="1"/>
          </p:cNvSpPr>
          <p:nvPr>
            <p:ph type="body" sz="quarter" idx="59"/>
          </p:nvPr>
        </p:nvSpPr>
        <p:spPr>
          <a:xfrm>
            <a:off x="618893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5" name="Text Placeholder 5">
            <a:extLst>
              <a:ext uri="{FF2B5EF4-FFF2-40B4-BE49-F238E27FC236}">
                <a16:creationId xmlns:a16="http://schemas.microsoft.com/office/drawing/2014/main" id="{1A05FD86-3E11-2E44-97A0-0341B5B5D833}"/>
              </a:ext>
            </a:extLst>
          </p:cNvPr>
          <p:cNvSpPr>
            <a:spLocks noGrp="1"/>
          </p:cNvSpPr>
          <p:nvPr>
            <p:ph type="body" sz="quarter" idx="60"/>
          </p:nvPr>
        </p:nvSpPr>
        <p:spPr>
          <a:xfrm>
            <a:off x="9013410" y="5022101"/>
            <a:ext cx="2628000" cy="548081"/>
          </a:xfrm>
        </p:spPr>
        <p:txBody>
          <a:bodyPr lIns="72000" tIns="72000" rIns="72000" bIns="7200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cxnSp>
        <p:nvCxnSpPr>
          <p:cNvPr id="9" name="Straight Connector 8"/>
          <p:cNvCxnSpPr/>
          <p:nvPr userDrawn="1"/>
        </p:nvCxnSpPr>
        <p:spPr>
          <a:xfrm>
            <a:off x="55086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338550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6179502"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9003983" y="1795893"/>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5086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338550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a:off x="6179502"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9003983" y="4066848"/>
            <a:ext cx="263742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29823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 Icons T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81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50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731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95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145292" y="2067942"/>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3395292" y="2067942"/>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5645292" y="2067942"/>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7895292" y="2067942"/>
            <a:ext cx="899999" cy="900000"/>
          </a:xfrm>
          <a:prstGeom prst="rect">
            <a:avLst/>
          </a:prstGeom>
        </p:spPr>
        <p:txBody>
          <a:bodyPr/>
          <a:lstStyle/>
          <a:p>
            <a:endParaRPr lang="en-US"/>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145292" y="2067942"/>
            <a:ext cx="899999" cy="900000"/>
          </a:xfrm>
          <a:prstGeom prst="rect">
            <a:avLst/>
          </a:prstGeom>
        </p:spPr>
        <p:txBody>
          <a:bodyPr/>
          <a:lstStyle/>
          <a:p>
            <a:endParaRPr lang="en-US"/>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5">
            <a:extLst>
              <a:ext uri="{FF2B5EF4-FFF2-40B4-BE49-F238E27FC236}">
                <a16:creationId xmlns:a16="http://schemas.microsoft.com/office/drawing/2014/main" id="{74D17EFA-7636-244B-A89D-5DD37DDD6E09}"/>
              </a:ext>
            </a:extLst>
          </p:cNvPr>
          <p:cNvSpPr>
            <a:spLocks noGrp="1"/>
          </p:cNvSpPr>
          <p:nvPr>
            <p:ph type="body" sz="quarter" idx="41"/>
          </p:nvPr>
        </p:nvSpPr>
        <p:spPr>
          <a:xfrm>
            <a:off x="6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6" name="Text Placeholder 5">
            <a:extLst>
              <a:ext uri="{FF2B5EF4-FFF2-40B4-BE49-F238E27FC236}">
                <a16:creationId xmlns:a16="http://schemas.microsoft.com/office/drawing/2014/main" id="{5BE02D18-4B51-2A48-88AA-6A2E098C1344}"/>
              </a:ext>
            </a:extLst>
          </p:cNvPr>
          <p:cNvSpPr>
            <a:spLocks noGrp="1"/>
          </p:cNvSpPr>
          <p:nvPr>
            <p:ph type="body" sz="quarter" idx="42"/>
          </p:nvPr>
        </p:nvSpPr>
        <p:spPr>
          <a:xfrm>
            <a:off x="294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7" name="Text Placeholder 5">
            <a:extLst>
              <a:ext uri="{FF2B5EF4-FFF2-40B4-BE49-F238E27FC236}">
                <a16:creationId xmlns:a16="http://schemas.microsoft.com/office/drawing/2014/main" id="{739B9F11-50A6-E548-8820-E247047BB3AC}"/>
              </a:ext>
            </a:extLst>
          </p:cNvPr>
          <p:cNvSpPr>
            <a:spLocks noGrp="1"/>
          </p:cNvSpPr>
          <p:nvPr>
            <p:ph type="body" sz="quarter" idx="43"/>
          </p:nvPr>
        </p:nvSpPr>
        <p:spPr>
          <a:xfrm>
            <a:off x="51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8" name="Text Placeholder 5">
            <a:extLst>
              <a:ext uri="{FF2B5EF4-FFF2-40B4-BE49-F238E27FC236}">
                <a16:creationId xmlns:a16="http://schemas.microsoft.com/office/drawing/2014/main" id="{C58F0901-0711-B54C-A3CA-041B6C3A07B4}"/>
              </a:ext>
            </a:extLst>
          </p:cNvPr>
          <p:cNvSpPr>
            <a:spLocks noGrp="1"/>
          </p:cNvSpPr>
          <p:nvPr>
            <p:ph type="body" sz="quarter" idx="44"/>
          </p:nvPr>
        </p:nvSpPr>
        <p:spPr>
          <a:xfrm>
            <a:off x="744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9" name="Text Placeholder 5">
            <a:extLst>
              <a:ext uri="{FF2B5EF4-FFF2-40B4-BE49-F238E27FC236}">
                <a16:creationId xmlns:a16="http://schemas.microsoft.com/office/drawing/2014/main" id="{3ED72F9E-C8C3-B546-9216-BADCB741F679}"/>
              </a:ext>
            </a:extLst>
          </p:cNvPr>
          <p:cNvSpPr>
            <a:spLocks noGrp="1"/>
          </p:cNvSpPr>
          <p:nvPr>
            <p:ph type="body" sz="quarter" idx="45"/>
          </p:nvPr>
        </p:nvSpPr>
        <p:spPr>
          <a:xfrm>
            <a:off x="96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148185456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slide 4 or l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72" name="Straight Connector 71">
            <a:extLst>
              <a:ext uri="{FF2B5EF4-FFF2-40B4-BE49-F238E27FC236}">
                <a16:creationId xmlns:a16="http://schemas.microsoft.com/office/drawing/2014/main" id="{21609768-0448-2A46-9612-9FD62D7AD6BB}"/>
              </a:ext>
            </a:extLst>
          </p:cNvPr>
          <p:cNvCxnSpPr>
            <a:cxnSpLocks/>
          </p:cNvCxnSpPr>
          <p:nvPr userDrawn="1"/>
        </p:nvCxnSpPr>
        <p:spPr>
          <a:xfrm>
            <a:off x="2810291" y="2067942"/>
            <a:ext cx="883084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Picture Placeholder 19">
            <a:extLst>
              <a:ext uri="{FF2B5EF4-FFF2-40B4-BE49-F238E27FC236}">
                <a16:creationId xmlns:a16="http://schemas.microsoft.com/office/drawing/2014/main" id="{04BEA4F4-CC36-0448-A29A-238B573F0F44}"/>
              </a:ext>
            </a:extLst>
          </p:cNvPr>
          <p:cNvSpPr>
            <a:spLocks noGrp="1"/>
          </p:cNvSpPr>
          <p:nvPr>
            <p:ph type="pic" sz="quarter" idx="41"/>
          </p:nvPr>
        </p:nvSpPr>
        <p:spPr>
          <a:xfrm>
            <a:off x="2804924" y="2154947"/>
            <a:ext cx="1602000" cy="702000"/>
          </a:xfrm>
          <a:prstGeom prst="rect">
            <a:avLst/>
          </a:prstGeom>
        </p:spPr>
        <p:txBody>
          <a:bodyPr/>
          <a:lstStyle/>
          <a:p>
            <a:endParaRPr lang="en-US"/>
          </a:p>
        </p:txBody>
      </p:sp>
      <p:sp>
        <p:nvSpPr>
          <p:cNvPr id="74" name="Text Placeholder 5">
            <a:extLst>
              <a:ext uri="{FF2B5EF4-FFF2-40B4-BE49-F238E27FC236}">
                <a16:creationId xmlns:a16="http://schemas.microsoft.com/office/drawing/2014/main" id="{752C25B4-2008-7F4D-98F6-EE941049A771}"/>
              </a:ext>
            </a:extLst>
          </p:cNvPr>
          <p:cNvSpPr>
            <a:spLocks noGrp="1"/>
          </p:cNvSpPr>
          <p:nvPr>
            <p:ph type="body" sz="quarter" idx="42" hasCustomPrompt="1"/>
          </p:nvPr>
        </p:nvSpPr>
        <p:spPr>
          <a:xfrm>
            <a:off x="2800808"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75" name="Text Placeholder 5">
            <a:extLst>
              <a:ext uri="{FF2B5EF4-FFF2-40B4-BE49-F238E27FC236}">
                <a16:creationId xmlns:a16="http://schemas.microsoft.com/office/drawing/2014/main" id="{BE054170-2241-ED46-B6F2-A96F2421A8F2}"/>
              </a:ext>
            </a:extLst>
          </p:cNvPr>
          <p:cNvSpPr>
            <a:spLocks noGrp="1"/>
          </p:cNvSpPr>
          <p:nvPr>
            <p:ph type="body" sz="quarter" idx="43" hasCustomPrompt="1"/>
          </p:nvPr>
        </p:nvSpPr>
        <p:spPr>
          <a:xfrm>
            <a:off x="2800808"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76" name="Text Placeholder 5">
            <a:extLst>
              <a:ext uri="{FF2B5EF4-FFF2-40B4-BE49-F238E27FC236}">
                <a16:creationId xmlns:a16="http://schemas.microsoft.com/office/drawing/2014/main" id="{841899F7-96EA-7944-9884-377D1A886ED6}"/>
              </a:ext>
            </a:extLst>
          </p:cNvPr>
          <p:cNvSpPr>
            <a:spLocks noGrp="1"/>
          </p:cNvSpPr>
          <p:nvPr>
            <p:ph type="body" sz="quarter" idx="44" hasCustomPrompt="1"/>
          </p:nvPr>
        </p:nvSpPr>
        <p:spPr>
          <a:xfrm>
            <a:off x="2800808" y="349017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77" name="Text Placeholder 5">
            <a:extLst>
              <a:ext uri="{FF2B5EF4-FFF2-40B4-BE49-F238E27FC236}">
                <a16:creationId xmlns:a16="http://schemas.microsoft.com/office/drawing/2014/main" id="{E3913A58-1263-F54B-835C-EA9A406434B3}"/>
              </a:ext>
            </a:extLst>
          </p:cNvPr>
          <p:cNvSpPr>
            <a:spLocks noGrp="1"/>
          </p:cNvSpPr>
          <p:nvPr>
            <p:ph type="body" sz="quarter" idx="45" hasCustomPrompt="1"/>
          </p:nvPr>
        </p:nvSpPr>
        <p:spPr>
          <a:xfrm>
            <a:off x="2800808" y="368005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78" name="Text Placeholder 5">
            <a:extLst>
              <a:ext uri="{FF2B5EF4-FFF2-40B4-BE49-F238E27FC236}">
                <a16:creationId xmlns:a16="http://schemas.microsoft.com/office/drawing/2014/main" id="{10CB97F7-743E-E942-B1D3-AC0EB7DBE3A5}"/>
              </a:ext>
            </a:extLst>
          </p:cNvPr>
          <p:cNvSpPr>
            <a:spLocks noGrp="1"/>
          </p:cNvSpPr>
          <p:nvPr>
            <p:ph type="body" sz="quarter" idx="46" hasCustomPrompt="1"/>
          </p:nvPr>
        </p:nvSpPr>
        <p:spPr>
          <a:xfrm>
            <a:off x="2800808" y="386992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79" name="Picture Placeholder 19">
            <a:extLst>
              <a:ext uri="{FF2B5EF4-FFF2-40B4-BE49-F238E27FC236}">
                <a16:creationId xmlns:a16="http://schemas.microsoft.com/office/drawing/2014/main" id="{9E72504B-B700-DF46-863A-414347D0A8FF}"/>
              </a:ext>
            </a:extLst>
          </p:cNvPr>
          <p:cNvSpPr>
            <a:spLocks noGrp="1"/>
          </p:cNvSpPr>
          <p:nvPr>
            <p:ph type="pic" sz="quarter" idx="47"/>
          </p:nvPr>
        </p:nvSpPr>
        <p:spPr>
          <a:xfrm>
            <a:off x="5052178" y="2154947"/>
            <a:ext cx="1602000" cy="702000"/>
          </a:xfrm>
          <a:prstGeom prst="rect">
            <a:avLst/>
          </a:prstGeom>
        </p:spPr>
        <p:txBody>
          <a:bodyPr/>
          <a:lstStyle/>
          <a:p>
            <a:endParaRPr lang="en-US"/>
          </a:p>
        </p:txBody>
      </p:sp>
      <p:sp>
        <p:nvSpPr>
          <p:cNvPr id="80" name="Text Placeholder 5">
            <a:extLst>
              <a:ext uri="{FF2B5EF4-FFF2-40B4-BE49-F238E27FC236}">
                <a16:creationId xmlns:a16="http://schemas.microsoft.com/office/drawing/2014/main" id="{05B6BF8E-443E-7645-B222-300122FDABC8}"/>
              </a:ext>
            </a:extLst>
          </p:cNvPr>
          <p:cNvSpPr>
            <a:spLocks noGrp="1"/>
          </p:cNvSpPr>
          <p:nvPr>
            <p:ph type="body" sz="quarter" idx="48" hasCustomPrompt="1"/>
          </p:nvPr>
        </p:nvSpPr>
        <p:spPr>
          <a:xfrm>
            <a:off x="5048062"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81" name="Text Placeholder 5">
            <a:extLst>
              <a:ext uri="{FF2B5EF4-FFF2-40B4-BE49-F238E27FC236}">
                <a16:creationId xmlns:a16="http://schemas.microsoft.com/office/drawing/2014/main" id="{9555EBB5-53F5-D448-9CCF-A739A751DAEB}"/>
              </a:ext>
            </a:extLst>
          </p:cNvPr>
          <p:cNvSpPr>
            <a:spLocks noGrp="1"/>
          </p:cNvSpPr>
          <p:nvPr>
            <p:ph type="body" sz="quarter" idx="49" hasCustomPrompt="1"/>
          </p:nvPr>
        </p:nvSpPr>
        <p:spPr>
          <a:xfrm>
            <a:off x="5048062"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82" name="Text Placeholder 5">
            <a:extLst>
              <a:ext uri="{FF2B5EF4-FFF2-40B4-BE49-F238E27FC236}">
                <a16:creationId xmlns:a16="http://schemas.microsoft.com/office/drawing/2014/main" id="{F36E71D7-58B2-E048-A3CE-A211CA36DD0F}"/>
              </a:ext>
            </a:extLst>
          </p:cNvPr>
          <p:cNvSpPr>
            <a:spLocks noGrp="1"/>
          </p:cNvSpPr>
          <p:nvPr>
            <p:ph type="body" sz="quarter" idx="50" hasCustomPrompt="1"/>
          </p:nvPr>
        </p:nvSpPr>
        <p:spPr>
          <a:xfrm>
            <a:off x="5048062" y="349017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83" name="Text Placeholder 5">
            <a:extLst>
              <a:ext uri="{FF2B5EF4-FFF2-40B4-BE49-F238E27FC236}">
                <a16:creationId xmlns:a16="http://schemas.microsoft.com/office/drawing/2014/main" id="{05286539-E52A-8F48-BE5A-3C4FEE2D4A46}"/>
              </a:ext>
            </a:extLst>
          </p:cNvPr>
          <p:cNvSpPr>
            <a:spLocks noGrp="1"/>
          </p:cNvSpPr>
          <p:nvPr>
            <p:ph type="body" sz="quarter" idx="51" hasCustomPrompt="1"/>
          </p:nvPr>
        </p:nvSpPr>
        <p:spPr>
          <a:xfrm>
            <a:off x="5048062" y="368005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84" name="Text Placeholder 5">
            <a:extLst>
              <a:ext uri="{FF2B5EF4-FFF2-40B4-BE49-F238E27FC236}">
                <a16:creationId xmlns:a16="http://schemas.microsoft.com/office/drawing/2014/main" id="{6EA98E0A-AF3A-3E4B-BE6D-FB69A606465B}"/>
              </a:ext>
            </a:extLst>
          </p:cNvPr>
          <p:cNvSpPr>
            <a:spLocks noGrp="1"/>
          </p:cNvSpPr>
          <p:nvPr>
            <p:ph type="body" sz="quarter" idx="52" hasCustomPrompt="1"/>
          </p:nvPr>
        </p:nvSpPr>
        <p:spPr>
          <a:xfrm>
            <a:off x="5048062" y="386992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85" name="Picture Placeholder 19">
            <a:extLst>
              <a:ext uri="{FF2B5EF4-FFF2-40B4-BE49-F238E27FC236}">
                <a16:creationId xmlns:a16="http://schemas.microsoft.com/office/drawing/2014/main" id="{817F869E-ED2F-FB49-B433-678777851D4D}"/>
              </a:ext>
            </a:extLst>
          </p:cNvPr>
          <p:cNvSpPr>
            <a:spLocks noGrp="1"/>
          </p:cNvSpPr>
          <p:nvPr>
            <p:ph type="pic" sz="quarter" idx="53"/>
          </p:nvPr>
        </p:nvSpPr>
        <p:spPr>
          <a:xfrm>
            <a:off x="7299433" y="2154947"/>
            <a:ext cx="1602000" cy="702000"/>
          </a:xfrm>
          <a:prstGeom prst="rect">
            <a:avLst/>
          </a:prstGeom>
        </p:spPr>
        <p:txBody>
          <a:bodyPr/>
          <a:lstStyle/>
          <a:p>
            <a:endParaRPr lang="en-US"/>
          </a:p>
        </p:txBody>
      </p:sp>
      <p:sp>
        <p:nvSpPr>
          <p:cNvPr id="86" name="Text Placeholder 5">
            <a:extLst>
              <a:ext uri="{FF2B5EF4-FFF2-40B4-BE49-F238E27FC236}">
                <a16:creationId xmlns:a16="http://schemas.microsoft.com/office/drawing/2014/main" id="{DBF1A7B5-E927-B84F-8378-F500C014DDA2}"/>
              </a:ext>
            </a:extLst>
          </p:cNvPr>
          <p:cNvSpPr>
            <a:spLocks noGrp="1"/>
          </p:cNvSpPr>
          <p:nvPr>
            <p:ph type="body" sz="quarter" idx="54" hasCustomPrompt="1"/>
          </p:nvPr>
        </p:nvSpPr>
        <p:spPr>
          <a:xfrm>
            <a:off x="7295317"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87" name="Text Placeholder 5">
            <a:extLst>
              <a:ext uri="{FF2B5EF4-FFF2-40B4-BE49-F238E27FC236}">
                <a16:creationId xmlns:a16="http://schemas.microsoft.com/office/drawing/2014/main" id="{F0B5190A-1328-E744-8578-CB379EFBC416}"/>
              </a:ext>
            </a:extLst>
          </p:cNvPr>
          <p:cNvSpPr>
            <a:spLocks noGrp="1"/>
          </p:cNvSpPr>
          <p:nvPr>
            <p:ph type="body" sz="quarter" idx="55" hasCustomPrompt="1"/>
          </p:nvPr>
        </p:nvSpPr>
        <p:spPr>
          <a:xfrm>
            <a:off x="7295317"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88" name="Text Placeholder 5">
            <a:extLst>
              <a:ext uri="{FF2B5EF4-FFF2-40B4-BE49-F238E27FC236}">
                <a16:creationId xmlns:a16="http://schemas.microsoft.com/office/drawing/2014/main" id="{61126231-4F24-DD45-BD53-3316AF80A92F}"/>
              </a:ext>
            </a:extLst>
          </p:cNvPr>
          <p:cNvSpPr>
            <a:spLocks noGrp="1"/>
          </p:cNvSpPr>
          <p:nvPr>
            <p:ph type="body" sz="quarter" idx="56" hasCustomPrompt="1"/>
          </p:nvPr>
        </p:nvSpPr>
        <p:spPr>
          <a:xfrm>
            <a:off x="7295317" y="349017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89" name="Text Placeholder 5">
            <a:extLst>
              <a:ext uri="{FF2B5EF4-FFF2-40B4-BE49-F238E27FC236}">
                <a16:creationId xmlns:a16="http://schemas.microsoft.com/office/drawing/2014/main" id="{3C6232D4-5844-B94D-B3E1-0D11285F1C18}"/>
              </a:ext>
            </a:extLst>
          </p:cNvPr>
          <p:cNvSpPr>
            <a:spLocks noGrp="1"/>
          </p:cNvSpPr>
          <p:nvPr>
            <p:ph type="body" sz="quarter" idx="57" hasCustomPrompt="1"/>
          </p:nvPr>
        </p:nvSpPr>
        <p:spPr>
          <a:xfrm>
            <a:off x="7295317" y="368005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90" name="Text Placeholder 5">
            <a:extLst>
              <a:ext uri="{FF2B5EF4-FFF2-40B4-BE49-F238E27FC236}">
                <a16:creationId xmlns:a16="http://schemas.microsoft.com/office/drawing/2014/main" id="{C1243572-9A77-B949-B9BE-00EB68D73B87}"/>
              </a:ext>
            </a:extLst>
          </p:cNvPr>
          <p:cNvSpPr>
            <a:spLocks noGrp="1"/>
          </p:cNvSpPr>
          <p:nvPr>
            <p:ph type="body" sz="quarter" idx="58" hasCustomPrompt="1"/>
          </p:nvPr>
        </p:nvSpPr>
        <p:spPr>
          <a:xfrm>
            <a:off x="7295317" y="386992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91" name="Picture Placeholder 19">
            <a:extLst>
              <a:ext uri="{FF2B5EF4-FFF2-40B4-BE49-F238E27FC236}">
                <a16:creationId xmlns:a16="http://schemas.microsoft.com/office/drawing/2014/main" id="{8583759E-F0C9-8648-8EFD-F2296581D0CE}"/>
              </a:ext>
            </a:extLst>
          </p:cNvPr>
          <p:cNvSpPr>
            <a:spLocks noGrp="1"/>
          </p:cNvSpPr>
          <p:nvPr>
            <p:ph type="pic" sz="quarter" idx="59"/>
          </p:nvPr>
        </p:nvSpPr>
        <p:spPr>
          <a:xfrm>
            <a:off x="9562185" y="2154947"/>
            <a:ext cx="1602000" cy="702000"/>
          </a:xfrm>
          <a:prstGeom prst="rect">
            <a:avLst/>
          </a:prstGeom>
        </p:spPr>
        <p:txBody>
          <a:bodyPr/>
          <a:lstStyle/>
          <a:p>
            <a:endParaRPr lang="en-US"/>
          </a:p>
        </p:txBody>
      </p:sp>
      <p:sp>
        <p:nvSpPr>
          <p:cNvPr id="92" name="Text Placeholder 5">
            <a:extLst>
              <a:ext uri="{FF2B5EF4-FFF2-40B4-BE49-F238E27FC236}">
                <a16:creationId xmlns:a16="http://schemas.microsoft.com/office/drawing/2014/main" id="{9F3850DA-6E06-9549-837C-3FB13B1E3780}"/>
              </a:ext>
            </a:extLst>
          </p:cNvPr>
          <p:cNvSpPr>
            <a:spLocks noGrp="1"/>
          </p:cNvSpPr>
          <p:nvPr>
            <p:ph type="body" sz="quarter" idx="60" hasCustomPrompt="1"/>
          </p:nvPr>
        </p:nvSpPr>
        <p:spPr>
          <a:xfrm>
            <a:off x="9558069"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93" name="Text Placeholder 5">
            <a:extLst>
              <a:ext uri="{FF2B5EF4-FFF2-40B4-BE49-F238E27FC236}">
                <a16:creationId xmlns:a16="http://schemas.microsoft.com/office/drawing/2014/main" id="{5BE78550-F350-C544-BE02-A98C04C8F6D1}"/>
              </a:ext>
            </a:extLst>
          </p:cNvPr>
          <p:cNvSpPr>
            <a:spLocks noGrp="1"/>
          </p:cNvSpPr>
          <p:nvPr>
            <p:ph type="body" sz="quarter" idx="61" hasCustomPrompt="1"/>
          </p:nvPr>
        </p:nvSpPr>
        <p:spPr>
          <a:xfrm>
            <a:off x="9558069"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94" name="Text Placeholder 5">
            <a:extLst>
              <a:ext uri="{FF2B5EF4-FFF2-40B4-BE49-F238E27FC236}">
                <a16:creationId xmlns:a16="http://schemas.microsoft.com/office/drawing/2014/main" id="{4200D560-9A27-F949-8DBA-F8DFDB7AE011}"/>
              </a:ext>
            </a:extLst>
          </p:cNvPr>
          <p:cNvSpPr>
            <a:spLocks noGrp="1"/>
          </p:cNvSpPr>
          <p:nvPr>
            <p:ph type="body" sz="quarter" idx="62" hasCustomPrompt="1"/>
          </p:nvPr>
        </p:nvSpPr>
        <p:spPr>
          <a:xfrm>
            <a:off x="9558069" y="349017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95" name="Text Placeholder 5">
            <a:extLst>
              <a:ext uri="{FF2B5EF4-FFF2-40B4-BE49-F238E27FC236}">
                <a16:creationId xmlns:a16="http://schemas.microsoft.com/office/drawing/2014/main" id="{816ED632-B1F4-474E-8B7B-9B5A97DFF2F2}"/>
              </a:ext>
            </a:extLst>
          </p:cNvPr>
          <p:cNvSpPr>
            <a:spLocks noGrp="1"/>
          </p:cNvSpPr>
          <p:nvPr>
            <p:ph type="body" sz="quarter" idx="63" hasCustomPrompt="1"/>
          </p:nvPr>
        </p:nvSpPr>
        <p:spPr>
          <a:xfrm>
            <a:off x="9558069" y="368005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96" name="Text Placeholder 5">
            <a:extLst>
              <a:ext uri="{FF2B5EF4-FFF2-40B4-BE49-F238E27FC236}">
                <a16:creationId xmlns:a16="http://schemas.microsoft.com/office/drawing/2014/main" id="{1CAA7C69-B186-AD4F-9B5F-0D8D46472B74}"/>
              </a:ext>
            </a:extLst>
          </p:cNvPr>
          <p:cNvSpPr>
            <a:spLocks noGrp="1"/>
          </p:cNvSpPr>
          <p:nvPr>
            <p:ph type="body" sz="quarter" idx="64" hasCustomPrompt="1"/>
          </p:nvPr>
        </p:nvSpPr>
        <p:spPr>
          <a:xfrm>
            <a:off x="9558069" y="386992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31" name="TextBox 30">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headshot image: </a:t>
            </a:r>
          </a:p>
          <a:p>
            <a:pPr algn="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Click </a:t>
            </a:r>
            <a:r>
              <a:rPr lang="en-GB" sz="1400" b="0" i="0" baseline="0" dirty="0">
                <a:latin typeface="Open Sans" panose="020B0606030504020204" pitchFamily="34" charset="0"/>
                <a:ea typeface="Open Sans" panose="020B0606030504020204" pitchFamily="34" charset="0"/>
                <a:cs typeface="Open Sans" panose="020B0606030504020204" pitchFamily="34" charset="0"/>
              </a:rPr>
              <a:t>image icon &gt; Select a correctly sized </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image</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 Placeholder 7">
            <a:extLst>
              <a:ext uri="{FF2B5EF4-FFF2-40B4-BE49-F238E27FC236}">
                <a16:creationId xmlns:a16="http://schemas.microsoft.com/office/drawing/2014/main" id="{6CC05095-8846-C54F-AFBE-D1F34963F01E}"/>
              </a:ext>
            </a:extLst>
          </p:cNvPr>
          <p:cNvSpPr>
            <a:spLocks noGrp="1"/>
          </p:cNvSpPr>
          <p:nvPr>
            <p:ph type="body" sz="quarter" idx="23" hasCustomPrompt="1"/>
          </p:nvPr>
        </p:nvSpPr>
        <p:spPr>
          <a:xfrm>
            <a:off x="560291" y="2051050"/>
            <a:ext cx="2079722" cy="492443"/>
          </a:xfrm>
        </p:spPr>
        <p:txBody>
          <a:bodyPr/>
          <a:lstStyle/>
          <a:p>
            <a:pPr lvl="0"/>
            <a:r>
              <a:rPr lang="en-GB" dirty="0"/>
              <a:t>Click to edit Master  text styles</a:t>
            </a:r>
          </a:p>
        </p:txBody>
      </p:sp>
      <p:sp>
        <p:nvSpPr>
          <p:cNvPr id="34" name="Text Placeholder 5">
            <a:extLst>
              <a:ext uri="{FF2B5EF4-FFF2-40B4-BE49-F238E27FC236}">
                <a16:creationId xmlns:a16="http://schemas.microsoft.com/office/drawing/2014/main" id="{EA2359DA-4EEC-0F47-A19D-4098A8C1D5EE}"/>
              </a:ext>
            </a:extLst>
          </p:cNvPr>
          <p:cNvSpPr>
            <a:spLocks noGrp="1"/>
          </p:cNvSpPr>
          <p:nvPr>
            <p:ph type="body" sz="quarter" idx="65"/>
          </p:nvPr>
        </p:nvSpPr>
        <p:spPr>
          <a:xfrm>
            <a:off x="560388" y="2698177"/>
            <a:ext cx="2079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2302974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am slide 4 or l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23" name="Picture Placeholder 10">
            <a:extLst>
              <a:ext uri="{FF2B5EF4-FFF2-40B4-BE49-F238E27FC236}">
                <a16:creationId xmlns:a16="http://schemas.microsoft.com/office/drawing/2014/main" id="{C7DBBA3A-43D5-0344-8669-1A46A95E6529}"/>
              </a:ext>
            </a:extLst>
          </p:cNvPr>
          <p:cNvSpPr>
            <a:spLocks noGrp="1"/>
          </p:cNvSpPr>
          <p:nvPr>
            <p:ph type="pic" sz="quarter" idx="14"/>
          </p:nvPr>
        </p:nvSpPr>
        <p:spPr>
          <a:xfrm>
            <a:off x="560291" y="2051050"/>
            <a:ext cx="2079722" cy="4083143"/>
          </a:xfrm>
          <a:prstGeom prst="rect">
            <a:avLst/>
          </a:prstGeom>
        </p:spPr>
        <p:txBody>
          <a:bodyPr/>
          <a:lstStyle/>
          <a:p>
            <a:endParaRPr lang="en-US" dirty="0"/>
          </a:p>
        </p:txBody>
      </p:sp>
      <p:cxnSp>
        <p:nvCxnSpPr>
          <p:cNvPr id="72" name="Straight Connector 71">
            <a:extLst>
              <a:ext uri="{FF2B5EF4-FFF2-40B4-BE49-F238E27FC236}">
                <a16:creationId xmlns:a16="http://schemas.microsoft.com/office/drawing/2014/main" id="{21609768-0448-2A46-9612-9FD62D7AD6BB}"/>
              </a:ext>
            </a:extLst>
          </p:cNvPr>
          <p:cNvCxnSpPr>
            <a:cxnSpLocks/>
          </p:cNvCxnSpPr>
          <p:nvPr userDrawn="1"/>
        </p:nvCxnSpPr>
        <p:spPr>
          <a:xfrm>
            <a:off x="2810291" y="2067942"/>
            <a:ext cx="883084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Picture Placeholder 19">
            <a:extLst>
              <a:ext uri="{FF2B5EF4-FFF2-40B4-BE49-F238E27FC236}">
                <a16:creationId xmlns:a16="http://schemas.microsoft.com/office/drawing/2014/main" id="{04BEA4F4-CC36-0448-A29A-238B573F0F44}"/>
              </a:ext>
            </a:extLst>
          </p:cNvPr>
          <p:cNvSpPr>
            <a:spLocks noGrp="1"/>
          </p:cNvSpPr>
          <p:nvPr>
            <p:ph type="pic" sz="quarter" idx="41"/>
          </p:nvPr>
        </p:nvSpPr>
        <p:spPr>
          <a:xfrm>
            <a:off x="2804924" y="2154947"/>
            <a:ext cx="1602000" cy="702000"/>
          </a:xfrm>
          <a:prstGeom prst="rect">
            <a:avLst/>
          </a:prstGeom>
        </p:spPr>
        <p:txBody>
          <a:bodyPr/>
          <a:lstStyle/>
          <a:p>
            <a:endParaRPr lang="en-US"/>
          </a:p>
        </p:txBody>
      </p:sp>
      <p:sp>
        <p:nvSpPr>
          <p:cNvPr id="74" name="Text Placeholder 5">
            <a:extLst>
              <a:ext uri="{FF2B5EF4-FFF2-40B4-BE49-F238E27FC236}">
                <a16:creationId xmlns:a16="http://schemas.microsoft.com/office/drawing/2014/main" id="{752C25B4-2008-7F4D-98F6-EE941049A771}"/>
              </a:ext>
            </a:extLst>
          </p:cNvPr>
          <p:cNvSpPr>
            <a:spLocks noGrp="1"/>
          </p:cNvSpPr>
          <p:nvPr>
            <p:ph type="body" sz="quarter" idx="42" hasCustomPrompt="1"/>
          </p:nvPr>
        </p:nvSpPr>
        <p:spPr>
          <a:xfrm>
            <a:off x="2800808"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75" name="Text Placeholder 5">
            <a:extLst>
              <a:ext uri="{FF2B5EF4-FFF2-40B4-BE49-F238E27FC236}">
                <a16:creationId xmlns:a16="http://schemas.microsoft.com/office/drawing/2014/main" id="{BE054170-2241-ED46-B6F2-A96F2421A8F2}"/>
              </a:ext>
            </a:extLst>
          </p:cNvPr>
          <p:cNvSpPr>
            <a:spLocks noGrp="1"/>
          </p:cNvSpPr>
          <p:nvPr>
            <p:ph type="body" sz="quarter" idx="43" hasCustomPrompt="1"/>
          </p:nvPr>
        </p:nvSpPr>
        <p:spPr>
          <a:xfrm>
            <a:off x="2800808"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76" name="Text Placeholder 5">
            <a:extLst>
              <a:ext uri="{FF2B5EF4-FFF2-40B4-BE49-F238E27FC236}">
                <a16:creationId xmlns:a16="http://schemas.microsoft.com/office/drawing/2014/main" id="{841899F7-96EA-7944-9884-377D1A886ED6}"/>
              </a:ext>
            </a:extLst>
          </p:cNvPr>
          <p:cNvSpPr>
            <a:spLocks noGrp="1"/>
          </p:cNvSpPr>
          <p:nvPr>
            <p:ph type="body" sz="quarter" idx="44" hasCustomPrompt="1"/>
          </p:nvPr>
        </p:nvSpPr>
        <p:spPr>
          <a:xfrm>
            <a:off x="2800808" y="348827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77" name="Text Placeholder 5">
            <a:extLst>
              <a:ext uri="{FF2B5EF4-FFF2-40B4-BE49-F238E27FC236}">
                <a16:creationId xmlns:a16="http://schemas.microsoft.com/office/drawing/2014/main" id="{E3913A58-1263-F54B-835C-EA9A406434B3}"/>
              </a:ext>
            </a:extLst>
          </p:cNvPr>
          <p:cNvSpPr>
            <a:spLocks noGrp="1"/>
          </p:cNvSpPr>
          <p:nvPr>
            <p:ph type="body" sz="quarter" idx="45" hasCustomPrompt="1"/>
          </p:nvPr>
        </p:nvSpPr>
        <p:spPr>
          <a:xfrm>
            <a:off x="2800808" y="367624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78" name="Text Placeholder 5">
            <a:extLst>
              <a:ext uri="{FF2B5EF4-FFF2-40B4-BE49-F238E27FC236}">
                <a16:creationId xmlns:a16="http://schemas.microsoft.com/office/drawing/2014/main" id="{10CB97F7-743E-E942-B1D3-AC0EB7DBE3A5}"/>
              </a:ext>
            </a:extLst>
          </p:cNvPr>
          <p:cNvSpPr>
            <a:spLocks noGrp="1"/>
          </p:cNvSpPr>
          <p:nvPr>
            <p:ph type="body" sz="quarter" idx="46" hasCustomPrompt="1"/>
          </p:nvPr>
        </p:nvSpPr>
        <p:spPr>
          <a:xfrm>
            <a:off x="2800808" y="3864213"/>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79" name="Picture Placeholder 19">
            <a:extLst>
              <a:ext uri="{FF2B5EF4-FFF2-40B4-BE49-F238E27FC236}">
                <a16:creationId xmlns:a16="http://schemas.microsoft.com/office/drawing/2014/main" id="{9E72504B-B700-DF46-863A-414347D0A8FF}"/>
              </a:ext>
            </a:extLst>
          </p:cNvPr>
          <p:cNvSpPr>
            <a:spLocks noGrp="1"/>
          </p:cNvSpPr>
          <p:nvPr>
            <p:ph type="pic" sz="quarter" idx="47"/>
          </p:nvPr>
        </p:nvSpPr>
        <p:spPr>
          <a:xfrm>
            <a:off x="5052178" y="2154947"/>
            <a:ext cx="1602000" cy="702000"/>
          </a:xfrm>
          <a:prstGeom prst="rect">
            <a:avLst/>
          </a:prstGeom>
        </p:spPr>
        <p:txBody>
          <a:bodyPr/>
          <a:lstStyle/>
          <a:p>
            <a:endParaRPr lang="en-US"/>
          </a:p>
        </p:txBody>
      </p:sp>
      <p:sp>
        <p:nvSpPr>
          <p:cNvPr id="80" name="Text Placeholder 5">
            <a:extLst>
              <a:ext uri="{FF2B5EF4-FFF2-40B4-BE49-F238E27FC236}">
                <a16:creationId xmlns:a16="http://schemas.microsoft.com/office/drawing/2014/main" id="{05B6BF8E-443E-7645-B222-300122FDABC8}"/>
              </a:ext>
            </a:extLst>
          </p:cNvPr>
          <p:cNvSpPr>
            <a:spLocks noGrp="1"/>
          </p:cNvSpPr>
          <p:nvPr>
            <p:ph type="body" sz="quarter" idx="48" hasCustomPrompt="1"/>
          </p:nvPr>
        </p:nvSpPr>
        <p:spPr>
          <a:xfrm>
            <a:off x="5048062"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81" name="Text Placeholder 5">
            <a:extLst>
              <a:ext uri="{FF2B5EF4-FFF2-40B4-BE49-F238E27FC236}">
                <a16:creationId xmlns:a16="http://schemas.microsoft.com/office/drawing/2014/main" id="{9555EBB5-53F5-D448-9CCF-A739A751DAEB}"/>
              </a:ext>
            </a:extLst>
          </p:cNvPr>
          <p:cNvSpPr>
            <a:spLocks noGrp="1"/>
          </p:cNvSpPr>
          <p:nvPr>
            <p:ph type="body" sz="quarter" idx="49" hasCustomPrompt="1"/>
          </p:nvPr>
        </p:nvSpPr>
        <p:spPr>
          <a:xfrm>
            <a:off x="5048062"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82" name="Text Placeholder 5">
            <a:extLst>
              <a:ext uri="{FF2B5EF4-FFF2-40B4-BE49-F238E27FC236}">
                <a16:creationId xmlns:a16="http://schemas.microsoft.com/office/drawing/2014/main" id="{F36E71D7-58B2-E048-A3CE-A211CA36DD0F}"/>
              </a:ext>
            </a:extLst>
          </p:cNvPr>
          <p:cNvSpPr>
            <a:spLocks noGrp="1"/>
          </p:cNvSpPr>
          <p:nvPr>
            <p:ph type="body" sz="quarter" idx="50" hasCustomPrompt="1"/>
          </p:nvPr>
        </p:nvSpPr>
        <p:spPr>
          <a:xfrm>
            <a:off x="5048062" y="348827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83" name="Text Placeholder 5">
            <a:extLst>
              <a:ext uri="{FF2B5EF4-FFF2-40B4-BE49-F238E27FC236}">
                <a16:creationId xmlns:a16="http://schemas.microsoft.com/office/drawing/2014/main" id="{05286539-E52A-8F48-BE5A-3C4FEE2D4A46}"/>
              </a:ext>
            </a:extLst>
          </p:cNvPr>
          <p:cNvSpPr>
            <a:spLocks noGrp="1"/>
          </p:cNvSpPr>
          <p:nvPr>
            <p:ph type="body" sz="quarter" idx="51" hasCustomPrompt="1"/>
          </p:nvPr>
        </p:nvSpPr>
        <p:spPr>
          <a:xfrm>
            <a:off x="5048062" y="367624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84" name="Text Placeholder 5">
            <a:extLst>
              <a:ext uri="{FF2B5EF4-FFF2-40B4-BE49-F238E27FC236}">
                <a16:creationId xmlns:a16="http://schemas.microsoft.com/office/drawing/2014/main" id="{6EA98E0A-AF3A-3E4B-BE6D-FB69A606465B}"/>
              </a:ext>
            </a:extLst>
          </p:cNvPr>
          <p:cNvSpPr>
            <a:spLocks noGrp="1"/>
          </p:cNvSpPr>
          <p:nvPr>
            <p:ph type="body" sz="quarter" idx="52" hasCustomPrompt="1"/>
          </p:nvPr>
        </p:nvSpPr>
        <p:spPr>
          <a:xfrm>
            <a:off x="5048062" y="3864213"/>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85" name="Picture Placeholder 19">
            <a:extLst>
              <a:ext uri="{FF2B5EF4-FFF2-40B4-BE49-F238E27FC236}">
                <a16:creationId xmlns:a16="http://schemas.microsoft.com/office/drawing/2014/main" id="{817F869E-ED2F-FB49-B433-678777851D4D}"/>
              </a:ext>
            </a:extLst>
          </p:cNvPr>
          <p:cNvSpPr>
            <a:spLocks noGrp="1"/>
          </p:cNvSpPr>
          <p:nvPr>
            <p:ph type="pic" sz="quarter" idx="53"/>
          </p:nvPr>
        </p:nvSpPr>
        <p:spPr>
          <a:xfrm>
            <a:off x="7299433" y="2154947"/>
            <a:ext cx="1602000" cy="702000"/>
          </a:xfrm>
          <a:prstGeom prst="rect">
            <a:avLst/>
          </a:prstGeom>
        </p:spPr>
        <p:txBody>
          <a:bodyPr/>
          <a:lstStyle/>
          <a:p>
            <a:endParaRPr lang="en-US"/>
          </a:p>
        </p:txBody>
      </p:sp>
      <p:sp>
        <p:nvSpPr>
          <p:cNvPr id="86" name="Text Placeholder 5">
            <a:extLst>
              <a:ext uri="{FF2B5EF4-FFF2-40B4-BE49-F238E27FC236}">
                <a16:creationId xmlns:a16="http://schemas.microsoft.com/office/drawing/2014/main" id="{DBF1A7B5-E927-B84F-8378-F500C014DDA2}"/>
              </a:ext>
            </a:extLst>
          </p:cNvPr>
          <p:cNvSpPr>
            <a:spLocks noGrp="1"/>
          </p:cNvSpPr>
          <p:nvPr>
            <p:ph type="body" sz="quarter" idx="54" hasCustomPrompt="1"/>
          </p:nvPr>
        </p:nvSpPr>
        <p:spPr>
          <a:xfrm>
            <a:off x="7295317"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87" name="Text Placeholder 5">
            <a:extLst>
              <a:ext uri="{FF2B5EF4-FFF2-40B4-BE49-F238E27FC236}">
                <a16:creationId xmlns:a16="http://schemas.microsoft.com/office/drawing/2014/main" id="{F0B5190A-1328-E744-8578-CB379EFBC416}"/>
              </a:ext>
            </a:extLst>
          </p:cNvPr>
          <p:cNvSpPr>
            <a:spLocks noGrp="1"/>
          </p:cNvSpPr>
          <p:nvPr>
            <p:ph type="body" sz="quarter" idx="55" hasCustomPrompt="1"/>
          </p:nvPr>
        </p:nvSpPr>
        <p:spPr>
          <a:xfrm>
            <a:off x="7295317"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88" name="Text Placeholder 5">
            <a:extLst>
              <a:ext uri="{FF2B5EF4-FFF2-40B4-BE49-F238E27FC236}">
                <a16:creationId xmlns:a16="http://schemas.microsoft.com/office/drawing/2014/main" id="{61126231-4F24-DD45-BD53-3316AF80A92F}"/>
              </a:ext>
            </a:extLst>
          </p:cNvPr>
          <p:cNvSpPr>
            <a:spLocks noGrp="1"/>
          </p:cNvSpPr>
          <p:nvPr>
            <p:ph type="body" sz="quarter" idx="56" hasCustomPrompt="1"/>
          </p:nvPr>
        </p:nvSpPr>
        <p:spPr>
          <a:xfrm>
            <a:off x="7295317" y="348827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89" name="Text Placeholder 5">
            <a:extLst>
              <a:ext uri="{FF2B5EF4-FFF2-40B4-BE49-F238E27FC236}">
                <a16:creationId xmlns:a16="http://schemas.microsoft.com/office/drawing/2014/main" id="{3C6232D4-5844-B94D-B3E1-0D11285F1C18}"/>
              </a:ext>
            </a:extLst>
          </p:cNvPr>
          <p:cNvSpPr>
            <a:spLocks noGrp="1"/>
          </p:cNvSpPr>
          <p:nvPr>
            <p:ph type="body" sz="quarter" idx="57" hasCustomPrompt="1"/>
          </p:nvPr>
        </p:nvSpPr>
        <p:spPr>
          <a:xfrm>
            <a:off x="7295317" y="367624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90" name="Text Placeholder 5">
            <a:extLst>
              <a:ext uri="{FF2B5EF4-FFF2-40B4-BE49-F238E27FC236}">
                <a16:creationId xmlns:a16="http://schemas.microsoft.com/office/drawing/2014/main" id="{C1243572-9A77-B949-B9BE-00EB68D73B87}"/>
              </a:ext>
            </a:extLst>
          </p:cNvPr>
          <p:cNvSpPr>
            <a:spLocks noGrp="1"/>
          </p:cNvSpPr>
          <p:nvPr>
            <p:ph type="body" sz="quarter" idx="58" hasCustomPrompt="1"/>
          </p:nvPr>
        </p:nvSpPr>
        <p:spPr>
          <a:xfrm>
            <a:off x="7295317" y="3864213"/>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91" name="Picture Placeholder 19">
            <a:extLst>
              <a:ext uri="{FF2B5EF4-FFF2-40B4-BE49-F238E27FC236}">
                <a16:creationId xmlns:a16="http://schemas.microsoft.com/office/drawing/2014/main" id="{8583759E-F0C9-8648-8EFD-F2296581D0CE}"/>
              </a:ext>
            </a:extLst>
          </p:cNvPr>
          <p:cNvSpPr>
            <a:spLocks noGrp="1"/>
          </p:cNvSpPr>
          <p:nvPr>
            <p:ph type="pic" sz="quarter" idx="59"/>
          </p:nvPr>
        </p:nvSpPr>
        <p:spPr>
          <a:xfrm>
            <a:off x="9562185" y="2154947"/>
            <a:ext cx="1602000" cy="702000"/>
          </a:xfrm>
          <a:prstGeom prst="rect">
            <a:avLst/>
          </a:prstGeom>
        </p:spPr>
        <p:txBody>
          <a:bodyPr/>
          <a:lstStyle/>
          <a:p>
            <a:endParaRPr lang="en-US"/>
          </a:p>
        </p:txBody>
      </p:sp>
      <p:sp>
        <p:nvSpPr>
          <p:cNvPr id="92" name="Text Placeholder 5">
            <a:extLst>
              <a:ext uri="{FF2B5EF4-FFF2-40B4-BE49-F238E27FC236}">
                <a16:creationId xmlns:a16="http://schemas.microsoft.com/office/drawing/2014/main" id="{9F3850DA-6E06-9549-837C-3FB13B1E3780}"/>
              </a:ext>
            </a:extLst>
          </p:cNvPr>
          <p:cNvSpPr>
            <a:spLocks noGrp="1"/>
          </p:cNvSpPr>
          <p:nvPr>
            <p:ph type="body" sz="quarter" idx="60" hasCustomPrompt="1"/>
          </p:nvPr>
        </p:nvSpPr>
        <p:spPr>
          <a:xfrm>
            <a:off x="9558069"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93" name="Text Placeholder 5">
            <a:extLst>
              <a:ext uri="{FF2B5EF4-FFF2-40B4-BE49-F238E27FC236}">
                <a16:creationId xmlns:a16="http://schemas.microsoft.com/office/drawing/2014/main" id="{5BE78550-F350-C544-BE02-A98C04C8F6D1}"/>
              </a:ext>
            </a:extLst>
          </p:cNvPr>
          <p:cNvSpPr>
            <a:spLocks noGrp="1"/>
          </p:cNvSpPr>
          <p:nvPr>
            <p:ph type="body" sz="quarter" idx="61" hasCustomPrompt="1"/>
          </p:nvPr>
        </p:nvSpPr>
        <p:spPr>
          <a:xfrm>
            <a:off x="9558069"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94" name="Text Placeholder 5">
            <a:extLst>
              <a:ext uri="{FF2B5EF4-FFF2-40B4-BE49-F238E27FC236}">
                <a16:creationId xmlns:a16="http://schemas.microsoft.com/office/drawing/2014/main" id="{4200D560-9A27-F949-8DBA-F8DFDB7AE011}"/>
              </a:ext>
            </a:extLst>
          </p:cNvPr>
          <p:cNvSpPr>
            <a:spLocks noGrp="1"/>
          </p:cNvSpPr>
          <p:nvPr>
            <p:ph type="body" sz="quarter" idx="62" hasCustomPrompt="1"/>
          </p:nvPr>
        </p:nvSpPr>
        <p:spPr>
          <a:xfrm>
            <a:off x="9558069" y="348827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95" name="Text Placeholder 5">
            <a:extLst>
              <a:ext uri="{FF2B5EF4-FFF2-40B4-BE49-F238E27FC236}">
                <a16:creationId xmlns:a16="http://schemas.microsoft.com/office/drawing/2014/main" id="{816ED632-B1F4-474E-8B7B-9B5A97DFF2F2}"/>
              </a:ext>
            </a:extLst>
          </p:cNvPr>
          <p:cNvSpPr>
            <a:spLocks noGrp="1"/>
          </p:cNvSpPr>
          <p:nvPr>
            <p:ph type="body" sz="quarter" idx="63" hasCustomPrompt="1"/>
          </p:nvPr>
        </p:nvSpPr>
        <p:spPr>
          <a:xfrm>
            <a:off x="9558069" y="367624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96" name="Text Placeholder 5">
            <a:extLst>
              <a:ext uri="{FF2B5EF4-FFF2-40B4-BE49-F238E27FC236}">
                <a16:creationId xmlns:a16="http://schemas.microsoft.com/office/drawing/2014/main" id="{1CAA7C69-B186-AD4F-9B5F-0D8D46472B74}"/>
              </a:ext>
            </a:extLst>
          </p:cNvPr>
          <p:cNvSpPr>
            <a:spLocks noGrp="1"/>
          </p:cNvSpPr>
          <p:nvPr>
            <p:ph type="body" sz="quarter" idx="64" hasCustomPrompt="1"/>
          </p:nvPr>
        </p:nvSpPr>
        <p:spPr>
          <a:xfrm>
            <a:off x="9558069" y="3864213"/>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31" name="TextBox 30">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to c</a:t>
            </a:r>
            <a:r>
              <a:rPr lang="en-GB" sz="1400" b="0" i="0" dirty="0" smtClean="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headshot image: </a:t>
            </a:r>
          </a:p>
          <a:p>
            <a:pPr algn="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Click image icon &gt; Select a correctly sized image</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20687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egal Disclaimer Red">
    <p:bg>
      <p:bgPr>
        <a:solidFill>
          <a:schemeClr val="accent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63E9B41-F08A-584E-A343-701CF207F48D}"/>
              </a:ext>
            </a:extLst>
          </p:cNvPr>
          <p:cNvCxnSpPr/>
          <p:nvPr userDrawn="1"/>
        </p:nvCxnSpPr>
        <p:spPr>
          <a:xfrm>
            <a:off x="545945" y="2695575"/>
            <a:ext cx="110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7599640-254D-5546-80D4-9EB4437CBC4D}"/>
              </a:ext>
            </a:extLst>
          </p:cNvPr>
          <p:cNvSpPr txBox="1"/>
          <p:nvPr userDrawn="1"/>
        </p:nvSpPr>
        <p:spPr>
          <a:xfrm>
            <a:off x="9551988" y="2958815"/>
            <a:ext cx="2090580" cy="3239348"/>
          </a:xfrm>
          <a:prstGeom prst="rect">
            <a:avLst/>
          </a:prstGeom>
          <a:noFill/>
        </p:spPr>
        <p:txBody>
          <a:bodyPr wrap="square" lIns="0" tIns="0" rIns="0" bIns="0" rtlCol="0">
            <a:spAutoFit/>
          </a:bodyPr>
          <a:lstStyle/>
          <a:p>
            <a:r>
              <a:rPr lang="en-MY" sz="75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DWF 2021, all rights reserved. DWF is a collective trading name for the international legal practice and multi-disciplinary commercial business comprising DWF Group plc and all of its subsidiaries and subsidiary undertakings of which, the entities that practice law are separate and distinct law firms. Please refer to the Legal Notices page on our website located at </a:t>
            </a:r>
            <a:r>
              <a:rPr lang="en-MY" sz="75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dwfgroup.com</a:t>
            </a:r>
            <a:r>
              <a:rPr lang="en-MY" sz="75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for further details. DWF's lawyers are subject to regulation by the relevant regulatory body in the jurisdiction in which they are qualified and/or in which they practise.</a:t>
            </a:r>
          </a:p>
          <a:p>
            <a:r>
              <a:rPr lang="en-MY" sz="75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This information is intended as a general discussion surrounding the topics covered and is for guidance purposes only. It does not constitute legal advice and should not be regarded as a substitute for taking legal advice. DWF is not responsible for any activity undertaken based on this information and makes no representations or warranties of any kind, express or implied, about the completeness, accuracy, reliability or suitability of the information contained herein.</a:t>
            </a:r>
            <a:endParaRPr lang="en-GB" sz="600" b="0" i="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GB" sz="600" b="0" i="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GB" sz="600" b="0" i="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GB" sz="600" b="0" i="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4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dwfgroup.com</a:t>
            </a:r>
            <a:endParaRPr lang="en-GB" sz="1400" b="0" i="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1898A1F-876E-A943-920F-7F2AF56818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5123" y="726250"/>
            <a:ext cx="934339" cy="937286"/>
          </a:xfrm>
          <a:prstGeom prst="rect">
            <a:avLst/>
          </a:prstGeom>
        </p:spPr>
      </p:pic>
      <p:sp>
        <p:nvSpPr>
          <p:cNvPr id="7" name="TextBox 6">
            <a:extLst>
              <a:ext uri="{FF2B5EF4-FFF2-40B4-BE49-F238E27FC236}">
                <a16:creationId xmlns:a16="http://schemas.microsoft.com/office/drawing/2014/main" id="{2A455F28-6A3B-A847-8093-8B40CE5B52C9}"/>
              </a:ext>
            </a:extLst>
          </p:cNvPr>
          <p:cNvSpPr txBox="1"/>
          <p:nvPr userDrawn="1"/>
        </p:nvSpPr>
        <p:spPr>
          <a:xfrm>
            <a:off x="562312" y="2958815"/>
            <a:ext cx="5462252" cy="3200876"/>
          </a:xfrm>
          <a:prstGeom prst="rect">
            <a:avLst/>
          </a:prstGeom>
          <a:noFill/>
        </p:spPr>
        <p:txBody>
          <a:bodyPr wrap="square" lIns="0" tIns="0" rIns="0" bIns="0" rtlCol="0">
            <a:spAutoFit/>
          </a:bodyPr>
          <a:lstStyle/>
          <a:p>
            <a:pPr>
              <a:lnSpc>
                <a:spcPct val="100000"/>
              </a:lnSpc>
            </a:pPr>
            <a:r>
              <a:rPr lang="en-GB" sz="1600" b="0" i="0" kern="1200" dirty="0">
                <a:solidFill>
                  <a:schemeClr val="bg1"/>
                </a:solidFill>
                <a:latin typeface="Merriweather Light" pitchFamily="2" charset="77"/>
                <a:ea typeface="+mn-ea"/>
                <a:cs typeface="+mn-cs"/>
              </a:rPr>
              <a:t>DWF is a leading global provider of integrated legal and business services.</a:t>
            </a:r>
          </a:p>
          <a:p>
            <a:pPr>
              <a:lnSpc>
                <a:spcPct val="100000"/>
              </a:lnSpc>
            </a:pPr>
            <a:endParaRPr lang="en-GB" sz="1600" b="0" i="0" kern="1200" dirty="0">
              <a:solidFill>
                <a:schemeClr val="bg1"/>
              </a:solidFill>
              <a:latin typeface="Merriweather Light" pitchFamily="2" charset="77"/>
              <a:ea typeface="+mn-ea"/>
              <a:cs typeface="+mn-cs"/>
            </a:endParaRPr>
          </a:p>
          <a:p>
            <a:pPr>
              <a:lnSpc>
                <a:spcPct val="100000"/>
              </a:lnSpc>
            </a:pPr>
            <a:r>
              <a:rPr lang="en-GB" sz="1600" b="0" i="0" kern="1200" dirty="0">
                <a:solidFill>
                  <a:schemeClr val="bg1"/>
                </a:solidFill>
                <a:latin typeface="Merriweather Light" pitchFamily="2" charset="77"/>
                <a:ea typeface="+mn-ea"/>
                <a:cs typeface="+mn-cs"/>
              </a:rPr>
              <a:t>Our Integrated Legal Management approach delivers greater efficiency, price certainty and transparency for our clients.</a:t>
            </a:r>
          </a:p>
          <a:p>
            <a:pPr>
              <a:lnSpc>
                <a:spcPct val="100000"/>
              </a:lnSpc>
            </a:pPr>
            <a:endParaRPr lang="en-GB" sz="1600" b="0" i="0" kern="1200" dirty="0">
              <a:solidFill>
                <a:schemeClr val="bg1"/>
              </a:solidFill>
              <a:latin typeface="Merriweather Light" pitchFamily="2" charset="77"/>
              <a:ea typeface="+mn-ea"/>
              <a:cs typeface="+mn-cs"/>
            </a:endParaRPr>
          </a:p>
          <a:p>
            <a:pPr>
              <a:lnSpc>
                <a:spcPct val="100000"/>
              </a:lnSpc>
            </a:pPr>
            <a:r>
              <a:rPr lang="en-GB" sz="1600" b="0" i="0" kern="1200" dirty="0">
                <a:solidFill>
                  <a:schemeClr val="bg1"/>
                </a:solidFill>
                <a:latin typeface="Merriweather Light" pitchFamily="2" charset="77"/>
                <a:ea typeface="+mn-ea"/>
                <a:cs typeface="+mn-cs"/>
              </a:rPr>
              <a:t>We deliver integrated legal and business services on a global scale through our three offerings; Legal Advisory, </a:t>
            </a:r>
            <a:r>
              <a:rPr lang="en-GB" sz="1600" b="0" i="0" kern="1200" dirty="0" err="1">
                <a:solidFill>
                  <a:schemeClr val="bg1"/>
                </a:solidFill>
                <a:latin typeface="Merriweather Light" pitchFamily="2" charset="77"/>
                <a:ea typeface="+mn-ea"/>
                <a:cs typeface="+mn-cs"/>
              </a:rPr>
              <a:t>Mindcrest</a:t>
            </a:r>
            <a:r>
              <a:rPr lang="en-GB" sz="1600" b="0" i="0" kern="1200" dirty="0">
                <a:solidFill>
                  <a:schemeClr val="bg1"/>
                </a:solidFill>
                <a:latin typeface="Merriweather Light" pitchFamily="2" charset="77"/>
                <a:ea typeface="+mn-ea"/>
                <a:cs typeface="+mn-cs"/>
              </a:rPr>
              <a:t> and Connected Services, across our eight key sectors. We seamlessly combine any number of our services to deliver bespoke solutions for our diverse clients.</a:t>
            </a:r>
          </a:p>
        </p:txBody>
      </p:sp>
    </p:spTree>
    <p:extLst>
      <p:ext uri="{BB962C8B-B14F-4D97-AF65-F5344CB8AC3E}">
        <p14:creationId xmlns:p14="http://schemas.microsoft.com/office/powerpoint/2010/main" val="4262248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slide up 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810291" y="2067942"/>
            <a:ext cx="883084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Picture Placeholder 10">
            <a:extLst>
              <a:ext uri="{FF2B5EF4-FFF2-40B4-BE49-F238E27FC236}">
                <a16:creationId xmlns:a16="http://schemas.microsoft.com/office/drawing/2014/main" id="{C7DBBA3A-43D5-0344-8669-1A46A95E6529}"/>
              </a:ext>
            </a:extLst>
          </p:cNvPr>
          <p:cNvSpPr>
            <a:spLocks noGrp="1"/>
          </p:cNvSpPr>
          <p:nvPr>
            <p:ph type="pic" sz="quarter" idx="14"/>
          </p:nvPr>
        </p:nvSpPr>
        <p:spPr>
          <a:xfrm>
            <a:off x="560291" y="2051050"/>
            <a:ext cx="2079722" cy="4083143"/>
          </a:xfrm>
          <a:prstGeom prst="rect">
            <a:avLst/>
          </a:prstGeom>
        </p:spPr>
        <p:txBody>
          <a:bodyPr/>
          <a:lstStyle/>
          <a:p>
            <a:endParaRPr lang="en-US" dirty="0"/>
          </a:p>
        </p:txBody>
      </p:sp>
      <p:sp>
        <p:nvSpPr>
          <p:cNvPr id="29" name="Picture Placeholder 19">
            <a:extLst>
              <a:ext uri="{FF2B5EF4-FFF2-40B4-BE49-F238E27FC236}">
                <a16:creationId xmlns:a16="http://schemas.microsoft.com/office/drawing/2014/main" id="{F610B416-E4ED-FA45-B118-64CDF144302E}"/>
              </a:ext>
            </a:extLst>
          </p:cNvPr>
          <p:cNvSpPr>
            <a:spLocks noGrp="1"/>
          </p:cNvSpPr>
          <p:nvPr>
            <p:ph type="pic" sz="quarter" idx="41"/>
          </p:nvPr>
        </p:nvSpPr>
        <p:spPr>
          <a:xfrm>
            <a:off x="2804924" y="2154947"/>
            <a:ext cx="1602000" cy="702000"/>
          </a:xfrm>
          <a:prstGeom prst="rect">
            <a:avLst/>
          </a:prstGeom>
        </p:spPr>
        <p:txBody>
          <a:bodyPr/>
          <a:lstStyle/>
          <a:p>
            <a:endParaRPr lang="en-US"/>
          </a:p>
        </p:txBody>
      </p:sp>
      <p:sp>
        <p:nvSpPr>
          <p:cNvPr id="31" name="Text Placeholder 5">
            <a:extLst>
              <a:ext uri="{FF2B5EF4-FFF2-40B4-BE49-F238E27FC236}">
                <a16:creationId xmlns:a16="http://schemas.microsoft.com/office/drawing/2014/main" id="{317CF69E-CAB9-6841-B0C0-20B85F682CFE}"/>
              </a:ext>
            </a:extLst>
          </p:cNvPr>
          <p:cNvSpPr>
            <a:spLocks noGrp="1"/>
          </p:cNvSpPr>
          <p:nvPr>
            <p:ph type="body" sz="quarter" idx="42" hasCustomPrompt="1"/>
          </p:nvPr>
        </p:nvSpPr>
        <p:spPr>
          <a:xfrm>
            <a:off x="2800808"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32" name="Text Placeholder 5">
            <a:extLst>
              <a:ext uri="{FF2B5EF4-FFF2-40B4-BE49-F238E27FC236}">
                <a16:creationId xmlns:a16="http://schemas.microsoft.com/office/drawing/2014/main" id="{142435FB-22FE-2643-9EF8-79941D4AE0EB}"/>
              </a:ext>
            </a:extLst>
          </p:cNvPr>
          <p:cNvSpPr>
            <a:spLocks noGrp="1"/>
          </p:cNvSpPr>
          <p:nvPr>
            <p:ph type="body" sz="quarter" idx="43" hasCustomPrompt="1"/>
          </p:nvPr>
        </p:nvSpPr>
        <p:spPr>
          <a:xfrm>
            <a:off x="2800808"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33" name="Text Placeholder 5">
            <a:extLst>
              <a:ext uri="{FF2B5EF4-FFF2-40B4-BE49-F238E27FC236}">
                <a16:creationId xmlns:a16="http://schemas.microsoft.com/office/drawing/2014/main" id="{4CC130CA-8A45-8543-A159-6E5986D130F5}"/>
              </a:ext>
            </a:extLst>
          </p:cNvPr>
          <p:cNvSpPr>
            <a:spLocks noGrp="1"/>
          </p:cNvSpPr>
          <p:nvPr>
            <p:ph type="body" sz="quarter" idx="44" hasCustomPrompt="1"/>
          </p:nvPr>
        </p:nvSpPr>
        <p:spPr>
          <a:xfrm>
            <a:off x="2800808" y="348827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37" name="Text Placeholder 5">
            <a:extLst>
              <a:ext uri="{FF2B5EF4-FFF2-40B4-BE49-F238E27FC236}">
                <a16:creationId xmlns:a16="http://schemas.microsoft.com/office/drawing/2014/main" id="{A46599AF-1B3D-7E47-9333-6CC1172E85C1}"/>
              </a:ext>
            </a:extLst>
          </p:cNvPr>
          <p:cNvSpPr>
            <a:spLocks noGrp="1"/>
          </p:cNvSpPr>
          <p:nvPr>
            <p:ph type="body" sz="quarter" idx="45" hasCustomPrompt="1"/>
          </p:nvPr>
        </p:nvSpPr>
        <p:spPr>
          <a:xfrm>
            <a:off x="2800808" y="366671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38" name="Text Placeholder 5">
            <a:extLst>
              <a:ext uri="{FF2B5EF4-FFF2-40B4-BE49-F238E27FC236}">
                <a16:creationId xmlns:a16="http://schemas.microsoft.com/office/drawing/2014/main" id="{D3A6670D-89B4-7A42-AC63-68A0A6944CBA}"/>
              </a:ext>
            </a:extLst>
          </p:cNvPr>
          <p:cNvSpPr>
            <a:spLocks noGrp="1"/>
          </p:cNvSpPr>
          <p:nvPr>
            <p:ph type="body" sz="quarter" idx="46" hasCustomPrompt="1"/>
          </p:nvPr>
        </p:nvSpPr>
        <p:spPr>
          <a:xfrm>
            <a:off x="2800808" y="3845163"/>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39" name="Picture Placeholder 19">
            <a:extLst>
              <a:ext uri="{FF2B5EF4-FFF2-40B4-BE49-F238E27FC236}">
                <a16:creationId xmlns:a16="http://schemas.microsoft.com/office/drawing/2014/main" id="{AC095662-E321-8641-807C-E222EBB49848}"/>
              </a:ext>
            </a:extLst>
          </p:cNvPr>
          <p:cNvSpPr>
            <a:spLocks noGrp="1"/>
          </p:cNvSpPr>
          <p:nvPr>
            <p:ph type="pic" sz="quarter" idx="47"/>
          </p:nvPr>
        </p:nvSpPr>
        <p:spPr>
          <a:xfrm>
            <a:off x="5052178" y="2154947"/>
            <a:ext cx="1602000" cy="702000"/>
          </a:xfrm>
          <a:prstGeom prst="rect">
            <a:avLst/>
          </a:prstGeom>
        </p:spPr>
        <p:txBody>
          <a:bodyPr/>
          <a:lstStyle/>
          <a:p>
            <a:endParaRPr lang="en-US"/>
          </a:p>
        </p:txBody>
      </p:sp>
      <p:sp>
        <p:nvSpPr>
          <p:cNvPr id="40" name="Text Placeholder 5">
            <a:extLst>
              <a:ext uri="{FF2B5EF4-FFF2-40B4-BE49-F238E27FC236}">
                <a16:creationId xmlns:a16="http://schemas.microsoft.com/office/drawing/2014/main" id="{529834D7-829C-124C-8D75-3062788D6840}"/>
              </a:ext>
            </a:extLst>
          </p:cNvPr>
          <p:cNvSpPr>
            <a:spLocks noGrp="1"/>
          </p:cNvSpPr>
          <p:nvPr>
            <p:ph type="body" sz="quarter" idx="48" hasCustomPrompt="1"/>
          </p:nvPr>
        </p:nvSpPr>
        <p:spPr>
          <a:xfrm>
            <a:off x="5048062"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41" name="Text Placeholder 5">
            <a:extLst>
              <a:ext uri="{FF2B5EF4-FFF2-40B4-BE49-F238E27FC236}">
                <a16:creationId xmlns:a16="http://schemas.microsoft.com/office/drawing/2014/main" id="{8D00DFA0-28E9-E04D-929E-234D97B16B83}"/>
              </a:ext>
            </a:extLst>
          </p:cNvPr>
          <p:cNvSpPr>
            <a:spLocks noGrp="1"/>
          </p:cNvSpPr>
          <p:nvPr>
            <p:ph type="body" sz="quarter" idx="49" hasCustomPrompt="1"/>
          </p:nvPr>
        </p:nvSpPr>
        <p:spPr>
          <a:xfrm>
            <a:off x="5048062"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42" name="Text Placeholder 5">
            <a:extLst>
              <a:ext uri="{FF2B5EF4-FFF2-40B4-BE49-F238E27FC236}">
                <a16:creationId xmlns:a16="http://schemas.microsoft.com/office/drawing/2014/main" id="{8B761E8A-C456-014C-8EE6-A9193823F541}"/>
              </a:ext>
            </a:extLst>
          </p:cNvPr>
          <p:cNvSpPr>
            <a:spLocks noGrp="1"/>
          </p:cNvSpPr>
          <p:nvPr>
            <p:ph type="body" sz="quarter" idx="50" hasCustomPrompt="1"/>
          </p:nvPr>
        </p:nvSpPr>
        <p:spPr>
          <a:xfrm>
            <a:off x="5048062" y="348827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43" name="Text Placeholder 5">
            <a:extLst>
              <a:ext uri="{FF2B5EF4-FFF2-40B4-BE49-F238E27FC236}">
                <a16:creationId xmlns:a16="http://schemas.microsoft.com/office/drawing/2014/main" id="{921720F2-6F0B-0845-8AEE-F64C885EF9C6}"/>
              </a:ext>
            </a:extLst>
          </p:cNvPr>
          <p:cNvSpPr>
            <a:spLocks noGrp="1"/>
          </p:cNvSpPr>
          <p:nvPr>
            <p:ph type="body" sz="quarter" idx="51" hasCustomPrompt="1"/>
          </p:nvPr>
        </p:nvSpPr>
        <p:spPr>
          <a:xfrm>
            <a:off x="5048062" y="366671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44" name="Text Placeholder 5">
            <a:extLst>
              <a:ext uri="{FF2B5EF4-FFF2-40B4-BE49-F238E27FC236}">
                <a16:creationId xmlns:a16="http://schemas.microsoft.com/office/drawing/2014/main" id="{2C5590A3-78D9-B14F-A977-F4419D1004A5}"/>
              </a:ext>
            </a:extLst>
          </p:cNvPr>
          <p:cNvSpPr>
            <a:spLocks noGrp="1"/>
          </p:cNvSpPr>
          <p:nvPr>
            <p:ph type="body" sz="quarter" idx="52" hasCustomPrompt="1"/>
          </p:nvPr>
        </p:nvSpPr>
        <p:spPr>
          <a:xfrm>
            <a:off x="5048062" y="3845163"/>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45" name="Picture Placeholder 19">
            <a:extLst>
              <a:ext uri="{FF2B5EF4-FFF2-40B4-BE49-F238E27FC236}">
                <a16:creationId xmlns:a16="http://schemas.microsoft.com/office/drawing/2014/main" id="{DC06F88F-8359-344F-A808-7FDB69A120A5}"/>
              </a:ext>
            </a:extLst>
          </p:cNvPr>
          <p:cNvSpPr>
            <a:spLocks noGrp="1"/>
          </p:cNvSpPr>
          <p:nvPr>
            <p:ph type="pic" sz="quarter" idx="53"/>
          </p:nvPr>
        </p:nvSpPr>
        <p:spPr>
          <a:xfrm>
            <a:off x="7299433" y="2154947"/>
            <a:ext cx="1602000" cy="702000"/>
          </a:xfrm>
          <a:prstGeom prst="rect">
            <a:avLst/>
          </a:prstGeom>
        </p:spPr>
        <p:txBody>
          <a:bodyPr/>
          <a:lstStyle/>
          <a:p>
            <a:endParaRPr lang="en-US"/>
          </a:p>
        </p:txBody>
      </p:sp>
      <p:sp>
        <p:nvSpPr>
          <p:cNvPr id="46" name="Text Placeholder 5">
            <a:extLst>
              <a:ext uri="{FF2B5EF4-FFF2-40B4-BE49-F238E27FC236}">
                <a16:creationId xmlns:a16="http://schemas.microsoft.com/office/drawing/2014/main" id="{9B984D8D-08DF-F74A-8AF7-8CEFA009C24D}"/>
              </a:ext>
            </a:extLst>
          </p:cNvPr>
          <p:cNvSpPr>
            <a:spLocks noGrp="1"/>
          </p:cNvSpPr>
          <p:nvPr>
            <p:ph type="body" sz="quarter" idx="54" hasCustomPrompt="1"/>
          </p:nvPr>
        </p:nvSpPr>
        <p:spPr>
          <a:xfrm>
            <a:off x="7295317"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47" name="Text Placeholder 5">
            <a:extLst>
              <a:ext uri="{FF2B5EF4-FFF2-40B4-BE49-F238E27FC236}">
                <a16:creationId xmlns:a16="http://schemas.microsoft.com/office/drawing/2014/main" id="{31F63E6C-10CD-CB4B-B170-E93F09C14869}"/>
              </a:ext>
            </a:extLst>
          </p:cNvPr>
          <p:cNvSpPr>
            <a:spLocks noGrp="1"/>
          </p:cNvSpPr>
          <p:nvPr>
            <p:ph type="body" sz="quarter" idx="55" hasCustomPrompt="1"/>
          </p:nvPr>
        </p:nvSpPr>
        <p:spPr>
          <a:xfrm>
            <a:off x="7295317"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48" name="Text Placeholder 5">
            <a:extLst>
              <a:ext uri="{FF2B5EF4-FFF2-40B4-BE49-F238E27FC236}">
                <a16:creationId xmlns:a16="http://schemas.microsoft.com/office/drawing/2014/main" id="{F157EA97-54EA-5540-A31F-E21087540C6B}"/>
              </a:ext>
            </a:extLst>
          </p:cNvPr>
          <p:cNvSpPr>
            <a:spLocks noGrp="1"/>
          </p:cNvSpPr>
          <p:nvPr>
            <p:ph type="body" sz="quarter" idx="56" hasCustomPrompt="1"/>
          </p:nvPr>
        </p:nvSpPr>
        <p:spPr>
          <a:xfrm>
            <a:off x="7295317" y="348827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49" name="Text Placeholder 5">
            <a:extLst>
              <a:ext uri="{FF2B5EF4-FFF2-40B4-BE49-F238E27FC236}">
                <a16:creationId xmlns:a16="http://schemas.microsoft.com/office/drawing/2014/main" id="{653C7FB5-4E75-8A4A-9981-918A0B9621A1}"/>
              </a:ext>
            </a:extLst>
          </p:cNvPr>
          <p:cNvSpPr>
            <a:spLocks noGrp="1"/>
          </p:cNvSpPr>
          <p:nvPr>
            <p:ph type="body" sz="quarter" idx="57" hasCustomPrompt="1"/>
          </p:nvPr>
        </p:nvSpPr>
        <p:spPr>
          <a:xfrm>
            <a:off x="7295317" y="366671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50" name="Text Placeholder 5">
            <a:extLst>
              <a:ext uri="{FF2B5EF4-FFF2-40B4-BE49-F238E27FC236}">
                <a16:creationId xmlns:a16="http://schemas.microsoft.com/office/drawing/2014/main" id="{831CF661-CC2E-C446-A93E-472A0E252A01}"/>
              </a:ext>
            </a:extLst>
          </p:cNvPr>
          <p:cNvSpPr>
            <a:spLocks noGrp="1"/>
          </p:cNvSpPr>
          <p:nvPr>
            <p:ph type="body" sz="quarter" idx="58" hasCustomPrompt="1"/>
          </p:nvPr>
        </p:nvSpPr>
        <p:spPr>
          <a:xfrm>
            <a:off x="7295317" y="3845163"/>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51" name="Picture Placeholder 19">
            <a:extLst>
              <a:ext uri="{FF2B5EF4-FFF2-40B4-BE49-F238E27FC236}">
                <a16:creationId xmlns:a16="http://schemas.microsoft.com/office/drawing/2014/main" id="{AD4441A5-1003-6142-87D7-D5BF06DED9CC}"/>
              </a:ext>
            </a:extLst>
          </p:cNvPr>
          <p:cNvSpPr>
            <a:spLocks noGrp="1"/>
          </p:cNvSpPr>
          <p:nvPr>
            <p:ph type="pic" sz="quarter" idx="59"/>
          </p:nvPr>
        </p:nvSpPr>
        <p:spPr>
          <a:xfrm>
            <a:off x="9562185" y="2154947"/>
            <a:ext cx="1602000" cy="702000"/>
          </a:xfrm>
          <a:prstGeom prst="rect">
            <a:avLst/>
          </a:prstGeom>
        </p:spPr>
        <p:txBody>
          <a:bodyPr/>
          <a:lstStyle/>
          <a:p>
            <a:endParaRPr lang="en-US"/>
          </a:p>
        </p:txBody>
      </p:sp>
      <p:sp>
        <p:nvSpPr>
          <p:cNvPr id="52" name="Text Placeholder 5">
            <a:extLst>
              <a:ext uri="{FF2B5EF4-FFF2-40B4-BE49-F238E27FC236}">
                <a16:creationId xmlns:a16="http://schemas.microsoft.com/office/drawing/2014/main" id="{BC8B33F0-EBAA-614B-B7F9-E9681954F53D}"/>
              </a:ext>
            </a:extLst>
          </p:cNvPr>
          <p:cNvSpPr>
            <a:spLocks noGrp="1"/>
          </p:cNvSpPr>
          <p:nvPr>
            <p:ph type="body" sz="quarter" idx="60" hasCustomPrompt="1"/>
          </p:nvPr>
        </p:nvSpPr>
        <p:spPr>
          <a:xfrm>
            <a:off x="9558069"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53" name="Text Placeholder 5">
            <a:extLst>
              <a:ext uri="{FF2B5EF4-FFF2-40B4-BE49-F238E27FC236}">
                <a16:creationId xmlns:a16="http://schemas.microsoft.com/office/drawing/2014/main" id="{B89A5EB1-EC77-EF4A-A629-B07574D551BC}"/>
              </a:ext>
            </a:extLst>
          </p:cNvPr>
          <p:cNvSpPr>
            <a:spLocks noGrp="1"/>
          </p:cNvSpPr>
          <p:nvPr>
            <p:ph type="body" sz="quarter" idx="61" hasCustomPrompt="1"/>
          </p:nvPr>
        </p:nvSpPr>
        <p:spPr>
          <a:xfrm>
            <a:off x="9558069"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54" name="Text Placeholder 5">
            <a:extLst>
              <a:ext uri="{FF2B5EF4-FFF2-40B4-BE49-F238E27FC236}">
                <a16:creationId xmlns:a16="http://schemas.microsoft.com/office/drawing/2014/main" id="{EBCF33AC-8D3B-0041-9C5D-DB81F266C5A3}"/>
              </a:ext>
            </a:extLst>
          </p:cNvPr>
          <p:cNvSpPr>
            <a:spLocks noGrp="1"/>
          </p:cNvSpPr>
          <p:nvPr>
            <p:ph type="body" sz="quarter" idx="62" hasCustomPrompt="1"/>
          </p:nvPr>
        </p:nvSpPr>
        <p:spPr>
          <a:xfrm>
            <a:off x="9558069" y="348827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55" name="Text Placeholder 5">
            <a:extLst>
              <a:ext uri="{FF2B5EF4-FFF2-40B4-BE49-F238E27FC236}">
                <a16:creationId xmlns:a16="http://schemas.microsoft.com/office/drawing/2014/main" id="{31F6038B-A715-8D44-A161-ED56C6625B48}"/>
              </a:ext>
            </a:extLst>
          </p:cNvPr>
          <p:cNvSpPr>
            <a:spLocks noGrp="1"/>
          </p:cNvSpPr>
          <p:nvPr>
            <p:ph type="body" sz="quarter" idx="63" hasCustomPrompt="1"/>
          </p:nvPr>
        </p:nvSpPr>
        <p:spPr>
          <a:xfrm>
            <a:off x="9558069" y="366671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56" name="Text Placeholder 5">
            <a:extLst>
              <a:ext uri="{FF2B5EF4-FFF2-40B4-BE49-F238E27FC236}">
                <a16:creationId xmlns:a16="http://schemas.microsoft.com/office/drawing/2014/main" id="{150091AD-9D73-0540-AED8-AC3D69176AA0}"/>
              </a:ext>
            </a:extLst>
          </p:cNvPr>
          <p:cNvSpPr>
            <a:spLocks noGrp="1"/>
          </p:cNvSpPr>
          <p:nvPr>
            <p:ph type="body" sz="quarter" idx="64" hasCustomPrompt="1"/>
          </p:nvPr>
        </p:nvSpPr>
        <p:spPr>
          <a:xfrm>
            <a:off x="9558069" y="3845163"/>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cxnSp>
        <p:nvCxnSpPr>
          <p:cNvPr id="57" name="Straight Connector 56">
            <a:extLst>
              <a:ext uri="{FF2B5EF4-FFF2-40B4-BE49-F238E27FC236}">
                <a16:creationId xmlns:a16="http://schemas.microsoft.com/office/drawing/2014/main" id="{881F425D-46DA-D54E-B8FF-1FCFC0DED552}"/>
              </a:ext>
            </a:extLst>
          </p:cNvPr>
          <p:cNvCxnSpPr>
            <a:cxnSpLocks/>
          </p:cNvCxnSpPr>
          <p:nvPr userDrawn="1"/>
        </p:nvCxnSpPr>
        <p:spPr>
          <a:xfrm>
            <a:off x="2810291" y="4160213"/>
            <a:ext cx="883084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Picture Placeholder 19">
            <a:extLst>
              <a:ext uri="{FF2B5EF4-FFF2-40B4-BE49-F238E27FC236}">
                <a16:creationId xmlns:a16="http://schemas.microsoft.com/office/drawing/2014/main" id="{DCDE19A2-97CB-A24E-98D5-F522B74854AE}"/>
              </a:ext>
            </a:extLst>
          </p:cNvPr>
          <p:cNvSpPr>
            <a:spLocks noGrp="1"/>
          </p:cNvSpPr>
          <p:nvPr>
            <p:ph type="pic" sz="quarter" idx="65"/>
          </p:nvPr>
        </p:nvSpPr>
        <p:spPr>
          <a:xfrm>
            <a:off x="2804924" y="4247218"/>
            <a:ext cx="1602000" cy="702000"/>
          </a:xfrm>
          <a:prstGeom prst="rect">
            <a:avLst/>
          </a:prstGeom>
        </p:spPr>
        <p:txBody>
          <a:bodyPr/>
          <a:lstStyle/>
          <a:p>
            <a:endParaRPr lang="en-US"/>
          </a:p>
        </p:txBody>
      </p:sp>
      <p:sp>
        <p:nvSpPr>
          <p:cNvPr id="59" name="Text Placeholder 5">
            <a:extLst>
              <a:ext uri="{FF2B5EF4-FFF2-40B4-BE49-F238E27FC236}">
                <a16:creationId xmlns:a16="http://schemas.microsoft.com/office/drawing/2014/main" id="{0AF0C5CE-F853-1243-B13B-5F1D021030D2}"/>
              </a:ext>
            </a:extLst>
          </p:cNvPr>
          <p:cNvSpPr>
            <a:spLocks noGrp="1"/>
          </p:cNvSpPr>
          <p:nvPr>
            <p:ph type="body" sz="quarter" idx="66" hasCustomPrompt="1"/>
          </p:nvPr>
        </p:nvSpPr>
        <p:spPr>
          <a:xfrm>
            <a:off x="2800808" y="5010096"/>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60" name="Text Placeholder 5">
            <a:extLst>
              <a:ext uri="{FF2B5EF4-FFF2-40B4-BE49-F238E27FC236}">
                <a16:creationId xmlns:a16="http://schemas.microsoft.com/office/drawing/2014/main" id="{3024E2B8-DAE4-9747-95A6-2D6A0218B915}"/>
              </a:ext>
            </a:extLst>
          </p:cNvPr>
          <p:cNvSpPr>
            <a:spLocks noGrp="1"/>
          </p:cNvSpPr>
          <p:nvPr>
            <p:ph type="body" sz="quarter" idx="67" hasCustomPrompt="1"/>
          </p:nvPr>
        </p:nvSpPr>
        <p:spPr>
          <a:xfrm>
            <a:off x="2800808" y="5392575"/>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61" name="Text Placeholder 5">
            <a:extLst>
              <a:ext uri="{FF2B5EF4-FFF2-40B4-BE49-F238E27FC236}">
                <a16:creationId xmlns:a16="http://schemas.microsoft.com/office/drawing/2014/main" id="{A0F4B92D-32E6-054F-860E-F976A4061395}"/>
              </a:ext>
            </a:extLst>
          </p:cNvPr>
          <p:cNvSpPr>
            <a:spLocks noGrp="1"/>
          </p:cNvSpPr>
          <p:nvPr>
            <p:ph type="body" sz="quarter" idx="68" hasCustomPrompt="1"/>
          </p:nvPr>
        </p:nvSpPr>
        <p:spPr>
          <a:xfrm>
            <a:off x="2800808" y="5571020"/>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62" name="Text Placeholder 5">
            <a:extLst>
              <a:ext uri="{FF2B5EF4-FFF2-40B4-BE49-F238E27FC236}">
                <a16:creationId xmlns:a16="http://schemas.microsoft.com/office/drawing/2014/main" id="{1C3A710D-926F-624E-A1B1-889290674529}"/>
              </a:ext>
            </a:extLst>
          </p:cNvPr>
          <p:cNvSpPr>
            <a:spLocks noGrp="1"/>
          </p:cNvSpPr>
          <p:nvPr>
            <p:ph type="body" sz="quarter" idx="69" hasCustomPrompt="1"/>
          </p:nvPr>
        </p:nvSpPr>
        <p:spPr>
          <a:xfrm>
            <a:off x="2800808" y="5749465"/>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63" name="Text Placeholder 5">
            <a:extLst>
              <a:ext uri="{FF2B5EF4-FFF2-40B4-BE49-F238E27FC236}">
                <a16:creationId xmlns:a16="http://schemas.microsoft.com/office/drawing/2014/main" id="{0C347B76-7BCC-BB4E-A15E-E6E728F5E053}"/>
              </a:ext>
            </a:extLst>
          </p:cNvPr>
          <p:cNvSpPr>
            <a:spLocks noGrp="1"/>
          </p:cNvSpPr>
          <p:nvPr>
            <p:ph type="body" sz="quarter" idx="70" hasCustomPrompt="1"/>
          </p:nvPr>
        </p:nvSpPr>
        <p:spPr>
          <a:xfrm>
            <a:off x="2800808" y="5927909"/>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64" name="Picture Placeholder 19">
            <a:extLst>
              <a:ext uri="{FF2B5EF4-FFF2-40B4-BE49-F238E27FC236}">
                <a16:creationId xmlns:a16="http://schemas.microsoft.com/office/drawing/2014/main" id="{E3D7DC89-FFCF-FB48-89C7-DE0DD84A2260}"/>
              </a:ext>
            </a:extLst>
          </p:cNvPr>
          <p:cNvSpPr>
            <a:spLocks noGrp="1"/>
          </p:cNvSpPr>
          <p:nvPr>
            <p:ph type="pic" sz="quarter" idx="71"/>
          </p:nvPr>
        </p:nvSpPr>
        <p:spPr>
          <a:xfrm>
            <a:off x="5052178" y="4247218"/>
            <a:ext cx="1602000" cy="702000"/>
          </a:xfrm>
          <a:prstGeom prst="rect">
            <a:avLst/>
          </a:prstGeom>
        </p:spPr>
        <p:txBody>
          <a:bodyPr/>
          <a:lstStyle/>
          <a:p>
            <a:endParaRPr lang="en-US"/>
          </a:p>
        </p:txBody>
      </p:sp>
      <p:sp>
        <p:nvSpPr>
          <p:cNvPr id="65" name="Text Placeholder 5">
            <a:extLst>
              <a:ext uri="{FF2B5EF4-FFF2-40B4-BE49-F238E27FC236}">
                <a16:creationId xmlns:a16="http://schemas.microsoft.com/office/drawing/2014/main" id="{8392E5D5-89CE-B24B-896E-34F8A7C0ADC2}"/>
              </a:ext>
            </a:extLst>
          </p:cNvPr>
          <p:cNvSpPr>
            <a:spLocks noGrp="1"/>
          </p:cNvSpPr>
          <p:nvPr>
            <p:ph type="body" sz="quarter" idx="72" hasCustomPrompt="1"/>
          </p:nvPr>
        </p:nvSpPr>
        <p:spPr>
          <a:xfrm>
            <a:off x="5048062" y="5010096"/>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66" name="Text Placeholder 5">
            <a:extLst>
              <a:ext uri="{FF2B5EF4-FFF2-40B4-BE49-F238E27FC236}">
                <a16:creationId xmlns:a16="http://schemas.microsoft.com/office/drawing/2014/main" id="{9FF7AD83-3BD4-6D45-B947-37D5A837B862}"/>
              </a:ext>
            </a:extLst>
          </p:cNvPr>
          <p:cNvSpPr>
            <a:spLocks noGrp="1"/>
          </p:cNvSpPr>
          <p:nvPr>
            <p:ph type="body" sz="quarter" idx="73" hasCustomPrompt="1"/>
          </p:nvPr>
        </p:nvSpPr>
        <p:spPr>
          <a:xfrm>
            <a:off x="5048062" y="5392575"/>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67" name="Text Placeholder 5">
            <a:extLst>
              <a:ext uri="{FF2B5EF4-FFF2-40B4-BE49-F238E27FC236}">
                <a16:creationId xmlns:a16="http://schemas.microsoft.com/office/drawing/2014/main" id="{30DEE044-0620-A34D-BFD0-14A75FB431DA}"/>
              </a:ext>
            </a:extLst>
          </p:cNvPr>
          <p:cNvSpPr>
            <a:spLocks noGrp="1"/>
          </p:cNvSpPr>
          <p:nvPr>
            <p:ph type="body" sz="quarter" idx="74" hasCustomPrompt="1"/>
          </p:nvPr>
        </p:nvSpPr>
        <p:spPr>
          <a:xfrm>
            <a:off x="5048062" y="5571020"/>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68" name="Text Placeholder 5">
            <a:extLst>
              <a:ext uri="{FF2B5EF4-FFF2-40B4-BE49-F238E27FC236}">
                <a16:creationId xmlns:a16="http://schemas.microsoft.com/office/drawing/2014/main" id="{0723B409-75E5-3E4D-821F-BD0AF5B6DA00}"/>
              </a:ext>
            </a:extLst>
          </p:cNvPr>
          <p:cNvSpPr>
            <a:spLocks noGrp="1"/>
          </p:cNvSpPr>
          <p:nvPr>
            <p:ph type="body" sz="quarter" idx="75" hasCustomPrompt="1"/>
          </p:nvPr>
        </p:nvSpPr>
        <p:spPr>
          <a:xfrm>
            <a:off x="5048062" y="5749465"/>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69" name="Text Placeholder 5">
            <a:extLst>
              <a:ext uri="{FF2B5EF4-FFF2-40B4-BE49-F238E27FC236}">
                <a16:creationId xmlns:a16="http://schemas.microsoft.com/office/drawing/2014/main" id="{88169D7D-9F23-6D40-A32A-8B22116EF008}"/>
              </a:ext>
            </a:extLst>
          </p:cNvPr>
          <p:cNvSpPr>
            <a:spLocks noGrp="1"/>
          </p:cNvSpPr>
          <p:nvPr>
            <p:ph type="body" sz="quarter" idx="76" hasCustomPrompt="1"/>
          </p:nvPr>
        </p:nvSpPr>
        <p:spPr>
          <a:xfrm>
            <a:off x="5048062" y="5927909"/>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70" name="Picture Placeholder 19">
            <a:extLst>
              <a:ext uri="{FF2B5EF4-FFF2-40B4-BE49-F238E27FC236}">
                <a16:creationId xmlns:a16="http://schemas.microsoft.com/office/drawing/2014/main" id="{878F486C-8949-824F-A746-7745B15EBBDE}"/>
              </a:ext>
            </a:extLst>
          </p:cNvPr>
          <p:cNvSpPr>
            <a:spLocks noGrp="1"/>
          </p:cNvSpPr>
          <p:nvPr>
            <p:ph type="pic" sz="quarter" idx="77"/>
          </p:nvPr>
        </p:nvSpPr>
        <p:spPr>
          <a:xfrm>
            <a:off x="7299433" y="4247218"/>
            <a:ext cx="1602000" cy="702000"/>
          </a:xfrm>
          <a:prstGeom prst="rect">
            <a:avLst/>
          </a:prstGeom>
        </p:spPr>
        <p:txBody>
          <a:bodyPr/>
          <a:lstStyle/>
          <a:p>
            <a:endParaRPr lang="en-US"/>
          </a:p>
        </p:txBody>
      </p:sp>
      <p:sp>
        <p:nvSpPr>
          <p:cNvPr id="71" name="Text Placeholder 5">
            <a:extLst>
              <a:ext uri="{FF2B5EF4-FFF2-40B4-BE49-F238E27FC236}">
                <a16:creationId xmlns:a16="http://schemas.microsoft.com/office/drawing/2014/main" id="{1D48724A-3439-124B-9AA7-C7013AD4718F}"/>
              </a:ext>
            </a:extLst>
          </p:cNvPr>
          <p:cNvSpPr>
            <a:spLocks noGrp="1"/>
          </p:cNvSpPr>
          <p:nvPr>
            <p:ph type="body" sz="quarter" idx="78" hasCustomPrompt="1"/>
          </p:nvPr>
        </p:nvSpPr>
        <p:spPr>
          <a:xfrm>
            <a:off x="7295317" y="5010096"/>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72" name="Text Placeholder 5">
            <a:extLst>
              <a:ext uri="{FF2B5EF4-FFF2-40B4-BE49-F238E27FC236}">
                <a16:creationId xmlns:a16="http://schemas.microsoft.com/office/drawing/2014/main" id="{C358541A-73B3-FE45-94B2-9F644C050D7F}"/>
              </a:ext>
            </a:extLst>
          </p:cNvPr>
          <p:cNvSpPr>
            <a:spLocks noGrp="1"/>
          </p:cNvSpPr>
          <p:nvPr>
            <p:ph type="body" sz="quarter" idx="79" hasCustomPrompt="1"/>
          </p:nvPr>
        </p:nvSpPr>
        <p:spPr>
          <a:xfrm>
            <a:off x="7295317" y="5392575"/>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73" name="Text Placeholder 5">
            <a:extLst>
              <a:ext uri="{FF2B5EF4-FFF2-40B4-BE49-F238E27FC236}">
                <a16:creationId xmlns:a16="http://schemas.microsoft.com/office/drawing/2014/main" id="{D83BC895-7AD8-414B-937C-E47F5F502C8A}"/>
              </a:ext>
            </a:extLst>
          </p:cNvPr>
          <p:cNvSpPr>
            <a:spLocks noGrp="1"/>
          </p:cNvSpPr>
          <p:nvPr>
            <p:ph type="body" sz="quarter" idx="80" hasCustomPrompt="1"/>
          </p:nvPr>
        </p:nvSpPr>
        <p:spPr>
          <a:xfrm>
            <a:off x="7295317" y="5571020"/>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74" name="Text Placeholder 5">
            <a:extLst>
              <a:ext uri="{FF2B5EF4-FFF2-40B4-BE49-F238E27FC236}">
                <a16:creationId xmlns:a16="http://schemas.microsoft.com/office/drawing/2014/main" id="{1647452D-980A-0745-9D90-C5271F72C7FF}"/>
              </a:ext>
            </a:extLst>
          </p:cNvPr>
          <p:cNvSpPr>
            <a:spLocks noGrp="1"/>
          </p:cNvSpPr>
          <p:nvPr>
            <p:ph type="body" sz="quarter" idx="81" hasCustomPrompt="1"/>
          </p:nvPr>
        </p:nvSpPr>
        <p:spPr>
          <a:xfrm>
            <a:off x="7295317" y="5749465"/>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75" name="Text Placeholder 5">
            <a:extLst>
              <a:ext uri="{FF2B5EF4-FFF2-40B4-BE49-F238E27FC236}">
                <a16:creationId xmlns:a16="http://schemas.microsoft.com/office/drawing/2014/main" id="{7714A27D-F9DB-1246-84AC-9627EE0D5DD2}"/>
              </a:ext>
            </a:extLst>
          </p:cNvPr>
          <p:cNvSpPr>
            <a:spLocks noGrp="1"/>
          </p:cNvSpPr>
          <p:nvPr>
            <p:ph type="body" sz="quarter" idx="82" hasCustomPrompt="1"/>
          </p:nvPr>
        </p:nvSpPr>
        <p:spPr>
          <a:xfrm>
            <a:off x="7295317" y="5927909"/>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76" name="Picture Placeholder 19">
            <a:extLst>
              <a:ext uri="{FF2B5EF4-FFF2-40B4-BE49-F238E27FC236}">
                <a16:creationId xmlns:a16="http://schemas.microsoft.com/office/drawing/2014/main" id="{824D0747-1165-224F-AE5C-ED0B38CB6828}"/>
              </a:ext>
            </a:extLst>
          </p:cNvPr>
          <p:cNvSpPr>
            <a:spLocks noGrp="1"/>
          </p:cNvSpPr>
          <p:nvPr>
            <p:ph type="pic" sz="quarter" idx="83"/>
          </p:nvPr>
        </p:nvSpPr>
        <p:spPr>
          <a:xfrm>
            <a:off x="9562185" y="4247218"/>
            <a:ext cx="1602000" cy="702000"/>
          </a:xfrm>
          <a:prstGeom prst="rect">
            <a:avLst/>
          </a:prstGeom>
        </p:spPr>
        <p:txBody>
          <a:bodyPr/>
          <a:lstStyle/>
          <a:p>
            <a:endParaRPr lang="en-US"/>
          </a:p>
        </p:txBody>
      </p:sp>
      <p:sp>
        <p:nvSpPr>
          <p:cNvPr id="77" name="Text Placeholder 5">
            <a:extLst>
              <a:ext uri="{FF2B5EF4-FFF2-40B4-BE49-F238E27FC236}">
                <a16:creationId xmlns:a16="http://schemas.microsoft.com/office/drawing/2014/main" id="{54CDC1CE-80E7-9644-BC17-1E2E9A40E7ED}"/>
              </a:ext>
            </a:extLst>
          </p:cNvPr>
          <p:cNvSpPr>
            <a:spLocks noGrp="1"/>
          </p:cNvSpPr>
          <p:nvPr>
            <p:ph type="body" sz="quarter" idx="84" hasCustomPrompt="1"/>
          </p:nvPr>
        </p:nvSpPr>
        <p:spPr>
          <a:xfrm>
            <a:off x="9558069" y="5010096"/>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78" name="Text Placeholder 5">
            <a:extLst>
              <a:ext uri="{FF2B5EF4-FFF2-40B4-BE49-F238E27FC236}">
                <a16:creationId xmlns:a16="http://schemas.microsoft.com/office/drawing/2014/main" id="{F8914BBB-A1E5-8B4B-8DBC-69F849388EE4}"/>
              </a:ext>
            </a:extLst>
          </p:cNvPr>
          <p:cNvSpPr>
            <a:spLocks noGrp="1"/>
          </p:cNvSpPr>
          <p:nvPr>
            <p:ph type="body" sz="quarter" idx="85" hasCustomPrompt="1"/>
          </p:nvPr>
        </p:nvSpPr>
        <p:spPr>
          <a:xfrm>
            <a:off x="9558069" y="5392575"/>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79" name="Text Placeholder 5">
            <a:extLst>
              <a:ext uri="{FF2B5EF4-FFF2-40B4-BE49-F238E27FC236}">
                <a16:creationId xmlns:a16="http://schemas.microsoft.com/office/drawing/2014/main" id="{E3A1C166-F97A-4742-8E5F-191D9B9D291F}"/>
              </a:ext>
            </a:extLst>
          </p:cNvPr>
          <p:cNvSpPr>
            <a:spLocks noGrp="1"/>
          </p:cNvSpPr>
          <p:nvPr>
            <p:ph type="body" sz="quarter" idx="86" hasCustomPrompt="1"/>
          </p:nvPr>
        </p:nvSpPr>
        <p:spPr>
          <a:xfrm>
            <a:off x="9558069" y="5571020"/>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80" name="Text Placeholder 5">
            <a:extLst>
              <a:ext uri="{FF2B5EF4-FFF2-40B4-BE49-F238E27FC236}">
                <a16:creationId xmlns:a16="http://schemas.microsoft.com/office/drawing/2014/main" id="{569B91FF-9812-064D-84C1-A726BC259B6C}"/>
              </a:ext>
            </a:extLst>
          </p:cNvPr>
          <p:cNvSpPr>
            <a:spLocks noGrp="1"/>
          </p:cNvSpPr>
          <p:nvPr>
            <p:ph type="body" sz="quarter" idx="87" hasCustomPrompt="1"/>
          </p:nvPr>
        </p:nvSpPr>
        <p:spPr>
          <a:xfrm>
            <a:off x="9558069" y="5749465"/>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81" name="Text Placeholder 5">
            <a:extLst>
              <a:ext uri="{FF2B5EF4-FFF2-40B4-BE49-F238E27FC236}">
                <a16:creationId xmlns:a16="http://schemas.microsoft.com/office/drawing/2014/main" id="{4302EB36-A91E-6B43-BAC1-097720B3CB86}"/>
              </a:ext>
            </a:extLst>
          </p:cNvPr>
          <p:cNvSpPr>
            <a:spLocks noGrp="1"/>
          </p:cNvSpPr>
          <p:nvPr>
            <p:ph type="body" sz="quarter" idx="88" hasCustomPrompt="1"/>
          </p:nvPr>
        </p:nvSpPr>
        <p:spPr>
          <a:xfrm>
            <a:off x="9558069" y="5927909"/>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82" name="TextBox 81">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to c</a:t>
            </a:r>
            <a:r>
              <a:rPr lang="en-GB" sz="1400" b="0" i="0" dirty="0" smtClean="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headshot image: </a:t>
            </a:r>
          </a:p>
          <a:p>
            <a:pPr algn="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Click image icon &gt; Select a correctly sized image</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459635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slide up 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32" name="Straight Connector 31">
            <a:extLst>
              <a:ext uri="{FF2B5EF4-FFF2-40B4-BE49-F238E27FC236}">
                <a16:creationId xmlns:a16="http://schemas.microsoft.com/office/drawing/2014/main" id="{0A459234-2A87-F14E-A0CC-75589B5672FC}"/>
              </a:ext>
            </a:extLst>
          </p:cNvPr>
          <p:cNvCxnSpPr>
            <a:cxnSpLocks/>
          </p:cNvCxnSpPr>
          <p:nvPr userDrawn="1"/>
        </p:nvCxnSpPr>
        <p:spPr>
          <a:xfrm>
            <a:off x="557669" y="2067942"/>
            <a:ext cx="110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Picture Placeholder 19">
            <a:extLst>
              <a:ext uri="{FF2B5EF4-FFF2-40B4-BE49-F238E27FC236}">
                <a16:creationId xmlns:a16="http://schemas.microsoft.com/office/drawing/2014/main" id="{574D430E-F019-D446-BCD1-61823D16A249}"/>
              </a:ext>
            </a:extLst>
          </p:cNvPr>
          <p:cNvSpPr>
            <a:spLocks noGrp="1"/>
          </p:cNvSpPr>
          <p:nvPr>
            <p:ph type="pic" sz="quarter" idx="41"/>
          </p:nvPr>
        </p:nvSpPr>
        <p:spPr>
          <a:xfrm>
            <a:off x="2804924" y="2154947"/>
            <a:ext cx="1602000" cy="702000"/>
          </a:xfrm>
          <a:prstGeom prst="rect">
            <a:avLst/>
          </a:prstGeom>
        </p:spPr>
        <p:txBody>
          <a:bodyPr/>
          <a:lstStyle/>
          <a:p>
            <a:endParaRPr lang="en-US"/>
          </a:p>
        </p:txBody>
      </p:sp>
      <p:sp>
        <p:nvSpPr>
          <p:cNvPr id="48" name="Text Placeholder 5">
            <a:extLst>
              <a:ext uri="{FF2B5EF4-FFF2-40B4-BE49-F238E27FC236}">
                <a16:creationId xmlns:a16="http://schemas.microsoft.com/office/drawing/2014/main" id="{F37F051B-4978-B148-A509-D19D2EA8E986}"/>
              </a:ext>
            </a:extLst>
          </p:cNvPr>
          <p:cNvSpPr>
            <a:spLocks noGrp="1"/>
          </p:cNvSpPr>
          <p:nvPr>
            <p:ph type="body" sz="quarter" idx="42" hasCustomPrompt="1"/>
          </p:nvPr>
        </p:nvSpPr>
        <p:spPr>
          <a:xfrm>
            <a:off x="2800808"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49" name="Text Placeholder 5">
            <a:extLst>
              <a:ext uri="{FF2B5EF4-FFF2-40B4-BE49-F238E27FC236}">
                <a16:creationId xmlns:a16="http://schemas.microsoft.com/office/drawing/2014/main" id="{2F36AE75-D02A-434D-8EF6-32FFE0F570A0}"/>
              </a:ext>
            </a:extLst>
          </p:cNvPr>
          <p:cNvSpPr>
            <a:spLocks noGrp="1"/>
          </p:cNvSpPr>
          <p:nvPr>
            <p:ph type="body" sz="quarter" idx="43" hasCustomPrompt="1"/>
          </p:nvPr>
        </p:nvSpPr>
        <p:spPr>
          <a:xfrm>
            <a:off x="2800808"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50" name="Text Placeholder 5">
            <a:extLst>
              <a:ext uri="{FF2B5EF4-FFF2-40B4-BE49-F238E27FC236}">
                <a16:creationId xmlns:a16="http://schemas.microsoft.com/office/drawing/2014/main" id="{90AF22EF-C7E7-DB46-8C0C-C2338FA3BBF7}"/>
              </a:ext>
            </a:extLst>
          </p:cNvPr>
          <p:cNvSpPr>
            <a:spLocks noGrp="1"/>
          </p:cNvSpPr>
          <p:nvPr>
            <p:ph type="body" sz="quarter" idx="44" hasCustomPrompt="1"/>
          </p:nvPr>
        </p:nvSpPr>
        <p:spPr>
          <a:xfrm>
            <a:off x="2800808" y="347874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51" name="Text Placeholder 5">
            <a:extLst>
              <a:ext uri="{FF2B5EF4-FFF2-40B4-BE49-F238E27FC236}">
                <a16:creationId xmlns:a16="http://schemas.microsoft.com/office/drawing/2014/main" id="{FB9CAFFB-7D9C-8F41-978C-86507FEF8DFA}"/>
              </a:ext>
            </a:extLst>
          </p:cNvPr>
          <p:cNvSpPr>
            <a:spLocks noGrp="1"/>
          </p:cNvSpPr>
          <p:nvPr>
            <p:ph type="body" sz="quarter" idx="45" hasCustomPrompt="1"/>
          </p:nvPr>
        </p:nvSpPr>
        <p:spPr>
          <a:xfrm>
            <a:off x="2800808" y="365719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52" name="Text Placeholder 5">
            <a:extLst>
              <a:ext uri="{FF2B5EF4-FFF2-40B4-BE49-F238E27FC236}">
                <a16:creationId xmlns:a16="http://schemas.microsoft.com/office/drawing/2014/main" id="{4D461D0C-BC9C-D549-847E-E66498E896A5}"/>
              </a:ext>
            </a:extLst>
          </p:cNvPr>
          <p:cNvSpPr>
            <a:spLocks noGrp="1"/>
          </p:cNvSpPr>
          <p:nvPr>
            <p:ph type="body" sz="quarter" idx="46" hasCustomPrompt="1"/>
          </p:nvPr>
        </p:nvSpPr>
        <p:spPr>
          <a:xfrm>
            <a:off x="2800808" y="383563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53" name="Picture Placeholder 19">
            <a:extLst>
              <a:ext uri="{FF2B5EF4-FFF2-40B4-BE49-F238E27FC236}">
                <a16:creationId xmlns:a16="http://schemas.microsoft.com/office/drawing/2014/main" id="{A44D641D-6572-E441-8606-D5EA8967A77A}"/>
              </a:ext>
            </a:extLst>
          </p:cNvPr>
          <p:cNvSpPr>
            <a:spLocks noGrp="1"/>
          </p:cNvSpPr>
          <p:nvPr>
            <p:ph type="pic" sz="quarter" idx="47"/>
          </p:nvPr>
        </p:nvSpPr>
        <p:spPr>
          <a:xfrm>
            <a:off x="5052178" y="2154947"/>
            <a:ext cx="1602000" cy="702000"/>
          </a:xfrm>
          <a:prstGeom prst="rect">
            <a:avLst/>
          </a:prstGeom>
        </p:spPr>
        <p:txBody>
          <a:bodyPr/>
          <a:lstStyle/>
          <a:p>
            <a:endParaRPr lang="en-US"/>
          </a:p>
        </p:txBody>
      </p:sp>
      <p:sp>
        <p:nvSpPr>
          <p:cNvPr id="54" name="Text Placeholder 5">
            <a:extLst>
              <a:ext uri="{FF2B5EF4-FFF2-40B4-BE49-F238E27FC236}">
                <a16:creationId xmlns:a16="http://schemas.microsoft.com/office/drawing/2014/main" id="{DAD8A17C-CF94-7A4E-95C6-BB66A51A31A0}"/>
              </a:ext>
            </a:extLst>
          </p:cNvPr>
          <p:cNvSpPr>
            <a:spLocks noGrp="1"/>
          </p:cNvSpPr>
          <p:nvPr>
            <p:ph type="body" sz="quarter" idx="48" hasCustomPrompt="1"/>
          </p:nvPr>
        </p:nvSpPr>
        <p:spPr>
          <a:xfrm>
            <a:off x="5048062"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55" name="Text Placeholder 5">
            <a:extLst>
              <a:ext uri="{FF2B5EF4-FFF2-40B4-BE49-F238E27FC236}">
                <a16:creationId xmlns:a16="http://schemas.microsoft.com/office/drawing/2014/main" id="{91F5EE4E-AE9F-354F-9E60-7AD20569CC32}"/>
              </a:ext>
            </a:extLst>
          </p:cNvPr>
          <p:cNvSpPr>
            <a:spLocks noGrp="1"/>
          </p:cNvSpPr>
          <p:nvPr>
            <p:ph type="body" sz="quarter" idx="49" hasCustomPrompt="1"/>
          </p:nvPr>
        </p:nvSpPr>
        <p:spPr>
          <a:xfrm>
            <a:off x="5048062"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56" name="Text Placeholder 5">
            <a:extLst>
              <a:ext uri="{FF2B5EF4-FFF2-40B4-BE49-F238E27FC236}">
                <a16:creationId xmlns:a16="http://schemas.microsoft.com/office/drawing/2014/main" id="{C94EDCED-DDB3-CA4B-8198-BC519A7FA825}"/>
              </a:ext>
            </a:extLst>
          </p:cNvPr>
          <p:cNvSpPr>
            <a:spLocks noGrp="1"/>
          </p:cNvSpPr>
          <p:nvPr>
            <p:ph type="body" sz="quarter" idx="50" hasCustomPrompt="1"/>
          </p:nvPr>
        </p:nvSpPr>
        <p:spPr>
          <a:xfrm>
            <a:off x="5048062" y="347874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57" name="Text Placeholder 5">
            <a:extLst>
              <a:ext uri="{FF2B5EF4-FFF2-40B4-BE49-F238E27FC236}">
                <a16:creationId xmlns:a16="http://schemas.microsoft.com/office/drawing/2014/main" id="{36A5C604-6938-FE49-8AB2-BD6A0EA816D6}"/>
              </a:ext>
            </a:extLst>
          </p:cNvPr>
          <p:cNvSpPr>
            <a:spLocks noGrp="1"/>
          </p:cNvSpPr>
          <p:nvPr>
            <p:ph type="body" sz="quarter" idx="51" hasCustomPrompt="1"/>
          </p:nvPr>
        </p:nvSpPr>
        <p:spPr>
          <a:xfrm>
            <a:off x="5048062" y="365719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58" name="Text Placeholder 5">
            <a:extLst>
              <a:ext uri="{FF2B5EF4-FFF2-40B4-BE49-F238E27FC236}">
                <a16:creationId xmlns:a16="http://schemas.microsoft.com/office/drawing/2014/main" id="{29259EF9-D45D-BD44-9B83-A1D288138B9D}"/>
              </a:ext>
            </a:extLst>
          </p:cNvPr>
          <p:cNvSpPr>
            <a:spLocks noGrp="1"/>
          </p:cNvSpPr>
          <p:nvPr>
            <p:ph type="body" sz="quarter" idx="52" hasCustomPrompt="1"/>
          </p:nvPr>
        </p:nvSpPr>
        <p:spPr>
          <a:xfrm>
            <a:off x="5048062" y="383563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59" name="Picture Placeholder 19">
            <a:extLst>
              <a:ext uri="{FF2B5EF4-FFF2-40B4-BE49-F238E27FC236}">
                <a16:creationId xmlns:a16="http://schemas.microsoft.com/office/drawing/2014/main" id="{DBF4FB9A-6C45-9848-83E6-FE33584EC07F}"/>
              </a:ext>
            </a:extLst>
          </p:cNvPr>
          <p:cNvSpPr>
            <a:spLocks noGrp="1"/>
          </p:cNvSpPr>
          <p:nvPr>
            <p:ph type="pic" sz="quarter" idx="53"/>
          </p:nvPr>
        </p:nvSpPr>
        <p:spPr>
          <a:xfrm>
            <a:off x="7299433" y="2154947"/>
            <a:ext cx="1602000" cy="702000"/>
          </a:xfrm>
          <a:prstGeom prst="rect">
            <a:avLst/>
          </a:prstGeom>
        </p:spPr>
        <p:txBody>
          <a:bodyPr/>
          <a:lstStyle/>
          <a:p>
            <a:endParaRPr lang="en-US"/>
          </a:p>
        </p:txBody>
      </p:sp>
      <p:sp>
        <p:nvSpPr>
          <p:cNvPr id="60" name="Text Placeholder 5">
            <a:extLst>
              <a:ext uri="{FF2B5EF4-FFF2-40B4-BE49-F238E27FC236}">
                <a16:creationId xmlns:a16="http://schemas.microsoft.com/office/drawing/2014/main" id="{3C6812DB-6DC9-584B-87F3-9ABE218B5CA3}"/>
              </a:ext>
            </a:extLst>
          </p:cNvPr>
          <p:cNvSpPr>
            <a:spLocks noGrp="1"/>
          </p:cNvSpPr>
          <p:nvPr>
            <p:ph type="body" sz="quarter" idx="54" hasCustomPrompt="1"/>
          </p:nvPr>
        </p:nvSpPr>
        <p:spPr>
          <a:xfrm>
            <a:off x="7295317"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61" name="Text Placeholder 5">
            <a:extLst>
              <a:ext uri="{FF2B5EF4-FFF2-40B4-BE49-F238E27FC236}">
                <a16:creationId xmlns:a16="http://schemas.microsoft.com/office/drawing/2014/main" id="{83802573-D716-DD49-8BA3-253B481658DC}"/>
              </a:ext>
            </a:extLst>
          </p:cNvPr>
          <p:cNvSpPr>
            <a:spLocks noGrp="1"/>
          </p:cNvSpPr>
          <p:nvPr>
            <p:ph type="body" sz="quarter" idx="55" hasCustomPrompt="1"/>
          </p:nvPr>
        </p:nvSpPr>
        <p:spPr>
          <a:xfrm>
            <a:off x="7295317"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62" name="Text Placeholder 5">
            <a:extLst>
              <a:ext uri="{FF2B5EF4-FFF2-40B4-BE49-F238E27FC236}">
                <a16:creationId xmlns:a16="http://schemas.microsoft.com/office/drawing/2014/main" id="{4068F7BD-2219-2D44-8330-BCDA55E63CA0}"/>
              </a:ext>
            </a:extLst>
          </p:cNvPr>
          <p:cNvSpPr>
            <a:spLocks noGrp="1"/>
          </p:cNvSpPr>
          <p:nvPr>
            <p:ph type="body" sz="quarter" idx="56" hasCustomPrompt="1"/>
          </p:nvPr>
        </p:nvSpPr>
        <p:spPr>
          <a:xfrm>
            <a:off x="7295317" y="347874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63" name="Text Placeholder 5">
            <a:extLst>
              <a:ext uri="{FF2B5EF4-FFF2-40B4-BE49-F238E27FC236}">
                <a16:creationId xmlns:a16="http://schemas.microsoft.com/office/drawing/2014/main" id="{F39B5E85-3B5A-5842-9891-9ED1BD93A961}"/>
              </a:ext>
            </a:extLst>
          </p:cNvPr>
          <p:cNvSpPr>
            <a:spLocks noGrp="1"/>
          </p:cNvSpPr>
          <p:nvPr>
            <p:ph type="body" sz="quarter" idx="57" hasCustomPrompt="1"/>
          </p:nvPr>
        </p:nvSpPr>
        <p:spPr>
          <a:xfrm>
            <a:off x="7295317" y="365719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64" name="Text Placeholder 5">
            <a:extLst>
              <a:ext uri="{FF2B5EF4-FFF2-40B4-BE49-F238E27FC236}">
                <a16:creationId xmlns:a16="http://schemas.microsoft.com/office/drawing/2014/main" id="{F7FEA96D-31C3-9846-88FC-03EE1C45CA14}"/>
              </a:ext>
            </a:extLst>
          </p:cNvPr>
          <p:cNvSpPr>
            <a:spLocks noGrp="1"/>
          </p:cNvSpPr>
          <p:nvPr>
            <p:ph type="body" sz="quarter" idx="58" hasCustomPrompt="1"/>
          </p:nvPr>
        </p:nvSpPr>
        <p:spPr>
          <a:xfrm>
            <a:off x="7295317" y="383563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65" name="Picture Placeholder 19">
            <a:extLst>
              <a:ext uri="{FF2B5EF4-FFF2-40B4-BE49-F238E27FC236}">
                <a16:creationId xmlns:a16="http://schemas.microsoft.com/office/drawing/2014/main" id="{2F08BBA3-B0B1-E842-93D0-4EC15F7C801C}"/>
              </a:ext>
            </a:extLst>
          </p:cNvPr>
          <p:cNvSpPr>
            <a:spLocks noGrp="1"/>
          </p:cNvSpPr>
          <p:nvPr>
            <p:ph type="pic" sz="quarter" idx="59"/>
          </p:nvPr>
        </p:nvSpPr>
        <p:spPr>
          <a:xfrm>
            <a:off x="9562185" y="2154947"/>
            <a:ext cx="1602000" cy="702000"/>
          </a:xfrm>
          <a:prstGeom prst="rect">
            <a:avLst/>
          </a:prstGeom>
        </p:spPr>
        <p:txBody>
          <a:bodyPr/>
          <a:lstStyle/>
          <a:p>
            <a:endParaRPr lang="en-US"/>
          </a:p>
        </p:txBody>
      </p:sp>
      <p:sp>
        <p:nvSpPr>
          <p:cNvPr id="66" name="Text Placeholder 5">
            <a:extLst>
              <a:ext uri="{FF2B5EF4-FFF2-40B4-BE49-F238E27FC236}">
                <a16:creationId xmlns:a16="http://schemas.microsoft.com/office/drawing/2014/main" id="{9CDE07AF-813B-9B45-8A12-5CE94D3B52C5}"/>
              </a:ext>
            </a:extLst>
          </p:cNvPr>
          <p:cNvSpPr>
            <a:spLocks noGrp="1"/>
          </p:cNvSpPr>
          <p:nvPr>
            <p:ph type="body" sz="quarter" idx="60" hasCustomPrompt="1"/>
          </p:nvPr>
        </p:nvSpPr>
        <p:spPr>
          <a:xfrm>
            <a:off x="9558069"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67" name="Text Placeholder 5">
            <a:extLst>
              <a:ext uri="{FF2B5EF4-FFF2-40B4-BE49-F238E27FC236}">
                <a16:creationId xmlns:a16="http://schemas.microsoft.com/office/drawing/2014/main" id="{C9326C20-A531-C248-93E0-43662F836486}"/>
              </a:ext>
            </a:extLst>
          </p:cNvPr>
          <p:cNvSpPr>
            <a:spLocks noGrp="1"/>
          </p:cNvSpPr>
          <p:nvPr>
            <p:ph type="body" sz="quarter" idx="61" hasCustomPrompt="1"/>
          </p:nvPr>
        </p:nvSpPr>
        <p:spPr>
          <a:xfrm>
            <a:off x="9558069"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68" name="Text Placeholder 5">
            <a:extLst>
              <a:ext uri="{FF2B5EF4-FFF2-40B4-BE49-F238E27FC236}">
                <a16:creationId xmlns:a16="http://schemas.microsoft.com/office/drawing/2014/main" id="{D5050950-3A48-BB40-B43C-FABC24A18685}"/>
              </a:ext>
            </a:extLst>
          </p:cNvPr>
          <p:cNvSpPr>
            <a:spLocks noGrp="1"/>
          </p:cNvSpPr>
          <p:nvPr>
            <p:ph type="body" sz="quarter" idx="62" hasCustomPrompt="1"/>
          </p:nvPr>
        </p:nvSpPr>
        <p:spPr>
          <a:xfrm>
            <a:off x="9558069" y="347874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69" name="Text Placeholder 5">
            <a:extLst>
              <a:ext uri="{FF2B5EF4-FFF2-40B4-BE49-F238E27FC236}">
                <a16:creationId xmlns:a16="http://schemas.microsoft.com/office/drawing/2014/main" id="{2AF39B46-950C-474E-8A7A-45CE32C27A8A}"/>
              </a:ext>
            </a:extLst>
          </p:cNvPr>
          <p:cNvSpPr>
            <a:spLocks noGrp="1"/>
          </p:cNvSpPr>
          <p:nvPr>
            <p:ph type="body" sz="quarter" idx="63" hasCustomPrompt="1"/>
          </p:nvPr>
        </p:nvSpPr>
        <p:spPr>
          <a:xfrm>
            <a:off x="9558069" y="365719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70" name="Text Placeholder 5">
            <a:extLst>
              <a:ext uri="{FF2B5EF4-FFF2-40B4-BE49-F238E27FC236}">
                <a16:creationId xmlns:a16="http://schemas.microsoft.com/office/drawing/2014/main" id="{ABB60E24-6FB4-3243-B746-B19F43E43BE7}"/>
              </a:ext>
            </a:extLst>
          </p:cNvPr>
          <p:cNvSpPr>
            <a:spLocks noGrp="1"/>
          </p:cNvSpPr>
          <p:nvPr>
            <p:ph type="body" sz="quarter" idx="64" hasCustomPrompt="1"/>
          </p:nvPr>
        </p:nvSpPr>
        <p:spPr>
          <a:xfrm>
            <a:off x="9558069" y="383563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cxnSp>
        <p:nvCxnSpPr>
          <p:cNvPr id="71" name="Straight Connector 70">
            <a:extLst>
              <a:ext uri="{FF2B5EF4-FFF2-40B4-BE49-F238E27FC236}">
                <a16:creationId xmlns:a16="http://schemas.microsoft.com/office/drawing/2014/main" id="{630410C7-1EA6-EB48-BFAF-7D3CC0A714C1}"/>
              </a:ext>
            </a:extLst>
          </p:cNvPr>
          <p:cNvCxnSpPr>
            <a:cxnSpLocks/>
          </p:cNvCxnSpPr>
          <p:nvPr userDrawn="1"/>
        </p:nvCxnSpPr>
        <p:spPr>
          <a:xfrm>
            <a:off x="557669" y="4160213"/>
            <a:ext cx="110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2" name="Picture Placeholder 19">
            <a:extLst>
              <a:ext uri="{FF2B5EF4-FFF2-40B4-BE49-F238E27FC236}">
                <a16:creationId xmlns:a16="http://schemas.microsoft.com/office/drawing/2014/main" id="{3F9C6F37-8530-8542-82E4-13A58FE4F66E}"/>
              </a:ext>
            </a:extLst>
          </p:cNvPr>
          <p:cNvSpPr>
            <a:spLocks noGrp="1"/>
          </p:cNvSpPr>
          <p:nvPr>
            <p:ph type="pic" sz="quarter" idx="65"/>
          </p:nvPr>
        </p:nvSpPr>
        <p:spPr>
          <a:xfrm>
            <a:off x="2804924" y="4247218"/>
            <a:ext cx="1602000" cy="702000"/>
          </a:xfrm>
          <a:prstGeom prst="rect">
            <a:avLst/>
          </a:prstGeom>
        </p:spPr>
        <p:txBody>
          <a:bodyPr/>
          <a:lstStyle/>
          <a:p>
            <a:endParaRPr lang="en-US"/>
          </a:p>
        </p:txBody>
      </p:sp>
      <p:sp>
        <p:nvSpPr>
          <p:cNvPr id="73" name="Text Placeholder 5">
            <a:extLst>
              <a:ext uri="{FF2B5EF4-FFF2-40B4-BE49-F238E27FC236}">
                <a16:creationId xmlns:a16="http://schemas.microsoft.com/office/drawing/2014/main" id="{1435A8A5-371F-9844-A758-85F5FB87DE03}"/>
              </a:ext>
            </a:extLst>
          </p:cNvPr>
          <p:cNvSpPr>
            <a:spLocks noGrp="1"/>
          </p:cNvSpPr>
          <p:nvPr>
            <p:ph type="body" sz="quarter" idx="66" hasCustomPrompt="1"/>
          </p:nvPr>
        </p:nvSpPr>
        <p:spPr>
          <a:xfrm>
            <a:off x="2800808" y="5010096"/>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78" name="Picture Placeholder 19">
            <a:extLst>
              <a:ext uri="{FF2B5EF4-FFF2-40B4-BE49-F238E27FC236}">
                <a16:creationId xmlns:a16="http://schemas.microsoft.com/office/drawing/2014/main" id="{47B6D1C8-1BFB-134B-AE31-8B5E64B79598}"/>
              </a:ext>
            </a:extLst>
          </p:cNvPr>
          <p:cNvSpPr>
            <a:spLocks noGrp="1"/>
          </p:cNvSpPr>
          <p:nvPr>
            <p:ph type="pic" sz="quarter" idx="71"/>
          </p:nvPr>
        </p:nvSpPr>
        <p:spPr>
          <a:xfrm>
            <a:off x="5052178" y="4247218"/>
            <a:ext cx="1602000" cy="702000"/>
          </a:xfrm>
          <a:prstGeom prst="rect">
            <a:avLst/>
          </a:prstGeom>
        </p:spPr>
        <p:txBody>
          <a:bodyPr/>
          <a:lstStyle/>
          <a:p>
            <a:endParaRPr lang="en-US"/>
          </a:p>
        </p:txBody>
      </p:sp>
      <p:sp>
        <p:nvSpPr>
          <p:cNvPr id="79" name="Text Placeholder 5">
            <a:extLst>
              <a:ext uri="{FF2B5EF4-FFF2-40B4-BE49-F238E27FC236}">
                <a16:creationId xmlns:a16="http://schemas.microsoft.com/office/drawing/2014/main" id="{81086F0C-A167-C243-8AFD-9683786A15DA}"/>
              </a:ext>
            </a:extLst>
          </p:cNvPr>
          <p:cNvSpPr>
            <a:spLocks noGrp="1"/>
          </p:cNvSpPr>
          <p:nvPr>
            <p:ph type="body" sz="quarter" idx="72" hasCustomPrompt="1"/>
          </p:nvPr>
        </p:nvSpPr>
        <p:spPr>
          <a:xfrm>
            <a:off x="5048062" y="5010096"/>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84" name="Picture Placeholder 19">
            <a:extLst>
              <a:ext uri="{FF2B5EF4-FFF2-40B4-BE49-F238E27FC236}">
                <a16:creationId xmlns:a16="http://schemas.microsoft.com/office/drawing/2014/main" id="{DE47E309-0CD4-A941-B441-439489F7D52A}"/>
              </a:ext>
            </a:extLst>
          </p:cNvPr>
          <p:cNvSpPr>
            <a:spLocks noGrp="1"/>
          </p:cNvSpPr>
          <p:nvPr>
            <p:ph type="pic" sz="quarter" idx="77"/>
          </p:nvPr>
        </p:nvSpPr>
        <p:spPr>
          <a:xfrm>
            <a:off x="7299433" y="4247218"/>
            <a:ext cx="1602000" cy="702000"/>
          </a:xfrm>
          <a:prstGeom prst="rect">
            <a:avLst/>
          </a:prstGeom>
        </p:spPr>
        <p:txBody>
          <a:bodyPr/>
          <a:lstStyle/>
          <a:p>
            <a:endParaRPr lang="en-US"/>
          </a:p>
        </p:txBody>
      </p:sp>
      <p:sp>
        <p:nvSpPr>
          <p:cNvPr id="85" name="Text Placeholder 5">
            <a:extLst>
              <a:ext uri="{FF2B5EF4-FFF2-40B4-BE49-F238E27FC236}">
                <a16:creationId xmlns:a16="http://schemas.microsoft.com/office/drawing/2014/main" id="{2D8D7030-4DFE-9A43-A501-B842489C53F1}"/>
              </a:ext>
            </a:extLst>
          </p:cNvPr>
          <p:cNvSpPr>
            <a:spLocks noGrp="1"/>
          </p:cNvSpPr>
          <p:nvPr>
            <p:ph type="body" sz="quarter" idx="78" hasCustomPrompt="1"/>
          </p:nvPr>
        </p:nvSpPr>
        <p:spPr>
          <a:xfrm>
            <a:off x="7295317" y="5010096"/>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90" name="Picture Placeholder 19">
            <a:extLst>
              <a:ext uri="{FF2B5EF4-FFF2-40B4-BE49-F238E27FC236}">
                <a16:creationId xmlns:a16="http://schemas.microsoft.com/office/drawing/2014/main" id="{537709F6-4634-A747-934D-0300AF6CB7BC}"/>
              </a:ext>
            </a:extLst>
          </p:cNvPr>
          <p:cNvSpPr>
            <a:spLocks noGrp="1"/>
          </p:cNvSpPr>
          <p:nvPr>
            <p:ph type="pic" sz="quarter" idx="83"/>
          </p:nvPr>
        </p:nvSpPr>
        <p:spPr>
          <a:xfrm>
            <a:off x="9562185" y="4247218"/>
            <a:ext cx="1602000" cy="702000"/>
          </a:xfrm>
          <a:prstGeom prst="rect">
            <a:avLst/>
          </a:prstGeom>
        </p:spPr>
        <p:txBody>
          <a:bodyPr/>
          <a:lstStyle/>
          <a:p>
            <a:endParaRPr lang="en-US"/>
          </a:p>
        </p:txBody>
      </p:sp>
      <p:sp>
        <p:nvSpPr>
          <p:cNvPr id="91" name="Text Placeholder 5">
            <a:extLst>
              <a:ext uri="{FF2B5EF4-FFF2-40B4-BE49-F238E27FC236}">
                <a16:creationId xmlns:a16="http://schemas.microsoft.com/office/drawing/2014/main" id="{A1989F11-223B-BB40-A34C-FFB15D5050B4}"/>
              </a:ext>
            </a:extLst>
          </p:cNvPr>
          <p:cNvSpPr>
            <a:spLocks noGrp="1"/>
          </p:cNvSpPr>
          <p:nvPr>
            <p:ph type="body" sz="quarter" idx="84" hasCustomPrompt="1"/>
          </p:nvPr>
        </p:nvSpPr>
        <p:spPr>
          <a:xfrm>
            <a:off x="9558069" y="5010096"/>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96" name="Picture Placeholder 19">
            <a:extLst>
              <a:ext uri="{FF2B5EF4-FFF2-40B4-BE49-F238E27FC236}">
                <a16:creationId xmlns:a16="http://schemas.microsoft.com/office/drawing/2014/main" id="{19E5242B-B98E-D04B-A0B6-F507F2265340}"/>
              </a:ext>
            </a:extLst>
          </p:cNvPr>
          <p:cNvSpPr>
            <a:spLocks noGrp="1"/>
          </p:cNvSpPr>
          <p:nvPr>
            <p:ph type="pic" sz="quarter" idx="89"/>
          </p:nvPr>
        </p:nvSpPr>
        <p:spPr>
          <a:xfrm>
            <a:off x="557670" y="2154947"/>
            <a:ext cx="1602000" cy="702000"/>
          </a:xfrm>
          <a:prstGeom prst="rect">
            <a:avLst/>
          </a:prstGeom>
        </p:spPr>
        <p:txBody>
          <a:bodyPr/>
          <a:lstStyle/>
          <a:p>
            <a:endParaRPr lang="en-US"/>
          </a:p>
        </p:txBody>
      </p:sp>
      <p:sp>
        <p:nvSpPr>
          <p:cNvPr id="97" name="Text Placeholder 5">
            <a:extLst>
              <a:ext uri="{FF2B5EF4-FFF2-40B4-BE49-F238E27FC236}">
                <a16:creationId xmlns:a16="http://schemas.microsoft.com/office/drawing/2014/main" id="{04F99EAD-8E2C-5C4A-BADD-F8AF850B2565}"/>
              </a:ext>
            </a:extLst>
          </p:cNvPr>
          <p:cNvSpPr>
            <a:spLocks noGrp="1"/>
          </p:cNvSpPr>
          <p:nvPr>
            <p:ph type="body" sz="quarter" idx="90" hasCustomPrompt="1"/>
          </p:nvPr>
        </p:nvSpPr>
        <p:spPr>
          <a:xfrm>
            <a:off x="553554" y="2917825"/>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98" name="Text Placeholder 5">
            <a:extLst>
              <a:ext uri="{FF2B5EF4-FFF2-40B4-BE49-F238E27FC236}">
                <a16:creationId xmlns:a16="http://schemas.microsoft.com/office/drawing/2014/main" id="{F0ACEDCD-5DE9-CE40-9BCD-2059BC1214B6}"/>
              </a:ext>
            </a:extLst>
          </p:cNvPr>
          <p:cNvSpPr>
            <a:spLocks noGrp="1"/>
          </p:cNvSpPr>
          <p:nvPr>
            <p:ph type="body" sz="quarter" idx="91" hasCustomPrompt="1"/>
          </p:nvPr>
        </p:nvSpPr>
        <p:spPr>
          <a:xfrm>
            <a:off x="553554" y="330030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99" name="Text Placeholder 5">
            <a:extLst>
              <a:ext uri="{FF2B5EF4-FFF2-40B4-BE49-F238E27FC236}">
                <a16:creationId xmlns:a16="http://schemas.microsoft.com/office/drawing/2014/main" id="{FCF52B0B-4C1C-814D-8705-FD368A75EC56}"/>
              </a:ext>
            </a:extLst>
          </p:cNvPr>
          <p:cNvSpPr>
            <a:spLocks noGrp="1"/>
          </p:cNvSpPr>
          <p:nvPr>
            <p:ph type="body" sz="quarter" idx="92" hasCustomPrompt="1"/>
          </p:nvPr>
        </p:nvSpPr>
        <p:spPr>
          <a:xfrm>
            <a:off x="553554" y="347874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100" name="Text Placeholder 5">
            <a:extLst>
              <a:ext uri="{FF2B5EF4-FFF2-40B4-BE49-F238E27FC236}">
                <a16:creationId xmlns:a16="http://schemas.microsoft.com/office/drawing/2014/main" id="{08E8BA76-0BB0-814F-8E4B-A13F6DCD731E}"/>
              </a:ext>
            </a:extLst>
          </p:cNvPr>
          <p:cNvSpPr>
            <a:spLocks noGrp="1"/>
          </p:cNvSpPr>
          <p:nvPr>
            <p:ph type="body" sz="quarter" idx="93" hasCustomPrompt="1"/>
          </p:nvPr>
        </p:nvSpPr>
        <p:spPr>
          <a:xfrm>
            <a:off x="553554" y="365719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101" name="Text Placeholder 5">
            <a:extLst>
              <a:ext uri="{FF2B5EF4-FFF2-40B4-BE49-F238E27FC236}">
                <a16:creationId xmlns:a16="http://schemas.microsoft.com/office/drawing/2014/main" id="{7469F185-6B11-5F45-96A5-761448A67952}"/>
              </a:ext>
            </a:extLst>
          </p:cNvPr>
          <p:cNvSpPr>
            <a:spLocks noGrp="1"/>
          </p:cNvSpPr>
          <p:nvPr>
            <p:ph type="body" sz="quarter" idx="94" hasCustomPrompt="1"/>
          </p:nvPr>
        </p:nvSpPr>
        <p:spPr>
          <a:xfrm>
            <a:off x="553554" y="383563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102" name="Picture Placeholder 19">
            <a:extLst>
              <a:ext uri="{FF2B5EF4-FFF2-40B4-BE49-F238E27FC236}">
                <a16:creationId xmlns:a16="http://schemas.microsoft.com/office/drawing/2014/main" id="{8ED9F154-64FF-E44C-9044-8711811CB042}"/>
              </a:ext>
            </a:extLst>
          </p:cNvPr>
          <p:cNvSpPr>
            <a:spLocks noGrp="1"/>
          </p:cNvSpPr>
          <p:nvPr>
            <p:ph type="pic" sz="quarter" idx="95"/>
          </p:nvPr>
        </p:nvSpPr>
        <p:spPr>
          <a:xfrm>
            <a:off x="557670" y="4247218"/>
            <a:ext cx="1602000" cy="702000"/>
          </a:xfrm>
          <a:prstGeom prst="rect">
            <a:avLst/>
          </a:prstGeom>
        </p:spPr>
        <p:txBody>
          <a:bodyPr/>
          <a:lstStyle/>
          <a:p>
            <a:endParaRPr lang="en-US"/>
          </a:p>
        </p:txBody>
      </p:sp>
      <p:sp>
        <p:nvSpPr>
          <p:cNvPr id="103" name="Text Placeholder 5">
            <a:extLst>
              <a:ext uri="{FF2B5EF4-FFF2-40B4-BE49-F238E27FC236}">
                <a16:creationId xmlns:a16="http://schemas.microsoft.com/office/drawing/2014/main" id="{7EF0F826-3003-DF47-BBA5-62808712B88D}"/>
              </a:ext>
            </a:extLst>
          </p:cNvPr>
          <p:cNvSpPr>
            <a:spLocks noGrp="1"/>
          </p:cNvSpPr>
          <p:nvPr>
            <p:ph type="body" sz="quarter" idx="96" hasCustomPrompt="1"/>
          </p:nvPr>
        </p:nvSpPr>
        <p:spPr>
          <a:xfrm>
            <a:off x="553554" y="5010096"/>
            <a:ext cx="2088000" cy="184666"/>
          </a:xfrm>
        </p:spPr>
        <p:txBody>
          <a:bodyPr/>
          <a:lstStyle>
            <a:lvl1pPr>
              <a:defRPr sz="1200"/>
            </a:lvl1pPr>
            <a:lvl2pPr>
              <a:defRPr sz="1200"/>
            </a:lvl2pPr>
            <a:lvl3pPr>
              <a:defRPr sz="1200"/>
            </a:lvl3pPr>
            <a:lvl4pPr>
              <a:defRPr sz="1200"/>
            </a:lvl4pPr>
            <a:lvl5pPr>
              <a:defRPr sz="1200"/>
            </a:lvl5pPr>
          </a:lstStyle>
          <a:p>
            <a:pPr lvl="0"/>
            <a:r>
              <a:rPr lang="en-GB" dirty="0"/>
              <a:t>Name Surname</a:t>
            </a:r>
          </a:p>
        </p:txBody>
      </p:sp>
      <p:sp>
        <p:nvSpPr>
          <p:cNvPr id="108" name="TextBox 107">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to c</a:t>
            </a:r>
            <a:r>
              <a:rPr lang="en-GB" sz="1400" b="0" i="0" dirty="0" smtClean="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headshot image: </a:t>
            </a:r>
          </a:p>
          <a:p>
            <a:pPr algn="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Click image icon &gt; Select a correctly sized image</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 Placeholder 5">
            <a:extLst>
              <a:ext uri="{FF2B5EF4-FFF2-40B4-BE49-F238E27FC236}">
                <a16:creationId xmlns:a16="http://schemas.microsoft.com/office/drawing/2014/main" id="{2F36AE75-D02A-434D-8EF6-32FFE0F570A0}"/>
              </a:ext>
            </a:extLst>
          </p:cNvPr>
          <p:cNvSpPr>
            <a:spLocks noGrp="1"/>
          </p:cNvSpPr>
          <p:nvPr>
            <p:ph type="body" sz="quarter" idx="97" hasCustomPrompt="1"/>
          </p:nvPr>
        </p:nvSpPr>
        <p:spPr>
          <a:xfrm>
            <a:off x="2800808" y="538656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110" name="Text Placeholder 5">
            <a:extLst>
              <a:ext uri="{FF2B5EF4-FFF2-40B4-BE49-F238E27FC236}">
                <a16:creationId xmlns:a16="http://schemas.microsoft.com/office/drawing/2014/main" id="{90AF22EF-C7E7-DB46-8C0C-C2338FA3BBF7}"/>
              </a:ext>
            </a:extLst>
          </p:cNvPr>
          <p:cNvSpPr>
            <a:spLocks noGrp="1"/>
          </p:cNvSpPr>
          <p:nvPr>
            <p:ph type="body" sz="quarter" idx="98" hasCustomPrompt="1"/>
          </p:nvPr>
        </p:nvSpPr>
        <p:spPr>
          <a:xfrm>
            <a:off x="2800808" y="556500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111" name="Text Placeholder 5">
            <a:extLst>
              <a:ext uri="{FF2B5EF4-FFF2-40B4-BE49-F238E27FC236}">
                <a16:creationId xmlns:a16="http://schemas.microsoft.com/office/drawing/2014/main" id="{FB9CAFFB-7D9C-8F41-978C-86507FEF8DFA}"/>
              </a:ext>
            </a:extLst>
          </p:cNvPr>
          <p:cNvSpPr>
            <a:spLocks noGrp="1"/>
          </p:cNvSpPr>
          <p:nvPr>
            <p:ph type="body" sz="quarter" idx="99" hasCustomPrompt="1"/>
          </p:nvPr>
        </p:nvSpPr>
        <p:spPr>
          <a:xfrm>
            <a:off x="2800808" y="574345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112" name="Text Placeholder 5">
            <a:extLst>
              <a:ext uri="{FF2B5EF4-FFF2-40B4-BE49-F238E27FC236}">
                <a16:creationId xmlns:a16="http://schemas.microsoft.com/office/drawing/2014/main" id="{4D461D0C-BC9C-D549-847E-E66498E896A5}"/>
              </a:ext>
            </a:extLst>
          </p:cNvPr>
          <p:cNvSpPr>
            <a:spLocks noGrp="1"/>
          </p:cNvSpPr>
          <p:nvPr>
            <p:ph type="body" sz="quarter" idx="100" hasCustomPrompt="1"/>
          </p:nvPr>
        </p:nvSpPr>
        <p:spPr>
          <a:xfrm>
            <a:off x="2800808" y="592189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113" name="Text Placeholder 5">
            <a:extLst>
              <a:ext uri="{FF2B5EF4-FFF2-40B4-BE49-F238E27FC236}">
                <a16:creationId xmlns:a16="http://schemas.microsoft.com/office/drawing/2014/main" id="{91F5EE4E-AE9F-354F-9E60-7AD20569CC32}"/>
              </a:ext>
            </a:extLst>
          </p:cNvPr>
          <p:cNvSpPr>
            <a:spLocks noGrp="1"/>
          </p:cNvSpPr>
          <p:nvPr>
            <p:ph type="body" sz="quarter" idx="101" hasCustomPrompt="1"/>
          </p:nvPr>
        </p:nvSpPr>
        <p:spPr>
          <a:xfrm>
            <a:off x="5048062" y="538656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114" name="Text Placeholder 5">
            <a:extLst>
              <a:ext uri="{FF2B5EF4-FFF2-40B4-BE49-F238E27FC236}">
                <a16:creationId xmlns:a16="http://schemas.microsoft.com/office/drawing/2014/main" id="{C94EDCED-DDB3-CA4B-8198-BC519A7FA825}"/>
              </a:ext>
            </a:extLst>
          </p:cNvPr>
          <p:cNvSpPr>
            <a:spLocks noGrp="1"/>
          </p:cNvSpPr>
          <p:nvPr>
            <p:ph type="body" sz="quarter" idx="102" hasCustomPrompt="1"/>
          </p:nvPr>
        </p:nvSpPr>
        <p:spPr>
          <a:xfrm>
            <a:off x="5048062" y="556500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115" name="Text Placeholder 5">
            <a:extLst>
              <a:ext uri="{FF2B5EF4-FFF2-40B4-BE49-F238E27FC236}">
                <a16:creationId xmlns:a16="http://schemas.microsoft.com/office/drawing/2014/main" id="{36A5C604-6938-FE49-8AB2-BD6A0EA816D6}"/>
              </a:ext>
            </a:extLst>
          </p:cNvPr>
          <p:cNvSpPr>
            <a:spLocks noGrp="1"/>
          </p:cNvSpPr>
          <p:nvPr>
            <p:ph type="body" sz="quarter" idx="103" hasCustomPrompt="1"/>
          </p:nvPr>
        </p:nvSpPr>
        <p:spPr>
          <a:xfrm>
            <a:off x="5048062" y="574345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116" name="Text Placeholder 5">
            <a:extLst>
              <a:ext uri="{FF2B5EF4-FFF2-40B4-BE49-F238E27FC236}">
                <a16:creationId xmlns:a16="http://schemas.microsoft.com/office/drawing/2014/main" id="{29259EF9-D45D-BD44-9B83-A1D288138B9D}"/>
              </a:ext>
            </a:extLst>
          </p:cNvPr>
          <p:cNvSpPr>
            <a:spLocks noGrp="1"/>
          </p:cNvSpPr>
          <p:nvPr>
            <p:ph type="body" sz="quarter" idx="104" hasCustomPrompt="1"/>
          </p:nvPr>
        </p:nvSpPr>
        <p:spPr>
          <a:xfrm>
            <a:off x="5048062" y="592189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117" name="Text Placeholder 5">
            <a:extLst>
              <a:ext uri="{FF2B5EF4-FFF2-40B4-BE49-F238E27FC236}">
                <a16:creationId xmlns:a16="http://schemas.microsoft.com/office/drawing/2014/main" id="{83802573-D716-DD49-8BA3-253B481658DC}"/>
              </a:ext>
            </a:extLst>
          </p:cNvPr>
          <p:cNvSpPr>
            <a:spLocks noGrp="1"/>
          </p:cNvSpPr>
          <p:nvPr>
            <p:ph type="body" sz="quarter" idx="105" hasCustomPrompt="1"/>
          </p:nvPr>
        </p:nvSpPr>
        <p:spPr>
          <a:xfrm>
            <a:off x="7295317" y="538656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118" name="Text Placeholder 5">
            <a:extLst>
              <a:ext uri="{FF2B5EF4-FFF2-40B4-BE49-F238E27FC236}">
                <a16:creationId xmlns:a16="http://schemas.microsoft.com/office/drawing/2014/main" id="{4068F7BD-2219-2D44-8330-BCDA55E63CA0}"/>
              </a:ext>
            </a:extLst>
          </p:cNvPr>
          <p:cNvSpPr>
            <a:spLocks noGrp="1"/>
          </p:cNvSpPr>
          <p:nvPr>
            <p:ph type="body" sz="quarter" idx="106" hasCustomPrompt="1"/>
          </p:nvPr>
        </p:nvSpPr>
        <p:spPr>
          <a:xfrm>
            <a:off x="7295317" y="556500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119" name="Text Placeholder 5">
            <a:extLst>
              <a:ext uri="{FF2B5EF4-FFF2-40B4-BE49-F238E27FC236}">
                <a16:creationId xmlns:a16="http://schemas.microsoft.com/office/drawing/2014/main" id="{F39B5E85-3B5A-5842-9891-9ED1BD93A961}"/>
              </a:ext>
            </a:extLst>
          </p:cNvPr>
          <p:cNvSpPr>
            <a:spLocks noGrp="1"/>
          </p:cNvSpPr>
          <p:nvPr>
            <p:ph type="body" sz="quarter" idx="107" hasCustomPrompt="1"/>
          </p:nvPr>
        </p:nvSpPr>
        <p:spPr>
          <a:xfrm>
            <a:off x="7295317" y="574345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120" name="Text Placeholder 5">
            <a:extLst>
              <a:ext uri="{FF2B5EF4-FFF2-40B4-BE49-F238E27FC236}">
                <a16:creationId xmlns:a16="http://schemas.microsoft.com/office/drawing/2014/main" id="{F7FEA96D-31C3-9846-88FC-03EE1C45CA14}"/>
              </a:ext>
            </a:extLst>
          </p:cNvPr>
          <p:cNvSpPr>
            <a:spLocks noGrp="1"/>
          </p:cNvSpPr>
          <p:nvPr>
            <p:ph type="body" sz="quarter" idx="108" hasCustomPrompt="1"/>
          </p:nvPr>
        </p:nvSpPr>
        <p:spPr>
          <a:xfrm>
            <a:off x="7295317" y="592189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121" name="Text Placeholder 5">
            <a:extLst>
              <a:ext uri="{FF2B5EF4-FFF2-40B4-BE49-F238E27FC236}">
                <a16:creationId xmlns:a16="http://schemas.microsoft.com/office/drawing/2014/main" id="{C9326C20-A531-C248-93E0-43662F836486}"/>
              </a:ext>
            </a:extLst>
          </p:cNvPr>
          <p:cNvSpPr>
            <a:spLocks noGrp="1"/>
          </p:cNvSpPr>
          <p:nvPr>
            <p:ph type="body" sz="quarter" idx="109" hasCustomPrompt="1"/>
          </p:nvPr>
        </p:nvSpPr>
        <p:spPr>
          <a:xfrm>
            <a:off x="9558069" y="538656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122" name="Text Placeholder 5">
            <a:extLst>
              <a:ext uri="{FF2B5EF4-FFF2-40B4-BE49-F238E27FC236}">
                <a16:creationId xmlns:a16="http://schemas.microsoft.com/office/drawing/2014/main" id="{D5050950-3A48-BB40-B43C-FABC24A18685}"/>
              </a:ext>
            </a:extLst>
          </p:cNvPr>
          <p:cNvSpPr>
            <a:spLocks noGrp="1"/>
          </p:cNvSpPr>
          <p:nvPr>
            <p:ph type="body" sz="quarter" idx="110" hasCustomPrompt="1"/>
          </p:nvPr>
        </p:nvSpPr>
        <p:spPr>
          <a:xfrm>
            <a:off x="9558069" y="556500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123" name="Text Placeholder 5">
            <a:extLst>
              <a:ext uri="{FF2B5EF4-FFF2-40B4-BE49-F238E27FC236}">
                <a16:creationId xmlns:a16="http://schemas.microsoft.com/office/drawing/2014/main" id="{2AF39B46-950C-474E-8A7A-45CE32C27A8A}"/>
              </a:ext>
            </a:extLst>
          </p:cNvPr>
          <p:cNvSpPr>
            <a:spLocks noGrp="1"/>
          </p:cNvSpPr>
          <p:nvPr>
            <p:ph type="body" sz="quarter" idx="111" hasCustomPrompt="1"/>
          </p:nvPr>
        </p:nvSpPr>
        <p:spPr>
          <a:xfrm>
            <a:off x="9558069" y="574345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124" name="Text Placeholder 5">
            <a:extLst>
              <a:ext uri="{FF2B5EF4-FFF2-40B4-BE49-F238E27FC236}">
                <a16:creationId xmlns:a16="http://schemas.microsoft.com/office/drawing/2014/main" id="{ABB60E24-6FB4-3243-B746-B19F43E43BE7}"/>
              </a:ext>
            </a:extLst>
          </p:cNvPr>
          <p:cNvSpPr>
            <a:spLocks noGrp="1"/>
          </p:cNvSpPr>
          <p:nvPr>
            <p:ph type="body" sz="quarter" idx="112" hasCustomPrompt="1"/>
          </p:nvPr>
        </p:nvSpPr>
        <p:spPr>
          <a:xfrm>
            <a:off x="9558069" y="592189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
        <p:nvSpPr>
          <p:cNvPr id="125" name="Text Placeholder 5">
            <a:extLst>
              <a:ext uri="{FF2B5EF4-FFF2-40B4-BE49-F238E27FC236}">
                <a16:creationId xmlns:a16="http://schemas.microsoft.com/office/drawing/2014/main" id="{F0ACEDCD-5DE9-CE40-9BCD-2059BC1214B6}"/>
              </a:ext>
            </a:extLst>
          </p:cNvPr>
          <p:cNvSpPr>
            <a:spLocks noGrp="1"/>
          </p:cNvSpPr>
          <p:nvPr>
            <p:ph type="body" sz="quarter" idx="113" hasCustomPrompt="1"/>
          </p:nvPr>
        </p:nvSpPr>
        <p:spPr>
          <a:xfrm>
            <a:off x="553554" y="538656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Job title</a:t>
            </a:r>
          </a:p>
        </p:txBody>
      </p:sp>
      <p:sp>
        <p:nvSpPr>
          <p:cNvPr id="126" name="Text Placeholder 5">
            <a:extLst>
              <a:ext uri="{FF2B5EF4-FFF2-40B4-BE49-F238E27FC236}">
                <a16:creationId xmlns:a16="http://schemas.microsoft.com/office/drawing/2014/main" id="{FCF52B0B-4C1C-814D-8705-FD368A75EC56}"/>
              </a:ext>
            </a:extLst>
          </p:cNvPr>
          <p:cNvSpPr>
            <a:spLocks noGrp="1"/>
          </p:cNvSpPr>
          <p:nvPr>
            <p:ph type="body" sz="quarter" idx="114" hasCustomPrompt="1"/>
          </p:nvPr>
        </p:nvSpPr>
        <p:spPr>
          <a:xfrm>
            <a:off x="553554" y="5565009"/>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T</a:t>
            </a:r>
          </a:p>
        </p:txBody>
      </p:sp>
      <p:sp>
        <p:nvSpPr>
          <p:cNvPr id="127" name="Text Placeholder 5">
            <a:extLst>
              <a:ext uri="{FF2B5EF4-FFF2-40B4-BE49-F238E27FC236}">
                <a16:creationId xmlns:a16="http://schemas.microsoft.com/office/drawing/2014/main" id="{08E8BA76-0BB0-814F-8E4B-A13F6DCD731E}"/>
              </a:ext>
            </a:extLst>
          </p:cNvPr>
          <p:cNvSpPr>
            <a:spLocks noGrp="1"/>
          </p:cNvSpPr>
          <p:nvPr>
            <p:ph type="body" sz="quarter" idx="115" hasCustomPrompt="1"/>
          </p:nvPr>
        </p:nvSpPr>
        <p:spPr>
          <a:xfrm>
            <a:off x="553554" y="5743454"/>
            <a:ext cx="2088000" cy="169277"/>
          </a:xfrm>
        </p:spPr>
        <p:txBody>
          <a:bodyPr/>
          <a:lstStyle>
            <a:lvl1pP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M</a:t>
            </a:r>
          </a:p>
        </p:txBody>
      </p:sp>
      <p:sp>
        <p:nvSpPr>
          <p:cNvPr id="128" name="Text Placeholder 5">
            <a:extLst>
              <a:ext uri="{FF2B5EF4-FFF2-40B4-BE49-F238E27FC236}">
                <a16:creationId xmlns:a16="http://schemas.microsoft.com/office/drawing/2014/main" id="{7469F185-6B11-5F45-96A5-761448A67952}"/>
              </a:ext>
            </a:extLst>
          </p:cNvPr>
          <p:cNvSpPr>
            <a:spLocks noGrp="1"/>
          </p:cNvSpPr>
          <p:nvPr>
            <p:ph type="body" sz="quarter" idx="116" hasCustomPrompt="1"/>
          </p:nvPr>
        </p:nvSpPr>
        <p:spPr>
          <a:xfrm>
            <a:off x="553554" y="5921898"/>
            <a:ext cx="2088000" cy="169277"/>
          </a:xfrm>
        </p:spPr>
        <p:txBody>
          <a:bodyPr/>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1200"/>
            </a:lvl2pPr>
            <a:lvl3pPr>
              <a:defRPr sz="1200"/>
            </a:lvl3pPr>
            <a:lvl4pPr>
              <a:defRPr sz="1200"/>
            </a:lvl4pPr>
            <a:lvl5pPr>
              <a:defRPr sz="1200"/>
            </a:lvl5pPr>
          </a:lstStyle>
          <a:p>
            <a:pPr lvl="0"/>
            <a:r>
              <a:rPr lang="en-GB" dirty="0"/>
              <a:t>E</a:t>
            </a:r>
          </a:p>
        </p:txBody>
      </p:sp>
    </p:spTree>
    <p:extLst>
      <p:ext uri="{BB962C8B-B14F-4D97-AF65-F5344CB8AC3E}">
        <p14:creationId xmlns:p14="http://schemas.microsoft.com/office/powerpoint/2010/main" val="235287121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Legal Disclaimer Blue DWF">
    <p:bg>
      <p:bgPr>
        <a:solidFill>
          <a:schemeClr val="accent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A455F28-6A3B-A847-8093-8B40CE5B52C9}"/>
              </a:ext>
            </a:extLst>
          </p:cNvPr>
          <p:cNvSpPr txBox="1"/>
          <p:nvPr userDrawn="1"/>
        </p:nvSpPr>
        <p:spPr>
          <a:xfrm>
            <a:off x="562312" y="2958815"/>
            <a:ext cx="5462252" cy="3200876"/>
          </a:xfrm>
          <a:prstGeom prst="rect">
            <a:avLst/>
          </a:prstGeom>
          <a:noFill/>
        </p:spPr>
        <p:txBody>
          <a:bodyPr wrap="square" lIns="0" tIns="0" rIns="0" bIns="0" rtlCol="0">
            <a:spAutoFit/>
          </a:bodyPr>
          <a:lstStyle/>
          <a:p>
            <a:pPr>
              <a:lnSpc>
                <a:spcPct val="100000"/>
              </a:lnSpc>
            </a:pPr>
            <a:r>
              <a:rPr lang="en-GB" sz="1600" b="0" i="0" kern="1200" dirty="0">
                <a:solidFill>
                  <a:schemeClr val="tx1"/>
                </a:solidFill>
                <a:latin typeface="Merriweather Light" pitchFamily="2" charset="77"/>
                <a:ea typeface="+mn-ea"/>
                <a:cs typeface="+mn-cs"/>
              </a:rPr>
              <a:t>DWF is a leading global provider of integrated legal and business services.</a:t>
            </a:r>
          </a:p>
          <a:p>
            <a:pPr>
              <a:lnSpc>
                <a:spcPct val="100000"/>
              </a:lnSpc>
            </a:pPr>
            <a:endParaRPr lang="en-GB" sz="1600" b="0" i="0" kern="1200" dirty="0">
              <a:solidFill>
                <a:schemeClr val="tx1"/>
              </a:solidFill>
              <a:latin typeface="Merriweather Light" pitchFamily="2" charset="77"/>
              <a:ea typeface="+mn-ea"/>
              <a:cs typeface="+mn-cs"/>
            </a:endParaRPr>
          </a:p>
          <a:p>
            <a:pPr>
              <a:lnSpc>
                <a:spcPct val="100000"/>
              </a:lnSpc>
            </a:pPr>
            <a:r>
              <a:rPr lang="en-GB" sz="1600" b="0" i="0" kern="1200" dirty="0">
                <a:solidFill>
                  <a:schemeClr val="tx1"/>
                </a:solidFill>
                <a:latin typeface="Merriweather Light" pitchFamily="2" charset="77"/>
                <a:ea typeface="+mn-ea"/>
                <a:cs typeface="+mn-cs"/>
              </a:rPr>
              <a:t>Our Integrated Legal Management approach delivers greater efficiency, price certainty and transparency for our clients.</a:t>
            </a:r>
          </a:p>
          <a:p>
            <a:pPr>
              <a:lnSpc>
                <a:spcPct val="100000"/>
              </a:lnSpc>
            </a:pPr>
            <a:endParaRPr lang="en-GB" sz="1600" b="0" i="0" kern="1200" dirty="0">
              <a:solidFill>
                <a:schemeClr val="tx1"/>
              </a:solidFill>
              <a:latin typeface="Merriweather Light" pitchFamily="2" charset="77"/>
              <a:ea typeface="+mn-ea"/>
              <a:cs typeface="+mn-cs"/>
            </a:endParaRPr>
          </a:p>
          <a:p>
            <a:pPr>
              <a:lnSpc>
                <a:spcPct val="100000"/>
              </a:lnSpc>
            </a:pPr>
            <a:r>
              <a:rPr lang="en-GB" sz="1600" b="0" i="0" kern="1200" dirty="0">
                <a:solidFill>
                  <a:schemeClr val="tx1"/>
                </a:solidFill>
                <a:latin typeface="Merriweather Light" pitchFamily="2" charset="77"/>
                <a:ea typeface="+mn-ea"/>
                <a:cs typeface="+mn-cs"/>
              </a:rPr>
              <a:t>We deliver integrated legal and business services on a global scale through our three offerings; Legal Advisory, </a:t>
            </a:r>
            <a:r>
              <a:rPr lang="en-GB" sz="1600" b="0" i="0" kern="1200" dirty="0" err="1">
                <a:solidFill>
                  <a:schemeClr val="tx1"/>
                </a:solidFill>
                <a:latin typeface="Merriweather Light" pitchFamily="2" charset="77"/>
                <a:ea typeface="+mn-ea"/>
                <a:cs typeface="+mn-cs"/>
              </a:rPr>
              <a:t>Mindcrest</a:t>
            </a:r>
            <a:r>
              <a:rPr lang="en-GB" sz="1600" b="0" i="0" kern="1200" dirty="0">
                <a:solidFill>
                  <a:schemeClr val="tx1"/>
                </a:solidFill>
                <a:latin typeface="Merriweather Light" pitchFamily="2" charset="77"/>
                <a:ea typeface="+mn-ea"/>
                <a:cs typeface="+mn-cs"/>
              </a:rPr>
              <a:t> and Connected Services, across our eight key sectors. We seamlessly combine any number of our services to deliver bespoke solutions for our diverse clients.</a:t>
            </a:r>
          </a:p>
        </p:txBody>
      </p:sp>
      <p:cxnSp>
        <p:nvCxnSpPr>
          <p:cNvPr id="13" name="Straight Connector 12">
            <a:extLst>
              <a:ext uri="{FF2B5EF4-FFF2-40B4-BE49-F238E27FC236}">
                <a16:creationId xmlns:a16="http://schemas.microsoft.com/office/drawing/2014/main" id="{8F29DED3-13AF-4F4E-9DCA-E2F200ACE984}"/>
              </a:ext>
            </a:extLst>
          </p:cNvPr>
          <p:cNvCxnSpPr/>
          <p:nvPr userDrawn="1"/>
        </p:nvCxnSpPr>
        <p:spPr>
          <a:xfrm>
            <a:off x="545945" y="2695575"/>
            <a:ext cx="110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C5049C-E5D1-FA4A-9986-DC3A1F7106F6}"/>
              </a:ext>
            </a:extLst>
          </p:cNvPr>
          <p:cNvSpPr txBox="1"/>
          <p:nvPr userDrawn="1"/>
        </p:nvSpPr>
        <p:spPr>
          <a:xfrm>
            <a:off x="9551988" y="2958815"/>
            <a:ext cx="2090580" cy="3239348"/>
          </a:xfrm>
          <a:prstGeom prst="rect">
            <a:avLst/>
          </a:prstGeom>
          <a:noFill/>
        </p:spPr>
        <p:txBody>
          <a:bodyPr wrap="square" lIns="0" tIns="0" rIns="0" bIns="0" rtlCol="0">
            <a:spAutoFit/>
          </a:bodyPr>
          <a:lstStyle/>
          <a:p>
            <a:r>
              <a:rPr lang="en-MY" sz="75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DWF </a:t>
            </a:r>
            <a:r>
              <a:rPr lang="en-MY" sz="750" b="0" i="0" kern="12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2023, </a:t>
            </a:r>
            <a:r>
              <a:rPr lang="en-MY" sz="75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all rights reserved. DWF is a collective trading name for the international legal practice and multi-disciplinary commercial business comprising DWF Group plc and all of its subsidiaries and subsidiary undertakings of which, the entities that practice law are separate and distinct law firms. Please refer to the Legal Notices page on our website located at </a:t>
            </a:r>
            <a:r>
              <a:rPr lang="en-MY" sz="750" b="0" i="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dwfgroup.com</a:t>
            </a:r>
            <a:r>
              <a:rPr lang="en-MY" sz="75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for further details. DWF's lawyers are subject to regulation by the relevant regulatory body in the jurisdiction in which they are qualified and/or in which they practise.</a:t>
            </a:r>
          </a:p>
          <a:p>
            <a:r>
              <a:rPr lang="en-MY" sz="75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This information is intended as a general discussion surrounding the topics covered and is for guidance purposes only. It does not constitute legal advice and should not be regarded as a substitute for taking legal advice. DWF is not responsible for any activity undertaken based on this information and makes no representations or warranties of any kind, express or implied, about the completeness, accuracy, reliability or suitability of the information contained herein</a:t>
            </a:r>
            <a:r>
              <a:rPr lang="en-MY" sz="750" b="0" i="0" kern="12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en-GB" sz="6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sz="6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sz="6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sz="6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GB" sz="1400" b="0" i="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dwfgroup.com</a:t>
            </a:r>
            <a:endParaRPr lang="en-GB" sz="14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5A197A39-58A1-0B4A-BAEA-2427C1F93BCD}"/>
              </a:ext>
            </a:extLst>
          </p:cNvPr>
          <p:cNvGrpSpPr/>
          <p:nvPr userDrawn="1"/>
        </p:nvGrpSpPr>
        <p:grpSpPr>
          <a:xfrm>
            <a:off x="10525125" y="728114"/>
            <a:ext cx="934338" cy="937285"/>
            <a:chOff x="10525125" y="728114"/>
            <a:chExt cx="934338" cy="937285"/>
          </a:xfrm>
        </p:grpSpPr>
        <p:sp>
          <p:nvSpPr>
            <p:cNvPr id="2" name="Oval 1">
              <a:extLst>
                <a:ext uri="{FF2B5EF4-FFF2-40B4-BE49-F238E27FC236}">
                  <a16:creationId xmlns:a16="http://schemas.microsoft.com/office/drawing/2014/main" id="{75375D5B-A9E0-5441-B74D-2E12D074F334}"/>
                </a:ext>
              </a:extLst>
            </p:cNvPr>
            <p:cNvSpPr/>
            <p:nvPr userDrawn="1"/>
          </p:nvSpPr>
          <p:spPr>
            <a:xfrm>
              <a:off x="10574833" y="758258"/>
              <a:ext cx="839429" cy="8394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pic>
          <p:nvPicPr>
            <p:cNvPr id="16" name="Picture 15">
              <a:extLst>
                <a:ext uri="{FF2B5EF4-FFF2-40B4-BE49-F238E27FC236}">
                  <a16:creationId xmlns:a16="http://schemas.microsoft.com/office/drawing/2014/main" id="{F7F3A08A-27F2-7C4F-966A-C7821C40A2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5125" y="728114"/>
              <a:ext cx="934338" cy="937285"/>
            </a:xfrm>
            <a:prstGeom prst="rect">
              <a:avLst/>
            </a:prstGeom>
          </p:spPr>
        </p:pic>
      </p:grpSp>
    </p:spTree>
    <p:extLst>
      <p:ext uri="{BB962C8B-B14F-4D97-AF65-F5344CB8AC3E}">
        <p14:creationId xmlns:p14="http://schemas.microsoft.com/office/powerpoint/2010/main" val="22254993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 Icons Txt w Intro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dirty="0"/>
              <a:t>DWF | Title</a:t>
            </a:r>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45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434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623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1001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920292" y="3018673"/>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2810292" y="3018673"/>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4700292" y="3018673"/>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6590292" y="3018673"/>
            <a:ext cx="899999" cy="900000"/>
          </a:xfrm>
          <a:prstGeom prst="rect">
            <a:avLst/>
          </a:prstGeom>
        </p:spPr>
        <p:txBody>
          <a:bodyPr/>
          <a:lstStyle/>
          <a:p>
            <a:endParaRPr lang="en-US" dirty="0"/>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370292" y="3018673"/>
            <a:ext cx="899999" cy="900000"/>
          </a:xfrm>
          <a:prstGeom prst="rect">
            <a:avLst/>
          </a:prstGeom>
        </p:spPr>
        <p:txBody>
          <a:bodyPr/>
          <a:lstStyle/>
          <a:p>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9C437B95-46F5-864D-A614-3B365A22CA7E}"/>
              </a:ext>
            </a:extLst>
          </p:cNvPr>
          <p:cNvCxnSpPr>
            <a:cxnSpLocks/>
          </p:cNvCxnSpPr>
          <p:nvPr userDrawn="1"/>
        </p:nvCxnSpPr>
        <p:spPr>
          <a:xfrm>
            <a:off x="812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Picture Placeholder 19">
            <a:extLst>
              <a:ext uri="{FF2B5EF4-FFF2-40B4-BE49-F238E27FC236}">
                <a16:creationId xmlns:a16="http://schemas.microsoft.com/office/drawing/2014/main" id="{67F4FDD3-B0F7-CC47-9EAD-FB6D8A05FF6E}"/>
              </a:ext>
            </a:extLst>
          </p:cNvPr>
          <p:cNvSpPr>
            <a:spLocks noGrp="1" noChangeAspect="1"/>
          </p:cNvSpPr>
          <p:nvPr>
            <p:ph type="pic" sz="quarter" idx="33"/>
          </p:nvPr>
        </p:nvSpPr>
        <p:spPr>
          <a:xfrm>
            <a:off x="8480292" y="3018673"/>
            <a:ext cx="899999" cy="900000"/>
          </a:xfrm>
          <a:prstGeom prst="rect">
            <a:avLst/>
          </a:prstGeom>
        </p:spPr>
        <p:txBody>
          <a:bodyPr/>
          <a:lstStyle/>
          <a:p>
            <a:endParaRPr lang="en-US" dirty="0"/>
          </a:p>
        </p:txBody>
      </p:sp>
      <p:sp>
        <p:nvSpPr>
          <p:cNvPr id="32" name="Text Placeholder 26">
            <a:extLst>
              <a:ext uri="{FF2B5EF4-FFF2-40B4-BE49-F238E27FC236}">
                <a16:creationId xmlns:a16="http://schemas.microsoft.com/office/drawing/2014/main" id="{9E9E3776-2A47-954F-B5EE-95571CD18E64}"/>
              </a:ext>
            </a:extLst>
          </p:cNvPr>
          <p:cNvSpPr>
            <a:spLocks noGrp="1"/>
          </p:cNvSpPr>
          <p:nvPr>
            <p:ph type="body" sz="quarter" idx="22"/>
          </p:nvPr>
        </p:nvSpPr>
        <p:spPr>
          <a:xfrm>
            <a:off x="550864" y="2051050"/>
            <a:ext cx="11090274" cy="1210588"/>
          </a:xfrm>
          <a:prstGeom prst="rect">
            <a:avLst/>
          </a:prstGeom>
        </p:spPr>
        <p:txBody>
          <a:bodyPr numCol="2"/>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Text Placeholder 6">
            <a:extLst>
              <a:ext uri="{FF2B5EF4-FFF2-40B4-BE49-F238E27FC236}">
                <a16:creationId xmlns:a16="http://schemas.microsoft.com/office/drawing/2014/main" id="{2BB2EE66-3E97-DF46-BBF8-A468CA4C2ACD}"/>
              </a:ext>
            </a:extLst>
          </p:cNvPr>
          <p:cNvSpPr>
            <a:spLocks noGrp="1"/>
          </p:cNvSpPr>
          <p:nvPr>
            <p:ph type="body" sz="quarter" idx="35"/>
          </p:nvPr>
        </p:nvSpPr>
        <p:spPr>
          <a:xfrm>
            <a:off x="550863"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6">
            <a:extLst>
              <a:ext uri="{FF2B5EF4-FFF2-40B4-BE49-F238E27FC236}">
                <a16:creationId xmlns:a16="http://schemas.microsoft.com/office/drawing/2014/main" id="{0AC0C629-6665-AB4E-87DC-12ECF15D0896}"/>
              </a:ext>
            </a:extLst>
          </p:cNvPr>
          <p:cNvSpPr>
            <a:spLocks noGrp="1"/>
          </p:cNvSpPr>
          <p:nvPr>
            <p:ph type="body" sz="quarter" idx="36"/>
          </p:nvPr>
        </p:nvSpPr>
        <p:spPr>
          <a:xfrm>
            <a:off x="2442749"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7" name="Text Placeholder 6">
            <a:extLst>
              <a:ext uri="{FF2B5EF4-FFF2-40B4-BE49-F238E27FC236}">
                <a16:creationId xmlns:a16="http://schemas.microsoft.com/office/drawing/2014/main" id="{9CA4A690-FDD1-3649-A39F-2FDBA08C26D2}"/>
              </a:ext>
            </a:extLst>
          </p:cNvPr>
          <p:cNvSpPr>
            <a:spLocks noGrp="1"/>
          </p:cNvSpPr>
          <p:nvPr>
            <p:ph type="body" sz="quarter" idx="37"/>
          </p:nvPr>
        </p:nvSpPr>
        <p:spPr>
          <a:xfrm>
            <a:off x="4334635"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8" name="Text Placeholder 6">
            <a:extLst>
              <a:ext uri="{FF2B5EF4-FFF2-40B4-BE49-F238E27FC236}">
                <a16:creationId xmlns:a16="http://schemas.microsoft.com/office/drawing/2014/main" id="{09172BD4-2F55-C746-A003-D0AC65284B6B}"/>
              </a:ext>
            </a:extLst>
          </p:cNvPr>
          <p:cNvSpPr>
            <a:spLocks noGrp="1"/>
          </p:cNvSpPr>
          <p:nvPr>
            <p:ph type="body" sz="quarter" idx="38"/>
          </p:nvPr>
        </p:nvSpPr>
        <p:spPr>
          <a:xfrm>
            <a:off x="6226521"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9" name="Text Placeholder 6">
            <a:extLst>
              <a:ext uri="{FF2B5EF4-FFF2-40B4-BE49-F238E27FC236}">
                <a16:creationId xmlns:a16="http://schemas.microsoft.com/office/drawing/2014/main" id="{A410D3B3-F9B0-5541-9524-9B574DB706DB}"/>
              </a:ext>
            </a:extLst>
          </p:cNvPr>
          <p:cNvSpPr>
            <a:spLocks noGrp="1"/>
          </p:cNvSpPr>
          <p:nvPr>
            <p:ph type="body" sz="quarter" idx="39"/>
          </p:nvPr>
        </p:nvSpPr>
        <p:spPr>
          <a:xfrm>
            <a:off x="8118407"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0" name="Text Placeholder 6">
            <a:extLst>
              <a:ext uri="{FF2B5EF4-FFF2-40B4-BE49-F238E27FC236}">
                <a16:creationId xmlns:a16="http://schemas.microsoft.com/office/drawing/2014/main" id="{84EA0A92-74EA-6347-9233-9E9547250575}"/>
              </a:ext>
            </a:extLst>
          </p:cNvPr>
          <p:cNvSpPr>
            <a:spLocks noGrp="1"/>
          </p:cNvSpPr>
          <p:nvPr>
            <p:ph type="body" sz="quarter" idx="40"/>
          </p:nvPr>
        </p:nvSpPr>
        <p:spPr>
          <a:xfrm>
            <a:off x="10010291"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415617451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 Icons Txt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45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434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623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1001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920292" y="3018673"/>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2810292" y="3018673"/>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4700292" y="3018673"/>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6590292" y="3018673"/>
            <a:ext cx="899999" cy="900000"/>
          </a:xfrm>
          <a:prstGeom prst="rect">
            <a:avLst/>
          </a:prstGeom>
        </p:spPr>
        <p:txBody>
          <a:bodyPr/>
          <a:lstStyle/>
          <a:p>
            <a:endParaRPr lang="en-US" dirty="0"/>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370292" y="3018673"/>
            <a:ext cx="899999" cy="900000"/>
          </a:xfrm>
          <a:prstGeom prst="rect">
            <a:avLst/>
          </a:prstGeom>
        </p:spPr>
        <p:txBody>
          <a:bodyPr/>
          <a:lstStyle/>
          <a:p>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9C437B95-46F5-864D-A614-3B365A22CA7E}"/>
              </a:ext>
            </a:extLst>
          </p:cNvPr>
          <p:cNvCxnSpPr>
            <a:cxnSpLocks/>
          </p:cNvCxnSpPr>
          <p:nvPr userDrawn="1"/>
        </p:nvCxnSpPr>
        <p:spPr>
          <a:xfrm>
            <a:off x="8120291" y="4150384"/>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Picture Placeholder 19">
            <a:extLst>
              <a:ext uri="{FF2B5EF4-FFF2-40B4-BE49-F238E27FC236}">
                <a16:creationId xmlns:a16="http://schemas.microsoft.com/office/drawing/2014/main" id="{67F4FDD3-B0F7-CC47-9EAD-FB6D8A05FF6E}"/>
              </a:ext>
            </a:extLst>
          </p:cNvPr>
          <p:cNvSpPr>
            <a:spLocks noGrp="1" noChangeAspect="1"/>
          </p:cNvSpPr>
          <p:nvPr>
            <p:ph type="pic" sz="quarter" idx="33"/>
          </p:nvPr>
        </p:nvSpPr>
        <p:spPr>
          <a:xfrm>
            <a:off x="8480292" y="3018673"/>
            <a:ext cx="899999" cy="900000"/>
          </a:xfrm>
          <a:prstGeom prst="rect">
            <a:avLst/>
          </a:prstGeom>
        </p:spPr>
        <p:txBody>
          <a:bodyPr/>
          <a:lstStyle/>
          <a:p>
            <a:endParaRPr lang="en-US" dirty="0"/>
          </a:p>
        </p:txBody>
      </p:sp>
      <p:sp>
        <p:nvSpPr>
          <p:cNvPr id="32" name="Text Placeholder 26">
            <a:extLst>
              <a:ext uri="{FF2B5EF4-FFF2-40B4-BE49-F238E27FC236}">
                <a16:creationId xmlns:a16="http://schemas.microsoft.com/office/drawing/2014/main" id="{9E9E3776-2A47-954F-B5EE-95571CD18E64}"/>
              </a:ext>
            </a:extLst>
          </p:cNvPr>
          <p:cNvSpPr>
            <a:spLocks noGrp="1"/>
          </p:cNvSpPr>
          <p:nvPr>
            <p:ph type="body" sz="quarter" idx="22"/>
          </p:nvPr>
        </p:nvSpPr>
        <p:spPr>
          <a:xfrm>
            <a:off x="550864" y="2051050"/>
            <a:ext cx="11090274" cy="1210588"/>
          </a:xfrm>
          <a:prstGeom prst="rect">
            <a:avLst/>
          </a:prstGeom>
        </p:spPr>
        <p:txBody>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Text Placeholder 6">
            <a:extLst>
              <a:ext uri="{FF2B5EF4-FFF2-40B4-BE49-F238E27FC236}">
                <a16:creationId xmlns:a16="http://schemas.microsoft.com/office/drawing/2014/main" id="{2BB2EE66-3E97-DF46-BBF8-A468CA4C2ACD}"/>
              </a:ext>
            </a:extLst>
          </p:cNvPr>
          <p:cNvSpPr>
            <a:spLocks noGrp="1"/>
          </p:cNvSpPr>
          <p:nvPr>
            <p:ph type="body" sz="quarter" idx="35"/>
          </p:nvPr>
        </p:nvSpPr>
        <p:spPr>
          <a:xfrm>
            <a:off x="550863" y="4379731"/>
            <a:ext cx="16200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36" name="Text Placeholder 6">
            <a:extLst>
              <a:ext uri="{FF2B5EF4-FFF2-40B4-BE49-F238E27FC236}">
                <a16:creationId xmlns:a16="http://schemas.microsoft.com/office/drawing/2014/main" id="{0AC0C629-6665-AB4E-87DC-12ECF15D0896}"/>
              </a:ext>
            </a:extLst>
          </p:cNvPr>
          <p:cNvSpPr>
            <a:spLocks noGrp="1"/>
          </p:cNvSpPr>
          <p:nvPr>
            <p:ph type="body" sz="quarter" idx="36"/>
          </p:nvPr>
        </p:nvSpPr>
        <p:spPr>
          <a:xfrm>
            <a:off x="2442749" y="4379731"/>
            <a:ext cx="16200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37" name="Text Placeholder 6">
            <a:extLst>
              <a:ext uri="{FF2B5EF4-FFF2-40B4-BE49-F238E27FC236}">
                <a16:creationId xmlns:a16="http://schemas.microsoft.com/office/drawing/2014/main" id="{9CA4A690-FDD1-3649-A39F-2FDBA08C26D2}"/>
              </a:ext>
            </a:extLst>
          </p:cNvPr>
          <p:cNvSpPr>
            <a:spLocks noGrp="1"/>
          </p:cNvSpPr>
          <p:nvPr>
            <p:ph type="body" sz="quarter" idx="37"/>
          </p:nvPr>
        </p:nvSpPr>
        <p:spPr>
          <a:xfrm>
            <a:off x="4334635" y="4379731"/>
            <a:ext cx="16200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38" name="Text Placeholder 6">
            <a:extLst>
              <a:ext uri="{FF2B5EF4-FFF2-40B4-BE49-F238E27FC236}">
                <a16:creationId xmlns:a16="http://schemas.microsoft.com/office/drawing/2014/main" id="{09172BD4-2F55-C746-A003-D0AC65284B6B}"/>
              </a:ext>
            </a:extLst>
          </p:cNvPr>
          <p:cNvSpPr>
            <a:spLocks noGrp="1"/>
          </p:cNvSpPr>
          <p:nvPr>
            <p:ph type="body" sz="quarter" idx="38"/>
          </p:nvPr>
        </p:nvSpPr>
        <p:spPr>
          <a:xfrm>
            <a:off x="6226521" y="4379731"/>
            <a:ext cx="16200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39" name="Text Placeholder 6">
            <a:extLst>
              <a:ext uri="{FF2B5EF4-FFF2-40B4-BE49-F238E27FC236}">
                <a16:creationId xmlns:a16="http://schemas.microsoft.com/office/drawing/2014/main" id="{A410D3B3-F9B0-5541-9524-9B574DB706DB}"/>
              </a:ext>
            </a:extLst>
          </p:cNvPr>
          <p:cNvSpPr>
            <a:spLocks noGrp="1"/>
          </p:cNvSpPr>
          <p:nvPr>
            <p:ph type="body" sz="quarter" idx="39"/>
          </p:nvPr>
        </p:nvSpPr>
        <p:spPr>
          <a:xfrm>
            <a:off x="8118407" y="4379731"/>
            <a:ext cx="16200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40" name="Text Placeholder 6">
            <a:extLst>
              <a:ext uri="{FF2B5EF4-FFF2-40B4-BE49-F238E27FC236}">
                <a16:creationId xmlns:a16="http://schemas.microsoft.com/office/drawing/2014/main" id="{84EA0A92-74EA-6347-9233-9E9547250575}"/>
              </a:ext>
            </a:extLst>
          </p:cNvPr>
          <p:cNvSpPr>
            <a:spLocks noGrp="1"/>
          </p:cNvSpPr>
          <p:nvPr>
            <p:ph type="body" sz="quarter" idx="40"/>
          </p:nvPr>
        </p:nvSpPr>
        <p:spPr>
          <a:xfrm>
            <a:off x="10010291" y="4379731"/>
            <a:ext cx="16200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Tree>
    <p:extLst>
      <p:ext uri="{BB962C8B-B14F-4D97-AF65-F5344CB8AC3E}">
        <p14:creationId xmlns:p14="http://schemas.microsoft.com/office/powerpoint/2010/main" val="78804578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 Icons T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45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434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623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1001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920292" y="2067942"/>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2810292" y="2067942"/>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4700292" y="2067942"/>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6590292" y="2067942"/>
            <a:ext cx="899999" cy="900000"/>
          </a:xfrm>
          <a:prstGeom prst="rect">
            <a:avLst/>
          </a:prstGeom>
        </p:spPr>
        <p:txBody>
          <a:bodyPr/>
          <a:lstStyle/>
          <a:p>
            <a:endParaRPr lang="en-US" dirty="0"/>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370292" y="2067942"/>
            <a:ext cx="899999" cy="900000"/>
          </a:xfrm>
          <a:prstGeom prst="rect">
            <a:avLst/>
          </a:prstGeom>
        </p:spPr>
        <p:txBody>
          <a:bodyPr/>
          <a:lstStyle/>
          <a:p>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9C437B95-46F5-864D-A614-3B365A22CA7E}"/>
              </a:ext>
            </a:extLst>
          </p:cNvPr>
          <p:cNvCxnSpPr>
            <a:cxnSpLocks/>
          </p:cNvCxnSpPr>
          <p:nvPr userDrawn="1"/>
        </p:nvCxnSpPr>
        <p:spPr>
          <a:xfrm>
            <a:off x="8120291" y="3199653"/>
            <a:ext cx="16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Picture Placeholder 19">
            <a:extLst>
              <a:ext uri="{FF2B5EF4-FFF2-40B4-BE49-F238E27FC236}">
                <a16:creationId xmlns:a16="http://schemas.microsoft.com/office/drawing/2014/main" id="{67F4FDD3-B0F7-CC47-9EAD-FB6D8A05FF6E}"/>
              </a:ext>
            </a:extLst>
          </p:cNvPr>
          <p:cNvSpPr>
            <a:spLocks noGrp="1" noChangeAspect="1"/>
          </p:cNvSpPr>
          <p:nvPr>
            <p:ph type="pic" sz="quarter" idx="33"/>
          </p:nvPr>
        </p:nvSpPr>
        <p:spPr>
          <a:xfrm>
            <a:off x="8480292" y="2067942"/>
            <a:ext cx="899999" cy="900000"/>
          </a:xfrm>
          <a:prstGeom prst="rect">
            <a:avLst/>
          </a:prstGeom>
        </p:spPr>
        <p:txBody>
          <a:bodyPr/>
          <a:lstStyle/>
          <a:p>
            <a:endParaRPr lang="en-US" dirty="0"/>
          </a:p>
        </p:txBody>
      </p:sp>
      <p:sp>
        <p:nvSpPr>
          <p:cNvPr id="32" name="Text Placeholder 5">
            <a:extLst>
              <a:ext uri="{FF2B5EF4-FFF2-40B4-BE49-F238E27FC236}">
                <a16:creationId xmlns:a16="http://schemas.microsoft.com/office/drawing/2014/main" id="{8268EE47-1E02-514E-9B09-ED17EDB1B9DE}"/>
              </a:ext>
            </a:extLst>
          </p:cNvPr>
          <p:cNvSpPr>
            <a:spLocks noGrp="1"/>
          </p:cNvSpPr>
          <p:nvPr>
            <p:ph type="body" sz="quarter" idx="41"/>
          </p:nvPr>
        </p:nvSpPr>
        <p:spPr>
          <a:xfrm>
            <a:off x="56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0" name="Text Placeholder 5">
            <a:extLst>
              <a:ext uri="{FF2B5EF4-FFF2-40B4-BE49-F238E27FC236}">
                <a16:creationId xmlns:a16="http://schemas.microsoft.com/office/drawing/2014/main" id="{18A5B177-41D7-364D-AAC2-DFA2A0A7528F}"/>
              </a:ext>
            </a:extLst>
          </p:cNvPr>
          <p:cNvSpPr>
            <a:spLocks noGrp="1"/>
          </p:cNvSpPr>
          <p:nvPr>
            <p:ph type="body" sz="quarter" idx="42"/>
          </p:nvPr>
        </p:nvSpPr>
        <p:spPr>
          <a:xfrm>
            <a:off x="245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1" name="Text Placeholder 5">
            <a:extLst>
              <a:ext uri="{FF2B5EF4-FFF2-40B4-BE49-F238E27FC236}">
                <a16:creationId xmlns:a16="http://schemas.microsoft.com/office/drawing/2014/main" id="{CC343E68-FB14-0F43-A0F3-8E290966438F}"/>
              </a:ext>
            </a:extLst>
          </p:cNvPr>
          <p:cNvSpPr>
            <a:spLocks noGrp="1"/>
          </p:cNvSpPr>
          <p:nvPr>
            <p:ph type="body" sz="quarter" idx="43"/>
          </p:nvPr>
        </p:nvSpPr>
        <p:spPr>
          <a:xfrm>
            <a:off x="4340291"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2" name="Text Placeholder 5">
            <a:extLst>
              <a:ext uri="{FF2B5EF4-FFF2-40B4-BE49-F238E27FC236}">
                <a16:creationId xmlns:a16="http://schemas.microsoft.com/office/drawing/2014/main" id="{A7A8A448-EDF4-C447-B7BB-B4670954547A}"/>
              </a:ext>
            </a:extLst>
          </p:cNvPr>
          <p:cNvSpPr>
            <a:spLocks noGrp="1"/>
          </p:cNvSpPr>
          <p:nvPr>
            <p:ph type="body" sz="quarter" idx="44"/>
          </p:nvPr>
        </p:nvSpPr>
        <p:spPr>
          <a:xfrm>
            <a:off x="623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3" name="Text Placeholder 5">
            <a:extLst>
              <a:ext uri="{FF2B5EF4-FFF2-40B4-BE49-F238E27FC236}">
                <a16:creationId xmlns:a16="http://schemas.microsoft.com/office/drawing/2014/main" id="{E1AD57DF-D151-E548-884D-E6BB9D2D83E2}"/>
              </a:ext>
            </a:extLst>
          </p:cNvPr>
          <p:cNvSpPr>
            <a:spLocks noGrp="1"/>
          </p:cNvSpPr>
          <p:nvPr>
            <p:ph type="body" sz="quarter" idx="45"/>
          </p:nvPr>
        </p:nvSpPr>
        <p:spPr>
          <a:xfrm>
            <a:off x="812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44" name="Text Placeholder 5">
            <a:extLst>
              <a:ext uri="{FF2B5EF4-FFF2-40B4-BE49-F238E27FC236}">
                <a16:creationId xmlns:a16="http://schemas.microsoft.com/office/drawing/2014/main" id="{882F5F15-5C5C-9A47-A55A-CD44458534CD}"/>
              </a:ext>
            </a:extLst>
          </p:cNvPr>
          <p:cNvSpPr>
            <a:spLocks noGrp="1"/>
          </p:cNvSpPr>
          <p:nvPr>
            <p:ph type="body" sz="quarter" idx="46"/>
          </p:nvPr>
        </p:nvSpPr>
        <p:spPr>
          <a:xfrm>
            <a:off x="10010388" y="3429000"/>
            <a:ext cx="1619903"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40045294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Icons Txt 1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50411"/>
            <a:ext cx="207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810291" y="4150411"/>
            <a:ext cx="207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5060291" y="4150411"/>
            <a:ext cx="207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7310291" y="4150411"/>
            <a:ext cx="207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9560291" y="4150411"/>
            <a:ext cx="207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145292" y="3018700"/>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3395292" y="3018700"/>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5645292" y="3018700"/>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7895292" y="3018700"/>
            <a:ext cx="899999" cy="900000"/>
          </a:xfrm>
          <a:prstGeom prst="rect">
            <a:avLst/>
          </a:prstGeom>
        </p:spPr>
        <p:txBody>
          <a:bodyPr/>
          <a:lstStyle/>
          <a:p>
            <a:endParaRPr lang="en-US"/>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145292" y="3018700"/>
            <a:ext cx="899999" cy="900000"/>
          </a:xfrm>
          <a:prstGeom prst="rect">
            <a:avLst/>
          </a:prstGeom>
        </p:spPr>
        <p:txBody>
          <a:bodyPr/>
          <a:lstStyle/>
          <a:p>
            <a:endParaRPr lang="en-US"/>
          </a:p>
        </p:txBody>
      </p:sp>
      <p:sp>
        <p:nvSpPr>
          <p:cNvPr id="27" name="Text Placeholder 26">
            <a:extLst>
              <a:ext uri="{FF2B5EF4-FFF2-40B4-BE49-F238E27FC236}">
                <a16:creationId xmlns:a16="http://schemas.microsoft.com/office/drawing/2014/main" id="{5424292C-0A6E-6346-8E61-92856E31B389}"/>
              </a:ext>
            </a:extLst>
          </p:cNvPr>
          <p:cNvSpPr>
            <a:spLocks noGrp="1"/>
          </p:cNvSpPr>
          <p:nvPr>
            <p:ph type="body" sz="quarter" idx="22"/>
          </p:nvPr>
        </p:nvSpPr>
        <p:spPr>
          <a:xfrm>
            <a:off x="550864" y="2051050"/>
            <a:ext cx="11090274" cy="1210588"/>
          </a:xfrm>
          <a:prstGeom prst="rect">
            <a:avLst/>
          </a:prstGeom>
        </p:spPr>
        <p:txBody>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extBox 22">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6">
            <a:extLst>
              <a:ext uri="{FF2B5EF4-FFF2-40B4-BE49-F238E27FC236}">
                <a16:creationId xmlns:a16="http://schemas.microsoft.com/office/drawing/2014/main" id="{F6341B96-86D5-7541-8B5B-5799DC3439DF}"/>
              </a:ext>
            </a:extLst>
          </p:cNvPr>
          <p:cNvSpPr>
            <a:spLocks noGrp="1"/>
          </p:cNvSpPr>
          <p:nvPr>
            <p:ph type="body" sz="quarter" idx="33"/>
          </p:nvPr>
        </p:nvSpPr>
        <p:spPr>
          <a:xfrm>
            <a:off x="550863" y="4389589"/>
            <a:ext cx="2079625"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6" name="Text Placeholder 6">
            <a:extLst>
              <a:ext uri="{FF2B5EF4-FFF2-40B4-BE49-F238E27FC236}">
                <a16:creationId xmlns:a16="http://schemas.microsoft.com/office/drawing/2014/main" id="{B9E055E6-6AC0-E144-B395-FA889D1E104E}"/>
              </a:ext>
            </a:extLst>
          </p:cNvPr>
          <p:cNvSpPr>
            <a:spLocks noGrp="1"/>
          </p:cNvSpPr>
          <p:nvPr>
            <p:ph type="body" sz="quarter" idx="34"/>
          </p:nvPr>
        </p:nvSpPr>
        <p:spPr>
          <a:xfrm>
            <a:off x="2800814" y="4389589"/>
            <a:ext cx="2079625"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29" name="Text Placeholder 6">
            <a:extLst>
              <a:ext uri="{FF2B5EF4-FFF2-40B4-BE49-F238E27FC236}">
                <a16:creationId xmlns:a16="http://schemas.microsoft.com/office/drawing/2014/main" id="{983CB711-A320-B94D-957B-FDCD7A122BCB}"/>
              </a:ext>
            </a:extLst>
          </p:cNvPr>
          <p:cNvSpPr>
            <a:spLocks noGrp="1"/>
          </p:cNvSpPr>
          <p:nvPr>
            <p:ph type="body" sz="quarter" idx="35"/>
          </p:nvPr>
        </p:nvSpPr>
        <p:spPr>
          <a:xfrm>
            <a:off x="5050765" y="4389589"/>
            <a:ext cx="2079625"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30" name="Text Placeholder 6">
            <a:extLst>
              <a:ext uri="{FF2B5EF4-FFF2-40B4-BE49-F238E27FC236}">
                <a16:creationId xmlns:a16="http://schemas.microsoft.com/office/drawing/2014/main" id="{7422B7BF-BA65-0A4C-8B8E-9749A1C62285}"/>
              </a:ext>
            </a:extLst>
          </p:cNvPr>
          <p:cNvSpPr>
            <a:spLocks noGrp="1"/>
          </p:cNvSpPr>
          <p:nvPr>
            <p:ph type="body" sz="quarter" idx="36"/>
          </p:nvPr>
        </p:nvSpPr>
        <p:spPr>
          <a:xfrm>
            <a:off x="7300716" y="4389589"/>
            <a:ext cx="2079625"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31" name="Text Placeholder 6">
            <a:extLst>
              <a:ext uri="{FF2B5EF4-FFF2-40B4-BE49-F238E27FC236}">
                <a16:creationId xmlns:a16="http://schemas.microsoft.com/office/drawing/2014/main" id="{3ED0FB50-A8D6-2C4C-9479-68E43B8DBD41}"/>
              </a:ext>
            </a:extLst>
          </p:cNvPr>
          <p:cNvSpPr>
            <a:spLocks noGrp="1"/>
          </p:cNvSpPr>
          <p:nvPr>
            <p:ph type="body" sz="quarter" idx="37"/>
          </p:nvPr>
        </p:nvSpPr>
        <p:spPr>
          <a:xfrm>
            <a:off x="9550666" y="4389589"/>
            <a:ext cx="2079625"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Tree>
    <p:extLst>
      <p:ext uri="{BB962C8B-B14F-4D97-AF65-F5344CB8AC3E}">
        <p14:creationId xmlns:p14="http://schemas.microsoft.com/office/powerpoint/2010/main" val="150156373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Icons T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81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50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731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9560291" y="3199653"/>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145292" y="2067942"/>
            <a:ext cx="899999" cy="900000"/>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3395292" y="2067942"/>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5645292" y="2067942"/>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7895292" y="2067942"/>
            <a:ext cx="899999" cy="900000"/>
          </a:xfrm>
          <a:prstGeom prst="rect">
            <a:avLst/>
          </a:prstGeom>
        </p:spPr>
        <p:txBody>
          <a:bodyPr/>
          <a:lstStyle/>
          <a:p>
            <a:endParaRPr lang="en-US"/>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145292" y="2067942"/>
            <a:ext cx="899999" cy="900000"/>
          </a:xfrm>
          <a:prstGeom prst="rect">
            <a:avLst/>
          </a:prstGeom>
        </p:spPr>
        <p:txBody>
          <a:bodyPr/>
          <a:lstStyle/>
          <a:p>
            <a:endParaRPr lang="en-US"/>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5">
            <a:extLst>
              <a:ext uri="{FF2B5EF4-FFF2-40B4-BE49-F238E27FC236}">
                <a16:creationId xmlns:a16="http://schemas.microsoft.com/office/drawing/2014/main" id="{74D17EFA-7636-244B-A89D-5DD37DDD6E09}"/>
              </a:ext>
            </a:extLst>
          </p:cNvPr>
          <p:cNvSpPr>
            <a:spLocks noGrp="1"/>
          </p:cNvSpPr>
          <p:nvPr>
            <p:ph type="body" sz="quarter" idx="41"/>
          </p:nvPr>
        </p:nvSpPr>
        <p:spPr>
          <a:xfrm>
            <a:off x="6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6" name="Text Placeholder 5">
            <a:extLst>
              <a:ext uri="{FF2B5EF4-FFF2-40B4-BE49-F238E27FC236}">
                <a16:creationId xmlns:a16="http://schemas.microsoft.com/office/drawing/2014/main" id="{5BE02D18-4B51-2A48-88AA-6A2E098C1344}"/>
              </a:ext>
            </a:extLst>
          </p:cNvPr>
          <p:cNvSpPr>
            <a:spLocks noGrp="1"/>
          </p:cNvSpPr>
          <p:nvPr>
            <p:ph type="body" sz="quarter" idx="42"/>
          </p:nvPr>
        </p:nvSpPr>
        <p:spPr>
          <a:xfrm>
            <a:off x="294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7" name="Text Placeholder 5">
            <a:extLst>
              <a:ext uri="{FF2B5EF4-FFF2-40B4-BE49-F238E27FC236}">
                <a16:creationId xmlns:a16="http://schemas.microsoft.com/office/drawing/2014/main" id="{739B9F11-50A6-E548-8820-E247047BB3AC}"/>
              </a:ext>
            </a:extLst>
          </p:cNvPr>
          <p:cNvSpPr>
            <a:spLocks noGrp="1"/>
          </p:cNvSpPr>
          <p:nvPr>
            <p:ph type="body" sz="quarter" idx="43"/>
          </p:nvPr>
        </p:nvSpPr>
        <p:spPr>
          <a:xfrm>
            <a:off x="51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8" name="Text Placeholder 5">
            <a:extLst>
              <a:ext uri="{FF2B5EF4-FFF2-40B4-BE49-F238E27FC236}">
                <a16:creationId xmlns:a16="http://schemas.microsoft.com/office/drawing/2014/main" id="{C58F0901-0711-B54C-A3CA-041B6C3A07B4}"/>
              </a:ext>
            </a:extLst>
          </p:cNvPr>
          <p:cNvSpPr>
            <a:spLocks noGrp="1"/>
          </p:cNvSpPr>
          <p:nvPr>
            <p:ph type="body" sz="quarter" idx="44"/>
          </p:nvPr>
        </p:nvSpPr>
        <p:spPr>
          <a:xfrm>
            <a:off x="744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9" name="Text Placeholder 5">
            <a:extLst>
              <a:ext uri="{FF2B5EF4-FFF2-40B4-BE49-F238E27FC236}">
                <a16:creationId xmlns:a16="http://schemas.microsoft.com/office/drawing/2014/main" id="{3ED72F9E-C8C3-B546-9216-BADCB741F679}"/>
              </a:ext>
            </a:extLst>
          </p:cNvPr>
          <p:cNvSpPr>
            <a:spLocks noGrp="1"/>
          </p:cNvSpPr>
          <p:nvPr>
            <p:ph type="body" sz="quarter" idx="45"/>
          </p:nvPr>
        </p:nvSpPr>
        <p:spPr>
          <a:xfrm>
            <a:off x="9695162" y="3566648"/>
            <a:ext cx="1800259" cy="571951"/>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114499372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Icons Txt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dirty="0"/>
              <a:t>DWF | Title</a:t>
            </a:r>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10711"/>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370292" y="2979000"/>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C12AE9B6-5C3A-0E4F-AB74-2BFC07AC8DDB}"/>
              </a:ext>
            </a:extLst>
          </p:cNvPr>
          <p:cNvCxnSpPr>
            <a:cxnSpLocks/>
          </p:cNvCxnSpPr>
          <p:nvPr userDrawn="1"/>
        </p:nvCxnSpPr>
        <p:spPr>
          <a:xfrm>
            <a:off x="3410291" y="4110711"/>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C2A0EEE9-DDCD-E446-868C-64CFB4BE3999}"/>
              </a:ext>
            </a:extLst>
          </p:cNvPr>
          <p:cNvSpPr>
            <a:spLocks noGrp="1" noChangeAspect="1"/>
          </p:cNvSpPr>
          <p:nvPr>
            <p:ph type="pic" sz="quarter" idx="24"/>
          </p:nvPr>
        </p:nvSpPr>
        <p:spPr>
          <a:xfrm>
            <a:off x="4220292" y="2979000"/>
            <a:ext cx="899999" cy="900000"/>
          </a:xfrm>
          <a:prstGeom prst="rect">
            <a:avLst/>
          </a:prstGeom>
        </p:spPr>
        <p:txBody>
          <a:bodyPr/>
          <a:lstStyle/>
          <a:p>
            <a:endParaRPr lang="en-US"/>
          </a:p>
        </p:txBody>
      </p:sp>
      <p:cxnSp>
        <p:nvCxnSpPr>
          <p:cNvPr id="28" name="Straight Connector 27">
            <a:extLst>
              <a:ext uri="{FF2B5EF4-FFF2-40B4-BE49-F238E27FC236}">
                <a16:creationId xmlns:a16="http://schemas.microsoft.com/office/drawing/2014/main" id="{8029C45E-0DBC-A144-BD9E-582A845687E1}"/>
              </a:ext>
            </a:extLst>
          </p:cNvPr>
          <p:cNvCxnSpPr>
            <a:cxnSpLocks/>
          </p:cNvCxnSpPr>
          <p:nvPr userDrawn="1"/>
        </p:nvCxnSpPr>
        <p:spPr>
          <a:xfrm>
            <a:off x="9110291" y="4110711"/>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Picture Placeholder 19">
            <a:extLst>
              <a:ext uri="{FF2B5EF4-FFF2-40B4-BE49-F238E27FC236}">
                <a16:creationId xmlns:a16="http://schemas.microsoft.com/office/drawing/2014/main" id="{2EE6232A-C2F1-6B45-97EC-9A161DF9AFA5}"/>
              </a:ext>
            </a:extLst>
          </p:cNvPr>
          <p:cNvSpPr>
            <a:spLocks noGrp="1" noChangeAspect="1"/>
          </p:cNvSpPr>
          <p:nvPr>
            <p:ph type="pic" sz="quarter" idx="26"/>
          </p:nvPr>
        </p:nvSpPr>
        <p:spPr>
          <a:xfrm>
            <a:off x="9920292" y="2979000"/>
            <a:ext cx="899999" cy="900000"/>
          </a:xfrm>
          <a:prstGeom prst="rect">
            <a:avLst/>
          </a:prstGeom>
        </p:spPr>
        <p:txBody>
          <a:bodyPr/>
          <a:lstStyle/>
          <a:p>
            <a:endParaRPr lang="en-US" dirty="0"/>
          </a:p>
        </p:txBody>
      </p:sp>
      <p:sp>
        <p:nvSpPr>
          <p:cNvPr id="15" name="TextBox 1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EC6A30B3-8F9F-4D4C-A508-5032BEA074FD}"/>
              </a:ext>
            </a:extLst>
          </p:cNvPr>
          <p:cNvCxnSpPr>
            <a:cxnSpLocks/>
          </p:cNvCxnSpPr>
          <p:nvPr userDrawn="1"/>
        </p:nvCxnSpPr>
        <p:spPr>
          <a:xfrm>
            <a:off x="6260291" y="4110711"/>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19">
            <a:extLst>
              <a:ext uri="{FF2B5EF4-FFF2-40B4-BE49-F238E27FC236}">
                <a16:creationId xmlns:a16="http://schemas.microsoft.com/office/drawing/2014/main" id="{A405C0CA-A632-EE40-AFEB-77DFF2A3CC0D}"/>
              </a:ext>
            </a:extLst>
          </p:cNvPr>
          <p:cNvSpPr>
            <a:spLocks noGrp="1" noChangeAspect="1"/>
          </p:cNvSpPr>
          <p:nvPr>
            <p:ph type="pic" sz="quarter" idx="32"/>
          </p:nvPr>
        </p:nvSpPr>
        <p:spPr>
          <a:xfrm>
            <a:off x="7070292" y="2979000"/>
            <a:ext cx="899999" cy="900000"/>
          </a:xfrm>
          <a:prstGeom prst="rect">
            <a:avLst/>
          </a:prstGeom>
        </p:spPr>
        <p:txBody>
          <a:bodyPr/>
          <a:lstStyle/>
          <a:p>
            <a:endParaRPr lang="en-US" dirty="0"/>
          </a:p>
        </p:txBody>
      </p:sp>
      <p:sp>
        <p:nvSpPr>
          <p:cNvPr id="22" name="Text Placeholder 26">
            <a:extLst>
              <a:ext uri="{FF2B5EF4-FFF2-40B4-BE49-F238E27FC236}">
                <a16:creationId xmlns:a16="http://schemas.microsoft.com/office/drawing/2014/main" id="{DFB7D8FC-D11C-BA43-8642-3241B7D738A5}"/>
              </a:ext>
            </a:extLst>
          </p:cNvPr>
          <p:cNvSpPr>
            <a:spLocks noGrp="1"/>
          </p:cNvSpPr>
          <p:nvPr>
            <p:ph type="body" sz="quarter" idx="22"/>
          </p:nvPr>
        </p:nvSpPr>
        <p:spPr>
          <a:xfrm>
            <a:off x="550864" y="2051050"/>
            <a:ext cx="11090274" cy="1210588"/>
          </a:xfrm>
          <a:prstGeom prst="rect">
            <a:avLst/>
          </a:prstGeom>
        </p:spPr>
        <p:txBody>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ext Placeholder 6">
            <a:extLst>
              <a:ext uri="{FF2B5EF4-FFF2-40B4-BE49-F238E27FC236}">
                <a16:creationId xmlns:a16="http://schemas.microsoft.com/office/drawing/2014/main" id="{074032EA-5C2A-C045-89DF-E8E8143415B3}"/>
              </a:ext>
            </a:extLst>
          </p:cNvPr>
          <p:cNvSpPr>
            <a:spLocks noGrp="1"/>
          </p:cNvSpPr>
          <p:nvPr>
            <p:ph type="body" sz="quarter" idx="33"/>
          </p:nvPr>
        </p:nvSpPr>
        <p:spPr>
          <a:xfrm>
            <a:off x="550862" y="4477706"/>
            <a:ext cx="2523600" cy="664284"/>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5" name="Text Placeholder 6">
            <a:extLst>
              <a:ext uri="{FF2B5EF4-FFF2-40B4-BE49-F238E27FC236}">
                <a16:creationId xmlns:a16="http://schemas.microsoft.com/office/drawing/2014/main" id="{61D06D1C-8E63-7343-8393-9A90296588E4}"/>
              </a:ext>
            </a:extLst>
          </p:cNvPr>
          <p:cNvSpPr>
            <a:spLocks noGrp="1"/>
          </p:cNvSpPr>
          <p:nvPr>
            <p:ph type="body" sz="quarter" idx="34"/>
          </p:nvPr>
        </p:nvSpPr>
        <p:spPr>
          <a:xfrm>
            <a:off x="3402805" y="4477706"/>
            <a:ext cx="25236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27" name="Text Placeholder 6">
            <a:extLst>
              <a:ext uri="{FF2B5EF4-FFF2-40B4-BE49-F238E27FC236}">
                <a16:creationId xmlns:a16="http://schemas.microsoft.com/office/drawing/2014/main" id="{3FED709C-A135-9349-AC97-45620C3FC3B0}"/>
              </a:ext>
            </a:extLst>
          </p:cNvPr>
          <p:cNvSpPr>
            <a:spLocks noGrp="1"/>
          </p:cNvSpPr>
          <p:nvPr>
            <p:ph type="body" sz="quarter" idx="35"/>
          </p:nvPr>
        </p:nvSpPr>
        <p:spPr>
          <a:xfrm>
            <a:off x="6254748" y="4477706"/>
            <a:ext cx="25236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29" name="Text Placeholder 6">
            <a:extLst>
              <a:ext uri="{FF2B5EF4-FFF2-40B4-BE49-F238E27FC236}">
                <a16:creationId xmlns:a16="http://schemas.microsoft.com/office/drawing/2014/main" id="{E1ACC2A3-B798-4C49-9F4D-1B38ED97ADFE}"/>
              </a:ext>
            </a:extLst>
          </p:cNvPr>
          <p:cNvSpPr>
            <a:spLocks noGrp="1"/>
          </p:cNvSpPr>
          <p:nvPr>
            <p:ph type="body" sz="quarter" idx="36"/>
          </p:nvPr>
        </p:nvSpPr>
        <p:spPr>
          <a:xfrm>
            <a:off x="9106691" y="4477706"/>
            <a:ext cx="2523600" cy="664284"/>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Tree>
    <p:extLst>
      <p:ext uri="{BB962C8B-B14F-4D97-AF65-F5344CB8AC3E}">
        <p14:creationId xmlns:p14="http://schemas.microsoft.com/office/powerpoint/2010/main" val="57137404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cons T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dirty="0"/>
              <a:t>DWF | Title</a:t>
            </a:r>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370292" y="2067942"/>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C12AE9B6-5C3A-0E4F-AB74-2BFC07AC8DDB}"/>
              </a:ext>
            </a:extLst>
          </p:cNvPr>
          <p:cNvCxnSpPr>
            <a:cxnSpLocks/>
          </p:cNvCxnSpPr>
          <p:nvPr userDrawn="1"/>
        </p:nvCxnSpPr>
        <p:spPr>
          <a:xfrm>
            <a:off x="3410291" y="3199653"/>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C2A0EEE9-DDCD-E446-868C-64CFB4BE3999}"/>
              </a:ext>
            </a:extLst>
          </p:cNvPr>
          <p:cNvSpPr>
            <a:spLocks noGrp="1" noChangeAspect="1"/>
          </p:cNvSpPr>
          <p:nvPr>
            <p:ph type="pic" sz="quarter" idx="24"/>
          </p:nvPr>
        </p:nvSpPr>
        <p:spPr>
          <a:xfrm>
            <a:off x="4220292" y="2067942"/>
            <a:ext cx="899999" cy="900000"/>
          </a:xfrm>
          <a:prstGeom prst="rect">
            <a:avLst/>
          </a:prstGeom>
        </p:spPr>
        <p:txBody>
          <a:bodyPr/>
          <a:lstStyle/>
          <a:p>
            <a:endParaRPr lang="en-US"/>
          </a:p>
        </p:txBody>
      </p:sp>
      <p:cxnSp>
        <p:nvCxnSpPr>
          <p:cNvPr id="28" name="Straight Connector 27">
            <a:extLst>
              <a:ext uri="{FF2B5EF4-FFF2-40B4-BE49-F238E27FC236}">
                <a16:creationId xmlns:a16="http://schemas.microsoft.com/office/drawing/2014/main" id="{8029C45E-0DBC-A144-BD9E-582A845687E1}"/>
              </a:ext>
            </a:extLst>
          </p:cNvPr>
          <p:cNvCxnSpPr>
            <a:cxnSpLocks/>
          </p:cNvCxnSpPr>
          <p:nvPr userDrawn="1"/>
        </p:nvCxnSpPr>
        <p:spPr>
          <a:xfrm>
            <a:off x="9110291" y="3199653"/>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Picture Placeholder 19">
            <a:extLst>
              <a:ext uri="{FF2B5EF4-FFF2-40B4-BE49-F238E27FC236}">
                <a16:creationId xmlns:a16="http://schemas.microsoft.com/office/drawing/2014/main" id="{2EE6232A-C2F1-6B45-97EC-9A161DF9AFA5}"/>
              </a:ext>
            </a:extLst>
          </p:cNvPr>
          <p:cNvSpPr>
            <a:spLocks noGrp="1" noChangeAspect="1"/>
          </p:cNvSpPr>
          <p:nvPr>
            <p:ph type="pic" sz="quarter" idx="26"/>
          </p:nvPr>
        </p:nvSpPr>
        <p:spPr>
          <a:xfrm>
            <a:off x="9920292" y="2067942"/>
            <a:ext cx="899999" cy="900000"/>
          </a:xfrm>
          <a:prstGeom prst="rect">
            <a:avLst/>
          </a:prstGeom>
        </p:spPr>
        <p:txBody>
          <a:bodyPr/>
          <a:lstStyle/>
          <a:p>
            <a:endParaRPr lang="en-US" dirty="0"/>
          </a:p>
        </p:txBody>
      </p:sp>
      <p:sp>
        <p:nvSpPr>
          <p:cNvPr id="15" name="TextBox 1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EC6A30B3-8F9F-4D4C-A508-5032BEA074FD}"/>
              </a:ext>
            </a:extLst>
          </p:cNvPr>
          <p:cNvCxnSpPr>
            <a:cxnSpLocks/>
          </p:cNvCxnSpPr>
          <p:nvPr userDrawn="1"/>
        </p:nvCxnSpPr>
        <p:spPr>
          <a:xfrm>
            <a:off x="6260291" y="3199653"/>
            <a:ext cx="25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19">
            <a:extLst>
              <a:ext uri="{FF2B5EF4-FFF2-40B4-BE49-F238E27FC236}">
                <a16:creationId xmlns:a16="http://schemas.microsoft.com/office/drawing/2014/main" id="{A405C0CA-A632-EE40-AFEB-77DFF2A3CC0D}"/>
              </a:ext>
            </a:extLst>
          </p:cNvPr>
          <p:cNvSpPr>
            <a:spLocks noGrp="1" noChangeAspect="1"/>
          </p:cNvSpPr>
          <p:nvPr>
            <p:ph type="pic" sz="quarter" idx="32"/>
          </p:nvPr>
        </p:nvSpPr>
        <p:spPr>
          <a:xfrm>
            <a:off x="7070292" y="2067942"/>
            <a:ext cx="899999" cy="900000"/>
          </a:xfrm>
          <a:prstGeom prst="rect">
            <a:avLst/>
          </a:prstGeom>
        </p:spPr>
        <p:txBody>
          <a:bodyPr/>
          <a:lstStyle/>
          <a:p>
            <a:endParaRPr lang="en-US" dirty="0"/>
          </a:p>
        </p:txBody>
      </p:sp>
      <p:sp>
        <p:nvSpPr>
          <p:cNvPr id="18" name="Text Placeholder 5">
            <a:extLst>
              <a:ext uri="{FF2B5EF4-FFF2-40B4-BE49-F238E27FC236}">
                <a16:creationId xmlns:a16="http://schemas.microsoft.com/office/drawing/2014/main" id="{2FCB8002-FD7A-2948-AEC0-0E3843F22283}"/>
              </a:ext>
            </a:extLst>
          </p:cNvPr>
          <p:cNvSpPr>
            <a:spLocks noGrp="1"/>
          </p:cNvSpPr>
          <p:nvPr>
            <p:ph type="body" sz="quarter" idx="41"/>
          </p:nvPr>
        </p:nvSpPr>
        <p:spPr>
          <a:xfrm>
            <a:off x="560388" y="3566648"/>
            <a:ext cx="251407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19" name="Text Placeholder 5">
            <a:extLst>
              <a:ext uri="{FF2B5EF4-FFF2-40B4-BE49-F238E27FC236}">
                <a16:creationId xmlns:a16="http://schemas.microsoft.com/office/drawing/2014/main" id="{7D210909-1C7D-A543-91D4-1DB6915EADEA}"/>
              </a:ext>
            </a:extLst>
          </p:cNvPr>
          <p:cNvSpPr>
            <a:spLocks noGrp="1"/>
          </p:cNvSpPr>
          <p:nvPr>
            <p:ph type="body" sz="quarter" idx="42"/>
          </p:nvPr>
        </p:nvSpPr>
        <p:spPr>
          <a:xfrm>
            <a:off x="3412331" y="3566648"/>
            <a:ext cx="251407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29" name="Text Placeholder 5">
            <a:extLst>
              <a:ext uri="{FF2B5EF4-FFF2-40B4-BE49-F238E27FC236}">
                <a16:creationId xmlns:a16="http://schemas.microsoft.com/office/drawing/2014/main" id="{62DC447C-ED7E-CA45-B984-861385D075E8}"/>
              </a:ext>
            </a:extLst>
          </p:cNvPr>
          <p:cNvSpPr>
            <a:spLocks noGrp="1"/>
          </p:cNvSpPr>
          <p:nvPr>
            <p:ph type="body" sz="quarter" idx="43"/>
          </p:nvPr>
        </p:nvSpPr>
        <p:spPr>
          <a:xfrm>
            <a:off x="6264274" y="3566648"/>
            <a:ext cx="251407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0" name="Text Placeholder 5">
            <a:extLst>
              <a:ext uri="{FF2B5EF4-FFF2-40B4-BE49-F238E27FC236}">
                <a16:creationId xmlns:a16="http://schemas.microsoft.com/office/drawing/2014/main" id="{4B4B280E-0062-2248-A3F6-D81ABC5C9865}"/>
              </a:ext>
            </a:extLst>
          </p:cNvPr>
          <p:cNvSpPr>
            <a:spLocks noGrp="1"/>
          </p:cNvSpPr>
          <p:nvPr>
            <p:ph type="body" sz="quarter" idx="44"/>
          </p:nvPr>
        </p:nvSpPr>
        <p:spPr>
          <a:xfrm>
            <a:off x="9116216" y="3566648"/>
            <a:ext cx="251407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22394853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2"/>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5BF114F0-58E7-5E48-A897-2E2108687AE6}"/>
              </a:ext>
            </a:extLst>
          </p:cNvPr>
          <p:cNvCxnSpPr>
            <a:cxnSpLocks/>
          </p:cNvCxnSpPr>
          <p:nvPr userDrawn="1"/>
        </p:nvCxnSpPr>
        <p:spPr>
          <a:xfrm>
            <a:off x="757141" y="3429000"/>
            <a:ext cx="20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10">
            <a:extLst>
              <a:ext uri="{FF2B5EF4-FFF2-40B4-BE49-F238E27FC236}">
                <a16:creationId xmlns:a16="http://schemas.microsoft.com/office/drawing/2014/main" id="{20C5E4E2-D504-B44C-92A8-6FAEE6B1E4A3}"/>
              </a:ext>
            </a:extLst>
          </p:cNvPr>
          <p:cNvSpPr>
            <a:spLocks noGrp="1"/>
          </p:cNvSpPr>
          <p:nvPr>
            <p:ph idx="1" hasCustomPrompt="1"/>
          </p:nvPr>
        </p:nvSpPr>
        <p:spPr>
          <a:xfrm>
            <a:off x="757141" y="3873881"/>
            <a:ext cx="4104000" cy="307777"/>
          </a:xfrm>
          <a:prstGeom prst="rect">
            <a:avLst/>
          </a:prstGeom>
        </p:spPr>
        <p:txBody>
          <a:bodyPr vert="horz" wrap="square" lIns="0" tIns="0" rIns="0" bIns="0" rtlCol="0">
            <a:spAutoFit/>
          </a:bodyPr>
          <a:lstStyle>
            <a:lvl1pPr>
              <a:defRPr sz="2000" b="0" i="0">
                <a:solidFill>
                  <a:schemeClr val="bg1"/>
                </a:solidFill>
                <a:latin typeface="+mn-lt"/>
                <a:ea typeface="Open Sans" panose="020B0606030504020204" pitchFamily="34" charset="0"/>
                <a:cs typeface="Open Sans" panose="020B0606030504020204" pitchFamily="34" charset="0"/>
              </a:defRPr>
            </a:lvl1pPr>
          </a:lstStyle>
          <a:p>
            <a:pPr lvl="0"/>
            <a:r>
              <a:rPr lang="en-GB" dirty="0"/>
              <a:t>Click to edit Master text styles</a:t>
            </a:r>
          </a:p>
        </p:txBody>
      </p:sp>
      <p:sp>
        <p:nvSpPr>
          <p:cNvPr id="27" name="Title Placeholder 8">
            <a:extLst>
              <a:ext uri="{FF2B5EF4-FFF2-40B4-BE49-F238E27FC236}">
                <a16:creationId xmlns:a16="http://schemas.microsoft.com/office/drawing/2014/main" id="{B03861ED-3217-1B4A-BBAD-F7CEE653B0E0}"/>
              </a:ext>
            </a:extLst>
          </p:cNvPr>
          <p:cNvSpPr>
            <a:spLocks noGrp="1"/>
          </p:cNvSpPr>
          <p:nvPr>
            <p:ph type="title"/>
          </p:nvPr>
        </p:nvSpPr>
        <p:spPr>
          <a:xfrm>
            <a:off x="757140" y="2521077"/>
            <a:ext cx="8640859" cy="615553"/>
          </a:xfrm>
          <a:prstGeom prst="rect">
            <a:avLst/>
          </a:prstGeom>
        </p:spPr>
        <p:txBody>
          <a:bodyPr vert="horz" wrap="square" lIns="0" tIns="0" rIns="0" bIns="0" rtlCol="0" anchor="b" anchorCtr="0">
            <a:spAutoFit/>
          </a:bodyPr>
          <a:lstStyle>
            <a:lvl1pPr>
              <a:lnSpc>
                <a:spcPct val="100000"/>
              </a:lnSpc>
              <a:defRPr sz="4000">
                <a:solidFill>
                  <a:schemeClr val="bg1"/>
                </a:solidFill>
              </a:defRPr>
            </a:lvl1pPr>
          </a:lstStyle>
          <a:p>
            <a:r>
              <a:rPr lang="en-GB" dirty="0"/>
              <a:t>Click to edit Master title style</a:t>
            </a:r>
            <a:endParaRPr lang="en-US" dirty="0"/>
          </a:p>
        </p:txBody>
      </p:sp>
      <p:grpSp>
        <p:nvGrpSpPr>
          <p:cNvPr id="12" name="Group 11">
            <a:extLst>
              <a:ext uri="{FF2B5EF4-FFF2-40B4-BE49-F238E27FC236}">
                <a16:creationId xmlns:a16="http://schemas.microsoft.com/office/drawing/2014/main" id="{22FEDF10-0835-4644-97AB-5B80E11A851D}"/>
              </a:ext>
            </a:extLst>
          </p:cNvPr>
          <p:cNvGrpSpPr/>
          <p:nvPr userDrawn="1"/>
        </p:nvGrpSpPr>
        <p:grpSpPr>
          <a:xfrm flipH="1">
            <a:off x="10672858" y="-5052"/>
            <a:ext cx="1524001" cy="6863052"/>
            <a:chOff x="6124660" y="-5052"/>
            <a:chExt cx="1524001" cy="6863052"/>
          </a:xfrm>
        </p:grpSpPr>
        <p:sp>
          <p:nvSpPr>
            <p:cNvPr id="13" name="Rectangle 12">
              <a:extLst>
                <a:ext uri="{FF2B5EF4-FFF2-40B4-BE49-F238E27FC236}">
                  <a16:creationId xmlns:a16="http://schemas.microsoft.com/office/drawing/2014/main" id="{5B3ABB55-5C1D-604D-9F9D-C70A0122E185}"/>
                </a:ext>
              </a:extLst>
            </p:cNvPr>
            <p:cNvSpPr/>
            <p:nvPr userDrawn="1"/>
          </p:nvSpPr>
          <p:spPr>
            <a:xfrm>
              <a:off x="6124660" y="0"/>
              <a:ext cx="116672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FD12DC4B-DF58-F34E-B8EF-AC0335F982DA}"/>
                </a:ext>
              </a:extLst>
            </p:cNvPr>
            <p:cNvSpPr/>
            <p:nvPr userDrawn="1"/>
          </p:nvSpPr>
          <p:spPr>
            <a:xfrm>
              <a:off x="6124660" y="0"/>
              <a:ext cx="175339"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DF0029A7-5D81-5041-B58B-8B7057BE4958}"/>
                </a:ext>
              </a:extLst>
            </p:cNvPr>
            <p:cNvSpPr/>
            <p:nvPr userDrawn="1"/>
          </p:nvSpPr>
          <p:spPr>
            <a:xfrm flipH="1">
              <a:off x="6404077" y="0"/>
              <a:ext cx="9832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17D76F24-38DF-884E-BA97-91D66D6CC7F2}"/>
                </a:ext>
              </a:extLst>
            </p:cNvPr>
            <p:cNvSpPr/>
            <p:nvPr userDrawn="1"/>
          </p:nvSpPr>
          <p:spPr>
            <a:xfrm flipH="1">
              <a:off x="6723661" y="-5052"/>
              <a:ext cx="5260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E69A7F21-DCDE-EB42-B93D-A71D8DD053EE}"/>
                </a:ext>
              </a:extLst>
            </p:cNvPr>
            <p:cNvSpPr/>
            <p:nvPr userDrawn="1"/>
          </p:nvSpPr>
          <p:spPr>
            <a:xfrm flipH="1">
              <a:off x="7612661" y="-5052"/>
              <a:ext cx="36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81AB8EF6-5DE8-A14A-9B2B-EB3632B42722}"/>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colour: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solid fill</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01674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Icons Txt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dirty="0"/>
              <a:t>DWF | Title</a:t>
            </a:r>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45506"/>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716890" y="3013795"/>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C12AE9B6-5C3A-0E4F-AB74-2BFC07AC8DDB}"/>
              </a:ext>
            </a:extLst>
          </p:cNvPr>
          <p:cNvCxnSpPr>
            <a:cxnSpLocks/>
          </p:cNvCxnSpPr>
          <p:nvPr userDrawn="1"/>
        </p:nvCxnSpPr>
        <p:spPr>
          <a:xfrm>
            <a:off x="4495208" y="4145506"/>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C2A0EEE9-DDCD-E446-868C-64CFB4BE3999}"/>
              </a:ext>
            </a:extLst>
          </p:cNvPr>
          <p:cNvSpPr>
            <a:spLocks noGrp="1" noChangeAspect="1"/>
          </p:cNvSpPr>
          <p:nvPr>
            <p:ph type="pic" sz="quarter" idx="24"/>
          </p:nvPr>
        </p:nvSpPr>
        <p:spPr>
          <a:xfrm>
            <a:off x="5651807" y="3013795"/>
            <a:ext cx="899999" cy="900000"/>
          </a:xfrm>
          <a:prstGeom prst="rect">
            <a:avLst/>
          </a:prstGeom>
        </p:spPr>
        <p:txBody>
          <a:bodyPr/>
          <a:lstStyle/>
          <a:p>
            <a:endParaRPr lang="en-US"/>
          </a:p>
        </p:txBody>
      </p:sp>
      <p:cxnSp>
        <p:nvCxnSpPr>
          <p:cNvPr id="28" name="Straight Connector 27">
            <a:extLst>
              <a:ext uri="{FF2B5EF4-FFF2-40B4-BE49-F238E27FC236}">
                <a16:creationId xmlns:a16="http://schemas.microsoft.com/office/drawing/2014/main" id="{8029C45E-0DBC-A144-BD9E-582A845687E1}"/>
              </a:ext>
            </a:extLst>
          </p:cNvPr>
          <p:cNvCxnSpPr>
            <a:cxnSpLocks/>
          </p:cNvCxnSpPr>
          <p:nvPr userDrawn="1"/>
        </p:nvCxnSpPr>
        <p:spPr>
          <a:xfrm>
            <a:off x="8430127" y="4145506"/>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Picture Placeholder 19">
            <a:extLst>
              <a:ext uri="{FF2B5EF4-FFF2-40B4-BE49-F238E27FC236}">
                <a16:creationId xmlns:a16="http://schemas.microsoft.com/office/drawing/2014/main" id="{2EE6232A-C2F1-6B45-97EC-9A161DF9AFA5}"/>
              </a:ext>
            </a:extLst>
          </p:cNvPr>
          <p:cNvSpPr>
            <a:spLocks noGrp="1" noChangeAspect="1"/>
          </p:cNvSpPr>
          <p:nvPr>
            <p:ph type="pic" sz="quarter" idx="26"/>
          </p:nvPr>
        </p:nvSpPr>
        <p:spPr>
          <a:xfrm>
            <a:off x="9586726" y="3013795"/>
            <a:ext cx="899999" cy="900000"/>
          </a:xfrm>
          <a:prstGeom prst="rect">
            <a:avLst/>
          </a:prstGeom>
        </p:spPr>
        <p:txBody>
          <a:bodyPr/>
          <a:lstStyle/>
          <a:p>
            <a:endParaRPr lang="en-US"/>
          </a:p>
        </p:txBody>
      </p:sp>
      <p:sp>
        <p:nvSpPr>
          <p:cNvPr id="15" name="TextBox 1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Placeholder 26">
            <a:extLst>
              <a:ext uri="{FF2B5EF4-FFF2-40B4-BE49-F238E27FC236}">
                <a16:creationId xmlns:a16="http://schemas.microsoft.com/office/drawing/2014/main" id="{DBF7C0DB-1744-DA49-B215-8F5F26B4BC80}"/>
              </a:ext>
            </a:extLst>
          </p:cNvPr>
          <p:cNvSpPr>
            <a:spLocks noGrp="1"/>
          </p:cNvSpPr>
          <p:nvPr>
            <p:ph type="body" sz="quarter" idx="22"/>
          </p:nvPr>
        </p:nvSpPr>
        <p:spPr>
          <a:xfrm>
            <a:off x="550864" y="2051050"/>
            <a:ext cx="11090274" cy="1210588"/>
          </a:xfrm>
          <a:prstGeom prst="rect">
            <a:avLst/>
          </a:prstGeom>
        </p:spPr>
        <p:txBody>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6">
            <a:extLst>
              <a:ext uri="{FF2B5EF4-FFF2-40B4-BE49-F238E27FC236}">
                <a16:creationId xmlns:a16="http://schemas.microsoft.com/office/drawing/2014/main" id="{825745B3-37C9-D24D-9D98-127A91884F91}"/>
              </a:ext>
            </a:extLst>
          </p:cNvPr>
          <p:cNvSpPr>
            <a:spLocks noGrp="1"/>
          </p:cNvSpPr>
          <p:nvPr>
            <p:ph type="body" sz="quarter" idx="33"/>
          </p:nvPr>
        </p:nvSpPr>
        <p:spPr>
          <a:xfrm>
            <a:off x="550862" y="4512501"/>
            <a:ext cx="3218400" cy="448841"/>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21" name="Text Placeholder 6">
            <a:extLst>
              <a:ext uri="{FF2B5EF4-FFF2-40B4-BE49-F238E27FC236}">
                <a16:creationId xmlns:a16="http://schemas.microsoft.com/office/drawing/2014/main" id="{83D563AB-3B12-FD40-B7BF-A665BEBBE7C3}"/>
              </a:ext>
            </a:extLst>
          </p:cNvPr>
          <p:cNvSpPr>
            <a:spLocks noGrp="1"/>
          </p:cNvSpPr>
          <p:nvPr>
            <p:ph type="body" sz="quarter" idx="34"/>
          </p:nvPr>
        </p:nvSpPr>
        <p:spPr>
          <a:xfrm>
            <a:off x="4487893" y="4512501"/>
            <a:ext cx="3218400" cy="448841"/>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
        <p:nvSpPr>
          <p:cNvPr id="22" name="Text Placeholder 6">
            <a:extLst>
              <a:ext uri="{FF2B5EF4-FFF2-40B4-BE49-F238E27FC236}">
                <a16:creationId xmlns:a16="http://schemas.microsoft.com/office/drawing/2014/main" id="{9B42E5A0-4F60-4645-B39A-60A5EB01606B}"/>
              </a:ext>
            </a:extLst>
          </p:cNvPr>
          <p:cNvSpPr>
            <a:spLocks noGrp="1"/>
          </p:cNvSpPr>
          <p:nvPr>
            <p:ph type="body" sz="quarter" idx="35"/>
          </p:nvPr>
        </p:nvSpPr>
        <p:spPr>
          <a:xfrm>
            <a:off x="8424923" y="4512501"/>
            <a:ext cx="3218400" cy="448841"/>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Tree>
    <p:extLst>
      <p:ext uri="{BB962C8B-B14F-4D97-AF65-F5344CB8AC3E}">
        <p14:creationId xmlns:p14="http://schemas.microsoft.com/office/powerpoint/2010/main" val="248322707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Icons T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dirty="0"/>
              <a:t>DWF | Title</a:t>
            </a:r>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716890" y="2067942"/>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C12AE9B6-5C3A-0E4F-AB74-2BFC07AC8DDB}"/>
              </a:ext>
            </a:extLst>
          </p:cNvPr>
          <p:cNvCxnSpPr>
            <a:cxnSpLocks/>
          </p:cNvCxnSpPr>
          <p:nvPr userDrawn="1"/>
        </p:nvCxnSpPr>
        <p:spPr>
          <a:xfrm>
            <a:off x="4495208" y="3199653"/>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C2A0EEE9-DDCD-E446-868C-64CFB4BE3999}"/>
              </a:ext>
            </a:extLst>
          </p:cNvPr>
          <p:cNvSpPr>
            <a:spLocks noGrp="1" noChangeAspect="1"/>
          </p:cNvSpPr>
          <p:nvPr>
            <p:ph type="pic" sz="quarter" idx="24"/>
          </p:nvPr>
        </p:nvSpPr>
        <p:spPr>
          <a:xfrm>
            <a:off x="5651807" y="2067942"/>
            <a:ext cx="899999" cy="900000"/>
          </a:xfrm>
          <a:prstGeom prst="rect">
            <a:avLst/>
          </a:prstGeom>
        </p:spPr>
        <p:txBody>
          <a:bodyPr/>
          <a:lstStyle/>
          <a:p>
            <a:endParaRPr lang="en-US"/>
          </a:p>
        </p:txBody>
      </p:sp>
      <p:cxnSp>
        <p:nvCxnSpPr>
          <p:cNvPr id="28" name="Straight Connector 27">
            <a:extLst>
              <a:ext uri="{FF2B5EF4-FFF2-40B4-BE49-F238E27FC236}">
                <a16:creationId xmlns:a16="http://schemas.microsoft.com/office/drawing/2014/main" id="{8029C45E-0DBC-A144-BD9E-582A845687E1}"/>
              </a:ext>
            </a:extLst>
          </p:cNvPr>
          <p:cNvCxnSpPr>
            <a:cxnSpLocks/>
          </p:cNvCxnSpPr>
          <p:nvPr userDrawn="1"/>
        </p:nvCxnSpPr>
        <p:spPr>
          <a:xfrm>
            <a:off x="8430127" y="3199653"/>
            <a:ext cx="32131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Picture Placeholder 19">
            <a:extLst>
              <a:ext uri="{FF2B5EF4-FFF2-40B4-BE49-F238E27FC236}">
                <a16:creationId xmlns:a16="http://schemas.microsoft.com/office/drawing/2014/main" id="{2EE6232A-C2F1-6B45-97EC-9A161DF9AFA5}"/>
              </a:ext>
            </a:extLst>
          </p:cNvPr>
          <p:cNvSpPr>
            <a:spLocks noGrp="1" noChangeAspect="1"/>
          </p:cNvSpPr>
          <p:nvPr>
            <p:ph type="pic" sz="quarter" idx="26"/>
          </p:nvPr>
        </p:nvSpPr>
        <p:spPr>
          <a:xfrm>
            <a:off x="9586726" y="2067942"/>
            <a:ext cx="899999" cy="900000"/>
          </a:xfrm>
          <a:prstGeom prst="rect">
            <a:avLst/>
          </a:prstGeom>
        </p:spPr>
        <p:txBody>
          <a:bodyPr/>
          <a:lstStyle/>
          <a:p>
            <a:endParaRPr lang="en-US"/>
          </a:p>
        </p:txBody>
      </p:sp>
      <p:sp>
        <p:nvSpPr>
          <p:cNvPr id="15" name="TextBox 1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5">
            <a:extLst>
              <a:ext uri="{FF2B5EF4-FFF2-40B4-BE49-F238E27FC236}">
                <a16:creationId xmlns:a16="http://schemas.microsoft.com/office/drawing/2014/main" id="{1F8F0A69-FD3E-C646-8BEF-E9017FD002BD}"/>
              </a:ext>
            </a:extLst>
          </p:cNvPr>
          <p:cNvSpPr>
            <a:spLocks noGrp="1"/>
          </p:cNvSpPr>
          <p:nvPr>
            <p:ph type="body" sz="quarter" idx="41"/>
          </p:nvPr>
        </p:nvSpPr>
        <p:spPr>
          <a:xfrm>
            <a:off x="560388" y="3566648"/>
            <a:ext cx="321091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18" name="Text Placeholder 5">
            <a:extLst>
              <a:ext uri="{FF2B5EF4-FFF2-40B4-BE49-F238E27FC236}">
                <a16:creationId xmlns:a16="http://schemas.microsoft.com/office/drawing/2014/main" id="{34CBAA9B-6D25-6141-9F85-0146FE66E69C}"/>
              </a:ext>
            </a:extLst>
          </p:cNvPr>
          <p:cNvSpPr>
            <a:spLocks noGrp="1"/>
          </p:cNvSpPr>
          <p:nvPr>
            <p:ph type="body" sz="quarter" idx="42"/>
          </p:nvPr>
        </p:nvSpPr>
        <p:spPr>
          <a:xfrm>
            <a:off x="4497490" y="3566648"/>
            <a:ext cx="321091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22" name="Text Placeholder 5">
            <a:extLst>
              <a:ext uri="{FF2B5EF4-FFF2-40B4-BE49-F238E27FC236}">
                <a16:creationId xmlns:a16="http://schemas.microsoft.com/office/drawing/2014/main" id="{9525533D-30BC-CC49-8206-FD1E82082A4D}"/>
              </a:ext>
            </a:extLst>
          </p:cNvPr>
          <p:cNvSpPr>
            <a:spLocks noGrp="1"/>
          </p:cNvSpPr>
          <p:nvPr>
            <p:ph type="body" sz="quarter" idx="43"/>
          </p:nvPr>
        </p:nvSpPr>
        <p:spPr>
          <a:xfrm>
            <a:off x="8432409" y="3566648"/>
            <a:ext cx="3210914"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26191424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Icons Txt w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dirty="0"/>
              <a:t>DWF | Title</a:t>
            </a:r>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110711"/>
            <a:ext cx="5464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2842428" y="2979000"/>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A579FAA7-98FB-E544-9C83-DC197244D2E9}"/>
              </a:ext>
            </a:extLst>
          </p:cNvPr>
          <p:cNvCxnSpPr>
            <a:cxnSpLocks/>
          </p:cNvCxnSpPr>
          <p:nvPr userDrawn="1"/>
        </p:nvCxnSpPr>
        <p:spPr>
          <a:xfrm>
            <a:off x="6181602" y="4110711"/>
            <a:ext cx="5464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53630E84-A68F-E140-B839-5783595DB30A}"/>
              </a:ext>
            </a:extLst>
          </p:cNvPr>
          <p:cNvSpPr>
            <a:spLocks noGrp="1" noChangeAspect="1"/>
          </p:cNvSpPr>
          <p:nvPr>
            <p:ph type="pic" sz="quarter" idx="24"/>
          </p:nvPr>
        </p:nvSpPr>
        <p:spPr>
          <a:xfrm>
            <a:off x="8463739" y="2979000"/>
            <a:ext cx="899999" cy="900000"/>
          </a:xfrm>
          <a:prstGeom prst="rect">
            <a:avLst/>
          </a:prstGeom>
        </p:spPr>
        <p:txBody>
          <a:bodyPr/>
          <a:lstStyle/>
          <a:p>
            <a:endParaRPr lang="en-US"/>
          </a:p>
        </p:txBody>
      </p:sp>
      <p:sp>
        <p:nvSpPr>
          <p:cNvPr id="12" name="TextBox 11">
            <a:extLst>
              <a:ext uri="{FF2B5EF4-FFF2-40B4-BE49-F238E27FC236}">
                <a16:creationId xmlns:a16="http://schemas.microsoft.com/office/drawing/2014/main" id="{0FF7FDED-604E-9542-A498-445A3F22664B}"/>
              </a:ext>
            </a:extLst>
          </p:cNvPr>
          <p:cNvSpPr txBox="1"/>
          <p:nvPr userDrawn="1"/>
        </p:nvSpPr>
        <p:spPr>
          <a:xfrm>
            <a:off x="1" y="7021559"/>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26">
            <a:extLst>
              <a:ext uri="{FF2B5EF4-FFF2-40B4-BE49-F238E27FC236}">
                <a16:creationId xmlns:a16="http://schemas.microsoft.com/office/drawing/2014/main" id="{4315E49D-93D9-034F-9A34-11FB1C6EFE0B}"/>
              </a:ext>
            </a:extLst>
          </p:cNvPr>
          <p:cNvSpPr>
            <a:spLocks noGrp="1"/>
          </p:cNvSpPr>
          <p:nvPr>
            <p:ph type="body" sz="quarter" idx="22"/>
          </p:nvPr>
        </p:nvSpPr>
        <p:spPr>
          <a:xfrm>
            <a:off x="550864" y="2051050"/>
            <a:ext cx="11090274" cy="1210588"/>
          </a:xfrm>
          <a:prstGeom prst="rect">
            <a:avLst/>
          </a:prstGeom>
        </p:spPr>
        <p:txBody>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6">
            <a:extLst>
              <a:ext uri="{FF2B5EF4-FFF2-40B4-BE49-F238E27FC236}">
                <a16:creationId xmlns:a16="http://schemas.microsoft.com/office/drawing/2014/main" id="{3F5C5856-7D13-9F4D-9F98-957E8E87393C}"/>
              </a:ext>
            </a:extLst>
          </p:cNvPr>
          <p:cNvSpPr>
            <a:spLocks noGrp="1"/>
          </p:cNvSpPr>
          <p:nvPr>
            <p:ph type="body" sz="quarter" idx="33"/>
          </p:nvPr>
        </p:nvSpPr>
        <p:spPr>
          <a:xfrm>
            <a:off x="663789" y="4477706"/>
            <a:ext cx="5259600" cy="448841"/>
          </a:xfrm>
        </p:spPr>
        <p:txBody>
          <a:bodyPr/>
          <a:lstStyle>
            <a:lvl1pPr algn="ctr">
              <a:defRPr sz="1400">
                <a:solidFill>
                  <a:schemeClr val="accent2"/>
                </a:solidFill>
              </a:defRPr>
            </a:lvl1pPr>
            <a:lvl2pPr algn="ctr">
              <a:defRPr sz="11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6" name="Text Placeholder 6">
            <a:extLst>
              <a:ext uri="{FF2B5EF4-FFF2-40B4-BE49-F238E27FC236}">
                <a16:creationId xmlns:a16="http://schemas.microsoft.com/office/drawing/2014/main" id="{8F438A7C-9D6B-9F45-A699-F23DABF939BA}"/>
              </a:ext>
            </a:extLst>
          </p:cNvPr>
          <p:cNvSpPr>
            <a:spLocks noGrp="1"/>
          </p:cNvSpPr>
          <p:nvPr>
            <p:ph type="body" sz="quarter" idx="34"/>
          </p:nvPr>
        </p:nvSpPr>
        <p:spPr>
          <a:xfrm>
            <a:off x="6282138" y="4477706"/>
            <a:ext cx="5259600" cy="448841"/>
          </a:xfrm>
        </p:spPr>
        <p:txBody>
          <a:bodyPr/>
          <a:lstStyle>
            <a:lvl1pPr algn="ctr">
              <a:defRPr sz="1400">
                <a:solidFill>
                  <a:schemeClr val="accent2"/>
                </a:solidFill>
              </a:defRPr>
            </a:lvl1pPr>
            <a:lvl2pPr algn="ctr">
              <a:defRPr lang="en-GB"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marL="0" lvl="1" indent="0" algn="ctr" defTabSz="914400" rtl="0" eaLnBrk="1" latinLnBrk="0" hangingPunct="1">
              <a:lnSpc>
                <a:spcPct val="100000"/>
              </a:lnSpc>
              <a:spcBef>
                <a:spcPts val="500"/>
              </a:spcBef>
              <a:buFontTx/>
              <a:buNone/>
            </a:pPr>
            <a:r>
              <a:rPr lang="en-GB" dirty="0"/>
              <a:t>Second level</a:t>
            </a:r>
          </a:p>
        </p:txBody>
      </p:sp>
    </p:spTree>
    <p:extLst>
      <p:ext uri="{BB962C8B-B14F-4D97-AF65-F5344CB8AC3E}">
        <p14:creationId xmlns:p14="http://schemas.microsoft.com/office/powerpoint/2010/main" val="376910952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Icons T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3199653"/>
            <a:ext cx="5464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2842428" y="2067942"/>
            <a:ext cx="899999" cy="900000"/>
          </a:xfrm>
          <a:prstGeom prst="rect">
            <a:avLst/>
          </a:prstGeom>
        </p:spPr>
        <p:txBody>
          <a:bodyPr/>
          <a:lstStyle/>
          <a:p>
            <a:endParaRPr lang="en-US"/>
          </a:p>
        </p:txBody>
      </p:sp>
      <p:cxnSp>
        <p:nvCxnSpPr>
          <p:cNvPr id="23" name="Straight Connector 22">
            <a:extLst>
              <a:ext uri="{FF2B5EF4-FFF2-40B4-BE49-F238E27FC236}">
                <a16:creationId xmlns:a16="http://schemas.microsoft.com/office/drawing/2014/main" id="{A579FAA7-98FB-E544-9C83-DC197244D2E9}"/>
              </a:ext>
            </a:extLst>
          </p:cNvPr>
          <p:cNvCxnSpPr>
            <a:cxnSpLocks/>
          </p:cNvCxnSpPr>
          <p:nvPr userDrawn="1"/>
        </p:nvCxnSpPr>
        <p:spPr>
          <a:xfrm>
            <a:off x="6181602" y="3199653"/>
            <a:ext cx="5464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icture Placeholder 19">
            <a:extLst>
              <a:ext uri="{FF2B5EF4-FFF2-40B4-BE49-F238E27FC236}">
                <a16:creationId xmlns:a16="http://schemas.microsoft.com/office/drawing/2014/main" id="{53630E84-A68F-E140-B839-5783595DB30A}"/>
              </a:ext>
            </a:extLst>
          </p:cNvPr>
          <p:cNvSpPr>
            <a:spLocks noGrp="1" noChangeAspect="1"/>
          </p:cNvSpPr>
          <p:nvPr>
            <p:ph type="pic" sz="quarter" idx="24"/>
          </p:nvPr>
        </p:nvSpPr>
        <p:spPr>
          <a:xfrm>
            <a:off x="8463739" y="2067942"/>
            <a:ext cx="899999" cy="900000"/>
          </a:xfrm>
          <a:prstGeom prst="rect">
            <a:avLst/>
          </a:prstGeom>
        </p:spPr>
        <p:txBody>
          <a:bodyPr/>
          <a:lstStyle/>
          <a:p>
            <a:endParaRPr lang="en-US"/>
          </a:p>
        </p:txBody>
      </p:sp>
      <p:sp>
        <p:nvSpPr>
          <p:cNvPr id="12" name="TextBox 11">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5">
            <a:extLst>
              <a:ext uri="{FF2B5EF4-FFF2-40B4-BE49-F238E27FC236}">
                <a16:creationId xmlns:a16="http://schemas.microsoft.com/office/drawing/2014/main" id="{91F129B3-A526-454C-A315-CFD6DF22304D}"/>
              </a:ext>
            </a:extLst>
          </p:cNvPr>
          <p:cNvSpPr>
            <a:spLocks noGrp="1"/>
          </p:cNvSpPr>
          <p:nvPr>
            <p:ph type="body" sz="quarter" idx="41"/>
          </p:nvPr>
        </p:nvSpPr>
        <p:spPr>
          <a:xfrm>
            <a:off x="663789" y="3566648"/>
            <a:ext cx="5256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16" name="Text Placeholder 5">
            <a:extLst>
              <a:ext uri="{FF2B5EF4-FFF2-40B4-BE49-F238E27FC236}">
                <a16:creationId xmlns:a16="http://schemas.microsoft.com/office/drawing/2014/main" id="{17E6725C-0472-AC43-8C65-B4B522F82BFD}"/>
              </a:ext>
            </a:extLst>
          </p:cNvPr>
          <p:cNvSpPr>
            <a:spLocks noGrp="1"/>
          </p:cNvSpPr>
          <p:nvPr>
            <p:ph type="body" sz="quarter" idx="42"/>
          </p:nvPr>
        </p:nvSpPr>
        <p:spPr>
          <a:xfrm>
            <a:off x="6285738" y="3566648"/>
            <a:ext cx="52560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73322572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Icons Tx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3108466" y="2066800"/>
            <a:ext cx="676183" cy="676184"/>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1B28584A-CC80-3B4D-AB6E-38EBB639B008}"/>
              </a:ext>
            </a:extLst>
          </p:cNvPr>
          <p:cNvSpPr>
            <a:spLocks noGrp="1"/>
          </p:cNvSpPr>
          <p:nvPr>
            <p:ph type="body" sz="quarter" idx="23"/>
          </p:nvPr>
        </p:nvSpPr>
        <p:spPr>
          <a:xfrm>
            <a:off x="3935148" y="2059822"/>
            <a:ext cx="7695143" cy="1210588"/>
          </a:xfrm>
          <a:prstGeom prst="rect">
            <a:avLst/>
          </a:prstGeom>
        </p:spPr>
        <p:txBody>
          <a:bodyPr>
            <a:spAutoFit/>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3" name="Picture Placeholder 19">
            <a:extLst>
              <a:ext uri="{FF2B5EF4-FFF2-40B4-BE49-F238E27FC236}">
                <a16:creationId xmlns:a16="http://schemas.microsoft.com/office/drawing/2014/main" id="{1DA8199F-F671-5548-A0F3-416C7891908B}"/>
              </a:ext>
            </a:extLst>
          </p:cNvPr>
          <p:cNvSpPr>
            <a:spLocks noGrp="1" noChangeAspect="1"/>
          </p:cNvSpPr>
          <p:nvPr>
            <p:ph type="pic" sz="quarter" idx="24"/>
          </p:nvPr>
        </p:nvSpPr>
        <p:spPr>
          <a:xfrm>
            <a:off x="3108466" y="2916404"/>
            <a:ext cx="676183" cy="676184"/>
          </a:xfrm>
          <a:prstGeom prst="rect">
            <a:avLst/>
          </a:prstGeom>
        </p:spPr>
        <p:txBody>
          <a:bodyPr/>
          <a:lstStyle/>
          <a:p>
            <a:endParaRPr lang="en-US" dirty="0"/>
          </a:p>
        </p:txBody>
      </p:sp>
      <p:sp>
        <p:nvSpPr>
          <p:cNvPr id="26" name="Text Placeholder 28">
            <a:extLst>
              <a:ext uri="{FF2B5EF4-FFF2-40B4-BE49-F238E27FC236}">
                <a16:creationId xmlns:a16="http://schemas.microsoft.com/office/drawing/2014/main" id="{B153104C-76D8-3748-B8DF-26C55FD3683C}"/>
              </a:ext>
            </a:extLst>
          </p:cNvPr>
          <p:cNvSpPr>
            <a:spLocks noGrp="1"/>
          </p:cNvSpPr>
          <p:nvPr>
            <p:ph type="body" sz="quarter" idx="25"/>
          </p:nvPr>
        </p:nvSpPr>
        <p:spPr>
          <a:xfrm>
            <a:off x="3935148" y="2916404"/>
            <a:ext cx="7695143" cy="1210588"/>
          </a:xfrm>
          <a:prstGeom prst="rect">
            <a:avLst/>
          </a:prstGeom>
        </p:spPr>
        <p:txBody>
          <a:bodyPr>
            <a:spAutoFit/>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8" name="Picture Placeholder 19">
            <a:extLst>
              <a:ext uri="{FF2B5EF4-FFF2-40B4-BE49-F238E27FC236}">
                <a16:creationId xmlns:a16="http://schemas.microsoft.com/office/drawing/2014/main" id="{CDD9C207-828B-104A-A0D4-05D94E47C55D}"/>
              </a:ext>
            </a:extLst>
          </p:cNvPr>
          <p:cNvSpPr>
            <a:spLocks noGrp="1" noChangeAspect="1"/>
          </p:cNvSpPr>
          <p:nvPr>
            <p:ph type="pic" sz="quarter" idx="26"/>
          </p:nvPr>
        </p:nvSpPr>
        <p:spPr>
          <a:xfrm>
            <a:off x="3108466" y="3766008"/>
            <a:ext cx="676183" cy="676184"/>
          </a:xfrm>
          <a:prstGeom prst="rect">
            <a:avLst/>
          </a:prstGeom>
        </p:spPr>
        <p:txBody>
          <a:bodyPr/>
          <a:lstStyle/>
          <a:p>
            <a:endParaRPr lang="en-US" dirty="0"/>
          </a:p>
        </p:txBody>
      </p:sp>
      <p:sp>
        <p:nvSpPr>
          <p:cNvPr id="34" name="Text Placeholder 28">
            <a:extLst>
              <a:ext uri="{FF2B5EF4-FFF2-40B4-BE49-F238E27FC236}">
                <a16:creationId xmlns:a16="http://schemas.microsoft.com/office/drawing/2014/main" id="{3A2AF104-8209-A044-B12B-B1A018104A77}"/>
              </a:ext>
            </a:extLst>
          </p:cNvPr>
          <p:cNvSpPr>
            <a:spLocks noGrp="1"/>
          </p:cNvSpPr>
          <p:nvPr>
            <p:ph type="body" sz="quarter" idx="27"/>
          </p:nvPr>
        </p:nvSpPr>
        <p:spPr>
          <a:xfrm>
            <a:off x="3935148" y="3766008"/>
            <a:ext cx="7695143" cy="1210588"/>
          </a:xfrm>
          <a:prstGeom prst="rect">
            <a:avLst/>
          </a:prstGeom>
        </p:spPr>
        <p:txBody>
          <a:bodyPr>
            <a:spAutoFit/>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5" name="Picture Placeholder 19">
            <a:extLst>
              <a:ext uri="{FF2B5EF4-FFF2-40B4-BE49-F238E27FC236}">
                <a16:creationId xmlns:a16="http://schemas.microsoft.com/office/drawing/2014/main" id="{8A92180C-172E-3D45-A021-6773724764AE}"/>
              </a:ext>
            </a:extLst>
          </p:cNvPr>
          <p:cNvSpPr>
            <a:spLocks noGrp="1" noChangeAspect="1"/>
          </p:cNvSpPr>
          <p:nvPr>
            <p:ph type="pic" sz="quarter" idx="28"/>
          </p:nvPr>
        </p:nvSpPr>
        <p:spPr>
          <a:xfrm>
            <a:off x="3108466" y="4615612"/>
            <a:ext cx="676183" cy="676184"/>
          </a:xfrm>
          <a:prstGeom prst="rect">
            <a:avLst/>
          </a:prstGeom>
        </p:spPr>
        <p:txBody>
          <a:bodyPr/>
          <a:lstStyle/>
          <a:p>
            <a:endParaRPr lang="en-US" dirty="0"/>
          </a:p>
        </p:txBody>
      </p:sp>
      <p:sp>
        <p:nvSpPr>
          <p:cNvPr id="36" name="Text Placeholder 28">
            <a:extLst>
              <a:ext uri="{FF2B5EF4-FFF2-40B4-BE49-F238E27FC236}">
                <a16:creationId xmlns:a16="http://schemas.microsoft.com/office/drawing/2014/main" id="{ED3092CB-98D7-084F-BE33-0F1329D7C808}"/>
              </a:ext>
            </a:extLst>
          </p:cNvPr>
          <p:cNvSpPr>
            <a:spLocks noGrp="1"/>
          </p:cNvSpPr>
          <p:nvPr>
            <p:ph type="body" sz="quarter" idx="29"/>
          </p:nvPr>
        </p:nvSpPr>
        <p:spPr>
          <a:xfrm>
            <a:off x="3935148" y="4615612"/>
            <a:ext cx="7695143" cy="1210588"/>
          </a:xfrm>
          <a:prstGeom prst="rect">
            <a:avLst/>
          </a:prstGeom>
        </p:spPr>
        <p:txBody>
          <a:bodyPr>
            <a:spAutoFit/>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7" name="Picture Placeholder 19">
            <a:extLst>
              <a:ext uri="{FF2B5EF4-FFF2-40B4-BE49-F238E27FC236}">
                <a16:creationId xmlns:a16="http://schemas.microsoft.com/office/drawing/2014/main" id="{414E06DB-E1DA-0D43-AD02-BDD24A67BD28}"/>
              </a:ext>
            </a:extLst>
          </p:cNvPr>
          <p:cNvSpPr>
            <a:spLocks noGrp="1" noChangeAspect="1"/>
          </p:cNvSpPr>
          <p:nvPr>
            <p:ph type="pic" sz="quarter" idx="30"/>
          </p:nvPr>
        </p:nvSpPr>
        <p:spPr>
          <a:xfrm>
            <a:off x="3108466" y="5465216"/>
            <a:ext cx="676183" cy="676184"/>
          </a:xfrm>
          <a:prstGeom prst="rect">
            <a:avLst/>
          </a:prstGeom>
        </p:spPr>
        <p:txBody>
          <a:bodyPr/>
          <a:lstStyle/>
          <a:p>
            <a:endParaRPr lang="en-US" dirty="0"/>
          </a:p>
        </p:txBody>
      </p:sp>
      <p:sp>
        <p:nvSpPr>
          <p:cNvPr id="38" name="Text Placeholder 28">
            <a:extLst>
              <a:ext uri="{FF2B5EF4-FFF2-40B4-BE49-F238E27FC236}">
                <a16:creationId xmlns:a16="http://schemas.microsoft.com/office/drawing/2014/main" id="{3B14F61F-B88D-1D44-A56D-2B14573A1522}"/>
              </a:ext>
            </a:extLst>
          </p:cNvPr>
          <p:cNvSpPr>
            <a:spLocks noGrp="1"/>
          </p:cNvSpPr>
          <p:nvPr>
            <p:ph type="body" sz="quarter" idx="31"/>
          </p:nvPr>
        </p:nvSpPr>
        <p:spPr>
          <a:xfrm>
            <a:off x="3935148" y="5465216"/>
            <a:ext cx="7695143" cy="1210588"/>
          </a:xfrm>
          <a:prstGeom prst="rect">
            <a:avLst/>
          </a:prstGeom>
        </p:spPr>
        <p:txBody>
          <a:bodyPr>
            <a:spAutoFit/>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17" name="TextBox 16">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Content Placeholder 5"/>
          <p:cNvSpPr>
            <a:spLocks noGrp="1"/>
          </p:cNvSpPr>
          <p:nvPr>
            <p:ph sz="quarter" idx="38"/>
          </p:nvPr>
        </p:nvSpPr>
        <p:spPr>
          <a:xfrm>
            <a:off x="560291" y="2051050"/>
            <a:ext cx="2089150" cy="168718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341248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 Icons Tx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3108466" y="2066800"/>
            <a:ext cx="676183" cy="676184"/>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1B28584A-CC80-3B4D-AB6E-38EBB639B008}"/>
              </a:ext>
            </a:extLst>
          </p:cNvPr>
          <p:cNvSpPr>
            <a:spLocks noGrp="1"/>
          </p:cNvSpPr>
          <p:nvPr>
            <p:ph type="body" sz="quarter" idx="23"/>
          </p:nvPr>
        </p:nvSpPr>
        <p:spPr>
          <a:xfrm>
            <a:off x="3935148" y="2059822"/>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3" name="Picture Placeholder 19">
            <a:extLst>
              <a:ext uri="{FF2B5EF4-FFF2-40B4-BE49-F238E27FC236}">
                <a16:creationId xmlns:a16="http://schemas.microsoft.com/office/drawing/2014/main" id="{1DA8199F-F671-5548-A0F3-416C7891908B}"/>
              </a:ext>
            </a:extLst>
          </p:cNvPr>
          <p:cNvSpPr>
            <a:spLocks noGrp="1" noChangeAspect="1"/>
          </p:cNvSpPr>
          <p:nvPr>
            <p:ph type="pic" sz="quarter" idx="24"/>
          </p:nvPr>
        </p:nvSpPr>
        <p:spPr>
          <a:xfrm>
            <a:off x="3108466" y="3062049"/>
            <a:ext cx="676183" cy="676184"/>
          </a:xfrm>
          <a:prstGeom prst="rect">
            <a:avLst/>
          </a:prstGeom>
        </p:spPr>
        <p:txBody>
          <a:bodyPr/>
          <a:lstStyle/>
          <a:p>
            <a:endParaRPr lang="en-US" dirty="0"/>
          </a:p>
        </p:txBody>
      </p:sp>
      <p:sp>
        <p:nvSpPr>
          <p:cNvPr id="26" name="Text Placeholder 28">
            <a:extLst>
              <a:ext uri="{FF2B5EF4-FFF2-40B4-BE49-F238E27FC236}">
                <a16:creationId xmlns:a16="http://schemas.microsoft.com/office/drawing/2014/main" id="{B153104C-76D8-3748-B8DF-26C55FD3683C}"/>
              </a:ext>
            </a:extLst>
          </p:cNvPr>
          <p:cNvSpPr>
            <a:spLocks noGrp="1"/>
          </p:cNvSpPr>
          <p:nvPr>
            <p:ph type="body" sz="quarter" idx="25"/>
          </p:nvPr>
        </p:nvSpPr>
        <p:spPr>
          <a:xfrm>
            <a:off x="3935148" y="3062049"/>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8" name="Picture Placeholder 19">
            <a:extLst>
              <a:ext uri="{FF2B5EF4-FFF2-40B4-BE49-F238E27FC236}">
                <a16:creationId xmlns:a16="http://schemas.microsoft.com/office/drawing/2014/main" id="{CDD9C207-828B-104A-A0D4-05D94E47C55D}"/>
              </a:ext>
            </a:extLst>
          </p:cNvPr>
          <p:cNvSpPr>
            <a:spLocks noGrp="1" noChangeAspect="1"/>
          </p:cNvSpPr>
          <p:nvPr>
            <p:ph type="pic" sz="quarter" idx="26"/>
          </p:nvPr>
        </p:nvSpPr>
        <p:spPr>
          <a:xfrm>
            <a:off x="3108466" y="4057298"/>
            <a:ext cx="676183" cy="676184"/>
          </a:xfrm>
          <a:prstGeom prst="rect">
            <a:avLst/>
          </a:prstGeom>
        </p:spPr>
        <p:txBody>
          <a:bodyPr/>
          <a:lstStyle/>
          <a:p>
            <a:endParaRPr lang="en-US" dirty="0"/>
          </a:p>
        </p:txBody>
      </p:sp>
      <p:sp>
        <p:nvSpPr>
          <p:cNvPr id="34" name="Text Placeholder 28">
            <a:extLst>
              <a:ext uri="{FF2B5EF4-FFF2-40B4-BE49-F238E27FC236}">
                <a16:creationId xmlns:a16="http://schemas.microsoft.com/office/drawing/2014/main" id="{3A2AF104-8209-A044-B12B-B1A018104A77}"/>
              </a:ext>
            </a:extLst>
          </p:cNvPr>
          <p:cNvSpPr>
            <a:spLocks noGrp="1"/>
          </p:cNvSpPr>
          <p:nvPr>
            <p:ph type="body" sz="quarter" idx="27"/>
          </p:nvPr>
        </p:nvSpPr>
        <p:spPr>
          <a:xfrm>
            <a:off x="3935148" y="405729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5" name="Picture Placeholder 19">
            <a:extLst>
              <a:ext uri="{FF2B5EF4-FFF2-40B4-BE49-F238E27FC236}">
                <a16:creationId xmlns:a16="http://schemas.microsoft.com/office/drawing/2014/main" id="{8A92180C-172E-3D45-A021-6773724764AE}"/>
              </a:ext>
            </a:extLst>
          </p:cNvPr>
          <p:cNvSpPr>
            <a:spLocks noGrp="1" noChangeAspect="1"/>
          </p:cNvSpPr>
          <p:nvPr>
            <p:ph type="pic" sz="quarter" idx="28"/>
          </p:nvPr>
        </p:nvSpPr>
        <p:spPr>
          <a:xfrm>
            <a:off x="3108466" y="5052548"/>
            <a:ext cx="676183" cy="676184"/>
          </a:xfrm>
          <a:prstGeom prst="rect">
            <a:avLst/>
          </a:prstGeom>
        </p:spPr>
        <p:txBody>
          <a:bodyPr/>
          <a:lstStyle/>
          <a:p>
            <a:endParaRPr lang="en-US" dirty="0"/>
          </a:p>
        </p:txBody>
      </p:sp>
      <p:sp>
        <p:nvSpPr>
          <p:cNvPr id="36" name="Text Placeholder 28">
            <a:extLst>
              <a:ext uri="{FF2B5EF4-FFF2-40B4-BE49-F238E27FC236}">
                <a16:creationId xmlns:a16="http://schemas.microsoft.com/office/drawing/2014/main" id="{ED3092CB-98D7-084F-BE33-0F1329D7C808}"/>
              </a:ext>
            </a:extLst>
          </p:cNvPr>
          <p:cNvSpPr>
            <a:spLocks noGrp="1"/>
          </p:cNvSpPr>
          <p:nvPr>
            <p:ph type="body" sz="quarter" idx="29"/>
          </p:nvPr>
        </p:nvSpPr>
        <p:spPr>
          <a:xfrm>
            <a:off x="3935148" y="505254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2" name="Picture Placeholder 19">
            <a:extLst>
              <a:ext uri="{FF2B5EF4-FFF2-40B4-BE49-F238E27FC236}">
                <a16:creationId xmlns:a16="http://schemas.microsoft.com/office/drawing/2014/main" id="{A0982D05-43ED-634E-AA8B-85256105F396}"/>
              </a:ext>
            </a:extLst>
          </p:cNvPr>
          <p:cNvSpPr>
            <a:spLocks noGrp="1" noChangeAspect="1"/>
          </p:cNvSpPr>
          <p:nvPr>
            <p:ph type="pic" sz="quarter" idx="30"/>
          </p:nvPr>
        </p:nvSpPr>
        <p:spPr>
          <a:xfrm>
            <a:off x="7590526" y="2066800"/>
            <a:ext cx="676183" cy="676184"/>
          </a:xfrm>
          <a:prstGeom prst="rect">
            <a:avLst/>
          </a:prstGeom>
        </p:spPr>
        <p:txBody>
          <a:bodyPr/>
          <a:lstStyle/>
          <a:p>
            <a:endParaRPr lang="en-US" dirty="0"/>
          </a:p>
        </p:txBody>
      </p:sp>
      <p:sp>
        <p:nvSpPr>
          <p:cNvPr id="33" name="Text Placeholder 28">
            <a:extLst>
              <a:ext uri="{FF2B5EF4-FFF2-40B4-BE49-F238E27FC236}">
                <a16:creationId xmlns:a16="http://schemas.microsoft.com/office/drawing/2014/main" id="{B6BA55F0-8ED7-8F48-8AF7-8D7CF3D02C79}"/>
              </a:ext>
            </a:extLst>
          </p:cNvPr>
          <p:cNvSpPr>
            <a:spLocks noGrp="1"/>
          </p:cNvSpPr>
          <p:nvPr>
            <p:ph type="body" sz="quarter" idx="31"/>
          </p:nvPr>
        </p:nvSpPr>
        <p:spPr>
          <a:xfrm>
            <a:off x="8417208" y="2059822"/>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9" name="Picture Placeholder 19">
            <a:extLst>
              <a:ext uri="{FF2B5EF4-FFF2-40B4-BE49-F238E27FC236}">
                <a16:creationId xmlns:a16="http://schemas.microsoft.com/office/drawing/2014/main" id="{8BCAB2A5-7A60-C04F-B35A-B50A8896FE89}"/>
              </a:ext>
            </a:extLst>
          </p:cNvPr>
          <p:cNvSpPr>
            <a:spLocks noGrp="1" noChangeAspect="1"/>
          </p:cNvSpPr>
          <p:nvPr>
            <p:ph type="pic" sz="quarter" idx="32"/>
          </p:nvPr>
        </p:nvSpPr>
        <p:spPr>
          <a:xfrm>
            <a:off x="7590526" y="3062049"/>
            <a:ext cx="676183" cy="676184"/>
          </a:xfrm>
          <a:prstGeom prst="rect">
            <a:avLst/>
          </a:prstGeom>
        </p:spPr>
        <p:txBody>
          <a:bodyPr/>
          <a:lstStyle/>
          <a:p>
            <a:endParaRPr lang="en-US" dirty="0"/>
          </a:p>
        </p:txBody>
      </p:sp>
      <p:sp>
        <p:nvSpPr>
          <p:cNvPr id="40" name="Text Placeholder 28">
            <a:extLst>
              <a:ext uri="{FF2B5EF4-FFF2-40B4-BE49-F238E27FC236}">
                <a16:creationId xmlns:a16="http://schemas.microsoft.com/office/drawing/2014/main" id="{9227FAD8-C663-EA42-A6E3-2694DA2C2DC3}"/>
              </a:ext>
            </a:extLst>
          </p:cNvPr>
          <p:cNvSpPr>
            <a:spLocks noGrp="1"/>
          </p:cNvSpPr>
          <p:nvPr>
            <p:ph type="body" sz="quarter" idx="33"/>
          </p:nvPr>
        </p:nvSpPr>
        <p:spPr>
          <a:xfrm>
            <a:off x="8417208" y="3062049"/>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41" name="Picture Placeholder 19">
            <a:extLst>
              <a:ext uri="{FF2B5EF4-FFF2-40B4-BE49-F238E27FC236}">
                <a16:creationId xmlns:a16="http://schemas.microsoft.com/office/drawing/2014/main" id="{1756E372-3FBD-B64E-86E3-3121FC5FAC2B}"/>
              </a:ext>
            </a:extLst>
          </p:cNvPr>
          <p:cNvSpPr>
            <a:spLocks noGrp="1" noChangeAspect="1"/>
          </p:cNvSpPr>
          <p:nvPr>
            <p:ph type="pic" sz="quarter" idx="34"/>
          </p:nvPr>
        </p:nvSpPr>
        <p:spPr>
          <a:xfrm>
            <a:off x="7590526" y="4057298"/>
            <a:ext cx="676183" cy="676184"/>
          </a:xfrm>
          <a:prstGeom prst="rect">
            <a:avLst/>
          </a:prstGeom>
        </p:spPr>
        <p:txBody>
          <a:bodyPr/>
          <a:lstStyle/>
          <a:p>
            <a:endParaRPr lang="en-US" dirty="0"/>
          </a:p>
        </p:txBody>
      </p:sp>
      <p:sp>
        <p:nvSpPr>
          <p:cNvPr id="42" name="Text Placeholder 28">
            <a:extLst>
              <a:ext uri="{FF2B5EF4-FFF2-40B4-BE49-F238E27FC236}">
                <a16:creationId xmlns:a16="http://schemas.microsoft.com/office/drawing/2014/main" id="{AB28C978-6035-F44D-BBEB-A1FB562DC7DD}"/>
              </a:ext>
            </a:extLst>
          </p:cNvPr>
          <p:cNvSpPr>
            <a:spLocks noGrp="1"/>
          </p:cNvSpPr>
          <p:nvPr>
            <p:ph type="body" sz="quarter" idx="35"/>
          </p:nvPr>
        </p:nvSpPr>
        <p:spPr>
          <a:xfrm>
            <a:off x="8417208" y="405729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43" name="Picture Placeholder 19">
            <a:extLst>
              <a:ext uri="{FF2B5EF4-FFF2-40B4-BE49-F238E27FC236}">
                <a16:creationId xmlns:a16="http://schemas.microsoft.com/office/drawing/2014/main" id="{E03E3C8E-9978-354D-8449-4525DF4BCD3C}"/>
              </a:ext>
            </a:extLst>
          </p:cNvPr>
          <p:cNvSpPr>
            <a:spLocks noGrp="1" noChangeAspect="1"/>
          </p:cNvSpPr>
          <p:nvPr>
            <p:ph type="pic" sz="quarter" idx="36"/>
          </p:nvPr>
        </p:nvSpPr>
        <p:spPr>
          <a:xfrm>
            <a:off x="7590526" y="5052548"/>
            <a:ext cx="676183" cy="676184"/>
          </a:xfrm>
          <a:prstGeom prst="rect">
            <a:avLst/>
          </a:prstGeom>
        </p:spPr>
        <p:txBody>
          <a:bodyPr/>
          <a:lstStyle/>
          <a:p>
            <a:endParaRPr lang="en-US" dirty="0"/>
          </a:p>
        </p:txBody>
      </p:sp>
      <p:sp>
        <p:nvSpPr>
          <p:cNvPr id="44" name="Text Placeholder 28">
            <a:extLst>
              <a:ext uri="{FF2B5EF4-FFF2-40B4-BE49-F238E27FC236}">
                <a16:creationId xmlns:a16="http://schemas.microsoft.com/office/drawing/2014/main" id="{DB3FA08B-8DFA-2B4A-98AB-6DFF52909452}"/>
              </a:ext>
            </a:extLst>
          </p:cNvPr>
          <p:cNvSpPr>
            <a:spLocks noGrp="1"/>
          </p:cNvSpPr>
          <p:nvPr>
            <p:ph type="body" sz="quarter" idx="37"/>
          </p:nvPr>
        </p:nvSpPr>
        <p:spPr>
          <a:xfrm>
            <a:off x="8417208" y="5052548"/>
            <a:ext cx="3218127"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2" name="TextBox 21">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5"/>
          <p:cNvSpPr>
            <a:spLocks noGrp="1"/>
          </p:cNvSpPr>
          <p:nvPr>
            <p:ph sz="quarter" idx="38"/>
          </p:nvPr>
        </p:nvSpPr>
        <p:spPr>
          <a:xfrm>
            <a:off x="560291" y="2051050"/>
            <a:ext cx="2089150" cy="168718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021066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 Icons Tx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3108466" y="2066800"/>
            <a:ext cx="676183" cy="676184"/>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1B28584A-CC80-3B4D-AB6E-38EBB639B008}"/>
              </a:ext>
            </a:extLst>
          </p:cNvPr>
          <p:cNvSpPr>
            <a:spLocks noGrp="1"/>
          </p:cNvSpPr>
          <p:nvPr>
            <p:ph type="body" sz="quarter" idx="23"/>
          </p:nvPr>
        </p:nvSpPr>
        <p:spPr>
          <a:xfrm>
            <a:off x="3935148" y="2059822"/>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3" name="Picture Placeholder 19">
            <a:extLst>
              <a:ext uri="{FF2B5EF4-FFF2-40B4-BE49-F238E27FC236}">
                <a16:creationId xmlns:a16="http://schemas.microsoft.com/office/drawing/2014/main" id="{1DA8199F-F671-5548-A0F3-416C7891908B}"/>
              </a:ext>
            </a:extLst>
          </p:cNvPr>
          <p:cNvSpPr>
            <a:spLocks noGrp="1" noChangeAspect="1"/>
          </p:cNvSpPr>
          <p:nvPr>
            <p:ph type="pic" sz="quarter" idx="24"/>
          </p:nvPr>
        </p:nvSpPr>
        <p:spPr>
          <a:xfrm>
            <a:off x="3108466" y="3442413"/>
            <a:ext cx="676183" cy="676184"/>
          </a:xfrm>
          <a:prstGeom prst="rect">
            <a:avLst/>
          </a:prstGeom>
        </p:spPr>
        <p:txBody>
          <a:bodyPr/>
          <a:lstStyle/>
          <a:p>
            <a:endParaRPr lang="en-US" dirty="0"/>
          </a:p>
        </p:txBody>
      </p:sp>
      <p:sp>
        <p:nvSpPr>
          <p:cNvPr id="26" name="Text Placeholder 28">
            <a:extLst>
              <a:ext uri="{FF2B5EF4-FFF2-40B4-BE49-F238E27FC236}">
                <a16:creationId xmlns:a16="http://schemas.microsoft.com/office/drawing/2014/main" id="{B153104C-76D8-3748-B8DF-26C55FD3683C}"/>
              </a:ext>
            </a:extLst>
          </p:cNvPr>
          <p:cNvSpPr>
            <a:spLocks noGrp="1"/>
          </p:cNvSpPr>
          <p:nvPr>
            <p:ph type="body" sz="quarter" idx="25"/>
          </p:nvPr>
        </p:nvSpPr>
        <p:spPr>
          <a:xfrm>
            <a:off x="3935148" y="3442413"/>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8" name="Picture Placeholder 19">
            <a:extLst>
              <a:ext uri="{FF2B5EF4-FFF2-40B4-BE49-F238E27FC236}">
                <a16:creationId xmlns:a16="http://schemas.microsoft.com/office/drawing/2014/main" id="{CDD9C207-828B-104A-A0D4-05D94E47C55D}"/>
              </a:ext>
            </a:extLst>
          </p:cNvPr>
          <p:cNvSpPr>
            <a:spLocks noGrp="1" noChangeAspect="1"/>
          </p:cNvSpPr>
          <p:nvPr>
            <p:ph type="pic" sz="quarter" idx="26"/>
          </p:nvPr>
        </p:nvSpPr>
        <p:spPr>
          <a:xfrm>
            <a:off x="3108466" y="4825005"/>
            <a:ext cx="676183" cy="676184"/>
          </a:xfrm>
          <a:prstGeom prst="rect">
            <a:avLst/>
          </a:prstGeom>
        </p:spPr>
        <p:txBody>
          <a:bodyPr/>
          <a:lstStyle/>
          <a:p>
            <a:endParaRPr lang="en-US" dirty="0"/>
          </a:p>
        </p:txBody>
      </p:sp>
      <p:sp>
        <p:nvSpPr>
          <p:cNvPr id="34" name="Text Placeholder 28">
            <a:extLst>
              <a:ext uri="{FF2B5EF4-FFF2-40B4-BE49-F238E27FC236}">
                <a16:creationId xmlns:a16="http://schemas.microsoft.com/office/drawing/2014/main" id="{3A2AF104-8209-A044-B12B-B1A018104A77}"/>
              </a:ext>
            </a:extLst>
          </p:cNvPr>
          <p:cNvSpPr>
            <a:spLocks noGrp="1"/>
          </p:cNvSpPr>
          <p:nvPr>
            <p:ph type="body" sz="quarter" idx="27"/>
          </p:nvPr>
        </p:nvSpPr>
        <p:spPr>
          <a:xfrm>
            <a:off x="3935148" y="4825005"/>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2" name="Picture Placeholder 19">
            <a:extLst>
              <a:ext uri="{FF2B5EF4-FFF2-40B4-BE49-F238E27FC236}">
                <a16:creationId xmlns:a16="http://schemas.microsoft.com/office/drawing/2014/main" id="{A0982D05-43ED-634E-AA8B-85256105F396}"/>
              </a:ext>
            </a:extLst>
          </p:cNvPr>
          <p:cNvSpPr>
            <a:spLocks noGrp="1" noChangeAspect="1"/>
          </p:cNvSpPr>
          <p:nvPr>
            <p:ph type="pic" sz="quarter" idx="30"/>
          </p:nvPr>
        </p:nvSpPr>
        <p:spPr>
          <a:xfrm>
            <a:off x="6053146" y="2066800"/>
            <a:ext cx="676183" cy="676184"/>
          </a:xfrm>
          <a:prstGeom prst="rect">
            <a:avLst/>
          </a:prstGeom>
        </p:spPr>
        <p:txBody>
          <a:bodyPr/>
          <a:lstStyle/>
          <a:p>
            <a:endParaRPr lang="en-US" dirty="0"/>
          </a:p>
        </p:txBody>
      </p:sp>
      <p:sp>
        <p:nvSpPr>
          <p:cNvPr id="33" name="Text Placeholder 28">
            <a:extLst>
              <a:ext uri="{FF2B5EF4-FFF2-40B4-BE49-F238E27FC236}">
                <a16:creationId xmlns:a16="http://schemas.microsoft.com/office/drawing/2014/main" id="{B6BA55F0-8ED7-8F48-8AF7-8D7CF3D02C79}"/>
              </a:ext>
            </a:extLst>
          </p:cNvPr>
          <p:cNvSpPr>
            <a:spLocks noGrp="1"/>
          </p:cNvSpPr>
          <p:nvPr>
            <p:ph type="body" sz="quarter" idx="31"/>
          </p:nvPr>
        </p:nvSpPr>
        <p:spPr>
          <a:xfrm>
            <a:off x="6879828" y="2059822"/>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9" name="Picture Placeholder 19">
            <a:extLst>
              <a:ext uri="{FF2B5EF4-FFF2-40B4-BE49-F238E27FC236}">
                <a16:creationId xmlns:a16="http://schemas.microsoft.com/office/drawing/2014/main" id="{8BCAB2A5-7A60-C04F-B35A-B50A8896FE89}"/>
              </a:ext>
            </a:extLst>
          </p:cNvPr>
          <p:cNvSpPr>
            <a:spLocks noGrp="1" noChangeAspect="1"/>
          </p:cNvSpPr>
          <p:nvPr>
            <p:ph type="pic" sz="quarter" idx="32"/>
          </p:nvPr>
        </p:nvSpPr>
        <p:spPr>
          <a:xfrm>
            <a:off x="6053146" y="3442413"/>
            <a:ext cx="676183" cy="676184"/>
          </a:xfrm>
          <a:prstGeom prst="rect">
            <a:avLst/>
          </a:prstGeom>
        </p:spPr>
        <p:txBody>
          <a:bodyPr/>
          <a:lstStyle/>
          <a:p>
            <a:endParaRPr lang="en-US" dirty="0"/>
          </a:p>
        </p:txBody>
      </p:sp>
      <p:sp>
        <p:nvSpPr>
          <p:cNvPr id="40" name="Text Placeholder 28">
            <a:extLst>
              <a:ext uri="{FF2B5EF4-FFF2-40B4-BE49-F238E27FC236}">
                <a16:creationId xmlns:a16="http://schemas.microsoft.com/office/drawing/2014/main" id="{9227FAD8-C663-EA42-A6E3-2694DA2C2DC3}"/>
              </a:ext>
            </a:extLst>
          </p:cNvPr>
          <p:cNvSpPr>
            <a:spLocks noGrp="1"/>
          </p:cNvSpPr>
          <p:nvPr>
            <p:ph type="body" sz="quarter" idx="33"/>
          </p:nvPr>
        </p:nvSpPr>
        <p:spPr>
          <a:xfrm>
            <a:off x="6879828" y="3442413"/>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41" name="Picture Placeholder 19">
            <a:extLst>
              <a:ext uri="{FF2B5EF4-FFF2-40B4-BE49-F238E27FC236}">
                <a16:creationId xmlns:a16="http://schemas.microsoft.com/office/drawing/2014/main" id="{1756E372-3FBD-B64E-86E3-3121FC5FAC2B}"/>
              </a:ext>
            </a:extLst>
          </p:cNvPr>
          <p:cNvSpPr>
            <a:spLocks noGrp="1" noChangeAspect="1"/>
          </p:cNvSpPr>
          <p:nvPr>
            <p:ph type="pic" sz="quarter" idx="34"/>
          </p:nvPr>
        </p:nvSpPr>
        <p:spPr>
          <a:xfrm>
            <a:off x="6053146" y="4825005"/>
            <a:ext cx="676183" cy="676184"/>
          </a:xfrm>
          <a:prstGeom prst="rect">
            <a:avLst/>
          </a:prstGeom>
        </p:spPr>
        <p:txBody>
          <a:bodyPr/>
          <a:lstStyle/>
          <a:p>
            <a:endParaRPr lang="en-US" dirty="0"/>
          </a:p>
        </p:txBody>
      </p:sp>
      <p:sp>
        <p:nvSpPr>
          <p:cNvPr id="42" name="Text Placeholder 28">
            <a:extLst>
              <a:ext uri="{FF2B5EF4-FFF2-40B4-BE49-F238E27FC236}">
                <a16:creationId xmlns:a16="http://schemas.microsoft.com/office/drawing/2014/main" id="{AB28C978-6035-F44D-BBEB-A1FB562DC7DD}"/>
              </a:ext>
            </a:extLst>
          </p:cNvPr>
          <p:cNvSpPr>
            <a:spLocks noGrp="1"/>
          </p:cNvSpPr>
          <p:nvPr>
            <p:ph type="body" sz="quarter" idx="35"/>
          </p:nvPr>
        </p:nvSpPr>
        <p:spPr>
          <a:xfrm>
            <a:off x="6879828" y="4825005"/>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2" name="TextBox 21">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5"/>
          <p:cNvSpPr>
            <a:spLocks noGrp="1"/>
          </p:cNvSpPr>
          <p:nvPr>
            <p:ph sz="quarter" idx="38"/>
          </p:nvPr>
        </p:nvSpPr>
        <p:spPr>
          <a:xfrm>
            <a:off x="560291" y="2051050"/>
            <a:ext cx="2089150" cy="168718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Picture Placeholder 19">
            <a:extLst>
              <a:ext uri="{FF2B5EF4-FFF2-40B4-BE49-F238E27FC236}">
                <a16:creationId xmlns:a16="http://schemas.microsoft.com/office/drawing/2014/main" id="{A0982D05-43ED-634E-AA8B-85256105F396}"/>
              </a:ext>
            </a:extLst>
          </p:cNvPr>
          <p:cNvSpPr>
            <a:spLocks noGrp="1" noChangeAspect="1"/>
          </p:cNvSpPr>
          <p:nvPr>
            <p:ph type="pic" sz="quarter" idx="39"/>
          </p:nvPr>
        </p:nvSpPr>
        <p:spPr>
          <a:xfrm>
            <a:off x="9027846" y="2066800"/>
            <a:ext cx="676183" cy="676184"/>
          </a:xfrm>
          <a:prstGeom prst="rect">
            <a:avLst/>
          </a:prstGeom>
        </p:spPr>
        <p:txBody>
          <a:bodyPr/>
          <a:lstStyle/>
          <a:p>
            <a:endParaRPr lang="en-US" dirty="0"/>
          </a:p>
        </p:txBody>
      </p:sp>
      <p:sp>
        <p:nvSpPr>
          <p:cNvPr id="25" name="Text Placeholder 28">
            <a:extLst>
              <a:ext uri="{FF2B5EF4-FFF2-40B4-BE49-F238E27FC236}">
                <a16:creationId xmlns:a16="http://schemas.microsoft.com/office/drawing/2014/main" id="{B6BA55F0-8ED7-8F48-8AF7-8D7CF3D02C79}"/>
              </a:ext>
            </a:extLst>
          </p:cNvPr>
          <p:cNvSpPr>
            <a:spLocks noGrp="1"/>
          </p:cNvSpPr>
          <p:nvPr>
            <p:ph type="body" sz="quarter" idx="40"/>
          </p:nvPr>
        </p:nvSpPr>
        <p:spPr>
          <a:xfrm>
            <a:off x="9854528" y="2059822"/>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27" name="Picture Placeholder 19">
            <a:extLst>
              <a:ext uri="{FF2B5EF4-FFF2-40B4-BE49-F238E27FC236}">
                <a16:creationId xmlns:a16="http://schemas.microsoft.com/office/drawing/2014/main" id="{8BCAB2A5-7A60-C04F-B35A-B50A8896FE89}"/>
              </a:ext>
            </a:extLst>
          </p:cNvPr>
          <p:cNvSpPr>
            <a:spLocks noGrp="1" noChangeAspect="1"/>
          </p:cNvSpPr>
          <p:nvPr>
            <p:ph type="pic" sz="quarter" idx="41"/>
          </p:nvPr>
        </p:nvSpPr>
        <p:spPr>
          <a:xfrm>
            <a:off x="9027846" y="3442413"/>
            <a:ext cx="676183" cy="676184"/>
          </a:xfrm>
          <a:prstGeom prst="rect">
            <a:avLst/>
          </a:prstGeom>
        </p:spPr>
        <p:txBody>
          <a:bodyPr/>
          <a:lstStyle/>
          <a:p>
            <a:endParaRPr lang="en-US" dirty="0"/>
          </a:p>
        </p:txBody>
      </p:sp>
      <p:sp>
        <p:nvSpPr>
          <p:cNvPr id="30" name="Text Placeholder 28">
            <a:extLst>
              <a:ext uri="{FF2B5EF4-FFF2-40B4-BE49-F238E27FC236}">
                <a16:creationId xmlns:a16="http://schemas.microsoft.com/office/drawing/2014/main" id="{9227FAD8-C663-EA42-A6E3-2694DA2C2DC3}"/>
              </a:ext>
            </a:extLst>
          </p:cNvPr>
          <p:cNvSpPr>
            <a:spLocks noGrp="1"/>
          </p:cNvSpPr>
          <p:nvPr>
            <p:ph type="body" sz="quarter" idx="42"/>
          </p:nvPr>
        </p:nvSpPr>
        <p:spPr>
          <a:xfrm>
            <a:off x="9854528" y="3442413"/>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
        <p:nvSpPr>
          <p:cNvPr id="31" name="Picture Placeholder 19">
            <a:extLst>
              <a:ext uri="{FF2B5EF4-FFF2-40B4-BE49-F238E27FC236}">
                <a16:creationId xmlns:a16="http://schemas.microsoft.com/office/drawing/2014/main" id="{1756E372-3FBD-B64E-86E3-3121FC5FAC2B}"/>
              </a:ext>
            </a:extLst>
          </p:cNvPr>
          <p:cNvSpPr>
            <a:spLocks noGrp="1" noChangeAspect="1"/>
          </p:cNvSpPr>
          <p:nvPr>
            <p:ph type="pic" sz="quarter" idx="43"/>
          </p:nvPr>
        </p:nvSpPr>
        <p:spPr>
          <a:xfrm>
            <a:off x="9027846" y="4825005"/>
            <a:ext cx="676183" cy="676184"/>
          </a:xfrm>
          <a:prstGeom prst="rect">
            <a:avLst/>
          </a:prstGeom>
        </p:spPr>
        <p:txBody>
          <a:bodyPr/>
          <a:lstStyle/>
          <a:p>
            <a:endParaRPr lang="en-US" dirty="0"/>
          </a:p>
        </p:txBody>
      </p:sp>
      <p:sp>
        <p:nvSpPr>
          <p:cNvPr id="37" name="Text Placeholder 28">
            <a:extLst>
              <a:ext uri="{FF2B5EF4-FFF2-40B4-BE49-F238E27FC236}">
                <a16:creationId xmlns:a16="http://schemas.microsoft.com/office/drawing/2014/main" id="{AB28C978-6035-F44D-BBEB-A1FB562DC7DD}"/>
              </a:ext>
            </a:extLst>
          </p:cNvPr>
          <p:cNvSpPr>
            <a:spLocks noGrp="1"/>
          </p:cNvSpPr>
          <p:nvPr>
            <p:ph type="body" sz="quarter" idx="44"/>
          </p:nvPr>
        </p:nvSpPr>
        <p:spPr>
          <a:xfrm>
            <a:off x="9854528" y="4825005"/>
            <a:ext cx="1775763"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 </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2363966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 Icons Tx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6F662DBA-5B90-754F-8284-B84F0E662D69}"/>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1C0FF0F3-C57B-6340-8F36-B1DAB38B72BF}"/>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0" name="Straight Connector 9">
            <a:extLst>
              <a:ext uri="{FF2B5EF4-FFF2-40B4-BE49-F238E27FC236}">
                <a16:creationId xmlns:a16="http://schemas.microsoft.com/office/drawing/2014/main" id="{4A9335C5-7186-1F46-92AA-43FE3F064657}"/>
              </a:ext>
            </a:extLst>
          </p:cNvPr>
          <p:cNvCxnSpPr>
            <a:cxnSpLocks/>
          </p:cNvCxnSpPr>
          <p:nvPr userDrawn="1"/>
        </p:nvCxnSpPr>
        <p:spPr>
          <a:xfrm>
            <a:off x="560291" y="4849996"/>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89537A-E63F-E549-A830-A73B03B5033B}"/>
              </a:ext>
            </a:extLst>
          </p:cNvPr>
          <p:cNvCxnSpPr>
            <a:cxnSpLocks/>
          </p:cNvCxnSpPr>
          <p:nvPr userDrawn="1"/>
        </p:nvCxnSpPr>
        <p:spPr>
          <a:xfrm>
            <a:off x="2810291" y="4849996"/>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20D6B-FDAC-CA47-9665-020BFE1D36A3}"/>
              </a:ext>
            </a:extLst>
          </p:cNvPr>
          <p:cNvCxnSpPr>
            <a:cxnSpLocks/>
          </p:cNvCxnSpPr>
          <p:nvPr userDrawn="1"/>
        </p:nvCxnSpPr>
        <p:spPr>
          <a:xfrm>
            <a:off x="5060291" y="4849996"/>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79EC5-33ED-DF46-863F-0F9467D0D62D}"/>
              </a:ext>
            </a:extLst>
          </p:cNvPr>
          <p:cNvCxnSpPr>
            <a:cxnSpLocks/>
          </p:cNvCxnSpPr>
          <p:nvPr userDrawn="1"/>
        </p:nvCxnSpPr>
        <p:spPr>
          <a:xfrm>
            <a:off x="7310291" y="4849996"/>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69C5D4-AF30-AF4B-AFA2-004A8B701EBA}"/>
              </a:ext>
            </a:extLst>
          </p:cNvPr>
          <p:cNvCxnSpPr>
            <a:cxnSpLocks/>
          </p:cNvCxnSpPr>
          <p:nvPr userDrawn="1"/>
        </p:nvCxnSpPr>
        <p:spPr>
          <a:xfrm>
            <a:off x="9560291" y="4849996"/>
            <a:ext cx="20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27720ED3-EDEC-B64B-918B-AE51E29CEA68}"/>
              </a:ext>
            </a:extLst>
          </p:cNvPr>
          <p:cNvSpPr>
            <a:spLocks noGrp="1" noChangeAspect="1"/>
          </p:cNvSpPr>
          <p:nvPr>
            <p:ph type="pic" sz="quarter" idx="17"/>
          </p:nvPr>
        </p:nvSpPr>
        <p:spPr>
          <a:xfrm>
            <a:off x="1145292" y="3787735"/>
            <a:ext cx="899999" cy="900000"/>
          </a:xfrm>
          <a:prstGeom prst="rect">
            <a:avLst/>
          </a:prstGeom>
        </p:spPr>
        <p:txBody>
          <a:bodyPr/>
          <a:lstStyle/>
          <a:p>
            <a:endParaRPr lang="en-US" dirty="0"/>
          </a:p>
        </p:txBody>
      </p:sp>
      <p:sp>
        <p:nvSpPr>
          <p:cNvPr id="21" name="Picture Placeholder 19">
            <a:extLst>
              <a:ext uri="{FF2B5EF4-FFF2-40B4-BE49-F238E27FC236}">
                <a16:creationId xmlns:a16="http://schemas.microsoft.com/office/drawing/2014/main" id="{8F1E9716-CEA8-3646-B6CF-FFE1BACCCBA6}"/>
              </a:ext>
            </a:extLst>
          </p:cNvPr>
          <p:cNvSpPr>
            <a:spLocks noGrp="1" noChangeAspect="1"/>
          </p:cNvSpPr>
          <p:nvPr>
            <p:ph type="pic" sz="quarter" idx="18"/>
          </p:nvPr>
        </p:nvSpPr>
        <p:spPr>
          <a:xfrm>
            <a:off x="3395292" y="3787735"/>
            <a:ext cx="899999" cy="900000"/>
          </a:xfrm>
          <a:prstGeom prst="rect">
            <a:avLst/>
          </a:prstGeom>
        </p:spPr>
        <p:txBody>
          <a:bodyPr/>
          <a:lstStyle/>
          <a:p>
            <a:endParaRPr lang="en-US"/>
          </a:p>
        </p:txBody>
      </p:sp>
      <p:sp>
        <p:nvSpPr>
          <p:cNvPr id="22" name="Picture Placeholder 19">
            <a:extLst>
              <a:ext uri="{FF2B5EF4-FFF2-40B4-BE49-F238E27FC236}">
                <a16:creationId xmlns:a16="http://schemas.microsoft.com/office/drawing/2014/main" id="{C884506D-7C71-B34C-9054-BE64341631F5}"/>
              </a:ext>
            </a:extLst>
          </p:cNvPr>
          <p:cNvSpPr>
            <a:spLocks noGrp="1" noChangeAspect="1"/>
          </p:cNvSpPr>
          <p:nvPr>
            <p:ph type="pic" sz="quarter" idx="19"/>
          </p:nvPr>
        </p:nvSpPr>
        <p:spPr>
          <a:xfrm>
            <a:off x="5645292" y="3787735"/>
            <a:ext cx="899999" cy="900000"/>
          </a:xfrm>
          <a:prstGeom prst="rect">
            <a:avLst/>
          </a:prstGeom>
        </p:spPr>
        <p:txBody>
          <a:bodyPr/>
          <a:lstStyle/>
          <a:p>
            <a:endParaRPr lang="en-US"/>
          </a:p>
        </p:txBody>
      </p:sp>
      <p:sp>
        <p:nvSpPr>
          <p:cNvPr id="24" name="Picture Placeholder 19">
            <a:extLst>
              <a:ext uri="{FF2B5EF4-FFF2-40B4-BE49-F238E27FC236}">
                <a16:creationId xmlns:a16="http://schemas.microsoft.com/office/drawing/2014/main" id="{349DE1A8-C499-7B4D-8632-FF53FC3CA3FC}"/>
              </a:ext>
            </a:extLst>
          </p:cNvPr>
          <p:cNvSpPr>
            <a:spLocks noGrp="1" noChangeAspect="1"/>
          </p:cNvSpPr>
          <p:nvPr>
            <p:ph type="pic" sz="quarter" idx="20"/>
          </p:nvPr>
        </p:nvSpPr>
        <p:spPr>
          <a:xfrm>
            <a:off x="7895292" y="3787735"/>
            <a:ext cx="899999" cy="900000"/>
          </a:xfrm>
          <a:prstGeom prst="rect">
            <a:avLst/>
          </a:prstGeom>
        </p:spPr>
        <p:txBody>
          <a:bodyPr/>
          <a:lstStyle/>
          <a:p>
            <a:endParaRPr lang="en-US"/>
          </a:p>
        </p:txBody>
      </p:sp>
      <p:sp>
        <p:nvSpPr>
          <p:cNvPr id="25" name="Picture Placeholder 19">
            <a:extLst>
              <a:ext uri="{FF2B5EF4-FFF2-40B4-BE49-F238E27FC236}">
                <a16:creationId xmlns:a16="http://schemas.microsoft.com/office/drawing/2014/main" id="{4339D305-E22B-5841-ADCD-CA6FD72A5861}"/>
              </a:ext>
            </a:extLst>
          </p:cNvPr>
          <p:cNvSpPr>
            <a:spLocks noGrp="1" noChangeAspect="1"/>
          </p:cNvSpPr>
          <p:nvPr>
            <p:ph type="pic" sz="quarter" idx="21"/>
          </p:nvPr>
        </p:nvSpPr>
        <p:spPr>
          <a:xfrm>
            <a:off x="10145292" y="3787735"/>
            <a:ext cx="899999" cy="900000"/>
          </a:xfrm>
          <a:prstGeom prst="rect">
            <a:avLst/>
          </a:prstGeom>
        </p:spPr>
        <p:txBody>
          <a:bodyPr/>
          <a:lstStyle/>
          <a:p>
            <a:endParaRPr lang="en-US"/>
          </a:p>
        </p:txBody>
      </p:sp>
      <p:sp>
        <p:nvSpPr>
          <p:cNvPr id="23" name="Picture Placeholder 19">
            <a:extLst>
              <a:ext uri="{FF2B5EF4-FFF2-40B4-BE49-F238E27FC236}">
                <a16:creationId xmlns:a16="http://schemas.microsoft.com/office/drawing/2014/main" id="{9CE6F681-D3F6-4D46-87B3-019F3725EFE5}"/>
              </a:ext>
            </a:extLst>
          </p:cNvPr>
          <p:cNvSpPr>
            <a:spLocks noGrp="1" noChangeAspect="1"/>
          </p:cNvSpPr>
          <p:nvPr>
            <p:ph type="pic" sz="quarter" idx="28"/>
          </p:nvPr>
        </p:nvSpPr>
        <p:spPr>
          <a:xfrm>
            <a:off x="0" y="2051050"/>
            <a:ext cx="12191999" cy="1582291"/>
          </a:xfrm>
          <a:prstGeom prst="rect">
            <a:avLst/>
          </a:prstGeom>
        </p:spPr>
        <p:txBody>
          <a:bodyPr/>
          <a:lstStyle/>
          <a:p>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image/icon: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image/icon &gt; Click image icon &gt; Select new image/icon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5">
            <a:extLst>
              <a:ext uri="{FF2B5EF4-FFF2-40B4-BE49-F238E27FC236}">
                <a16:creationId xmlns:a16="http://schemas.microsoft.com/office/drawing/2014/main" id="{D4FF791B-9366-1248-A655-C42F34B02004}"/>
              </a:ext>
            </a:extLst>
          </p:cNvPr>
          <p:cNvSpPr>
            <a:spLocks noGrp="1"/>
          </p:cNvSpPr>
          <p:nvPr>
            <p:ph type="body" sz="quarter" idx="41"/>
          </p:nvPr>
        </p:nvSpPr>
        <p:spPr>
          <a:xfrm>
            <a:off x="550863" y="5008641"/>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28" name="Text Placeholder 5">
            <a:extLst>
              <a:ext uri="{FF2B5EF4-FFF2-40B4-BE49-F238E27FC236}">
                <a16:creationId xmlns:a16="http://schemas.microsoft.com/office/drawing/2014/main" id="{09213BDC-D64E-8048-BF75-1C349244C157}"/>
              </a:ext>
            </a:extLst>
          </p:cNvPr>
          <p:cNvSpPr>
            <a:spLocks noGrp="1"/>
          </p:cNvSpPr>
          <p:nvPr>
            <p:ph type="body" sz="quarter" idx="42"/>
          </p:nvPr>
        </p:nvSpPr>
        <p:spPr>
          <a:xfrm>
            <a:off x="2803575" y="5008641"/>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4" name="Text Placeholder 5">
            <a:extLst>
              <a:ext uri="{FF2B5EF4-FFF2-40B4-BE49-F238E27FC236}">
                <a16:creationId xmlns:a16="http://schemas.microsoft.com/office/drawing/2014/main" id="{5D773407-B8CD-2146-B4B1-180C14DF00E4}"/>
              </a:ext>
            </a:extLst>
          </p:cNvPr>
          <p:cNvSpPr>
            <a:spLocks noGrp="1"/>
          </p:cNvSpPr>
          <p:nvPr>
            <p:ph type="body" sz="quarter" idx="43"/>
          </p:nvPr>
        </p:nvSpPr>
        <p:spPr>
          <a:xfrm>
            <a:off x="5056287" y="5008641"/>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5" name="Text Placeholder 5">
            <a:extLst>
              <a:ext uri="{FF2B5EF4-FFF2-40B4-BE49-F238E27FC236}">
                <a16:creationId xmlns:a16="http://schemas.microsoft.com/office/drawing/2014/main" id="{D31CAC14-AE42-0743-A8DD-17EFBA50FFB0}"/>
              </a:ext>
            </a:extLst>
          </p:cNvPr>
          <p:cNvSpPr>
            <a:spLocks noGrp="1"/>
          </p:cNvSpPr>
          <p:nvPr>
            <p:ph type="body" sz="quarter" idx="44"/>
          </p:nvPr>
        </p:nvSpPr>
        <p:spPr>
          <a:xfrm>
            <a:off x="7308999" y="5008641"/>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6" name="Text Placeholder 5">
            <a:extLst>
              <a:ext uri="{FF2B5EF4-FFF2-40B4-BE49-F238E27FC236}">
                <a16:creationId xmlns:a16="http://schemas.microsoft.com/office/drawing/2014/main" id="{7DBA41D5-5DBE-CF43-A90C-A8D768997579}"/>
              </a:ext>
            </a:extLst>
          </p:cNvPr>
          <p:cNvSpPr>
            <a:spLocks noGrp="1"/>
          </p:cNvSpPr>
          <p:nvPr>
            <p:ph type="body" sz="quarter" idx="45"/>
          </p:nvPr>
        </p:nvSpPr>
        <p:spPr>
          <a:xfrm>
            <a:off x="9561710" y="5008641"/>
            <a:ext cx="2075828"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340053521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ap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pic>
        <p:nvPicPr>
          <p:cNvPr id="7" name="Picture Placeholder 6">
            <a:extLst>
              <a:ext uri="{FF2B5EF4-FFF2-40B4-BE49-F238E27FC236}">
                <a16:creationId xmlns:a16="http://schemas.microsoft.com/office/drawing/2014/main" id="{1FF0BBD0-104A-1346-991C-C26C2F08651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5174" r="-25174"/>
          <a:stretch/>
        </p:blipFill>
        <p:spPr>
          <a:xfrm>
            <a:off x="555577" y="1860040"/>
            <a:ext cx="11080847" cy="4257674"/>
          </a:xfrm>
          <a:prstGeom prst="rect">
            <a:avLst/>
          </a:prstGeom>
        </p:spPr>
      </p:pic>
      <p:sp>
        <p:nvSpPr>
          <p:cNvPr id="6" name="TextBox 5"/>
          <p:cNvSpPr txBox="1"/>
          <p:nvPr userDrawn="1"/>
        </p:nvSpPr>
        <p:spPr>
          <a:xfrm>
            <a:off x="0" y="6924675"/>
            <a:ext cx="12192000" cy="307777"/>
          </a:xfrm>
          <a:prstGeom prst="rect">
            <a:avLst/>
          </a:prstGeom>
          <a:noFill/>
        </p:spPr>
        <p:txBody>
          <a:bodyPr wrap="square"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This slide has an editable map, which you can change to suit your needs. </a:t>
            </a:r>
          </a:p>
        </p:txBody>
      </p:sp>
    </p:spTree>
    <p:extLst>
      <p:ext uri="{BB962C8B-B14F-4D97-AF65-F5344CB8AC3E}">
        <p14:creationId xmlns:p14="http://schemas.microsoft.com/office/powerpoint/2010/main" val="58164852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ap slide 2">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FF0BBD0-104A-1346-991C-C26C2F08651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2"/>
          <a:stretch/>
        </p:blipFill>
        <p:spPr>
          <a:xfrm>
            <a:off x="4409268" y="706626"/>
            <a:ext cx="7236521" cy="5594350"/>
          </a:xfrm>
          <a:prstGeom prst="rect">
            <a:avLst/>
          </a:prstGeom>
        </p:spPr>
      </p:pic>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6" name="TextBox 5"/>
          <p:cNvSpPr txBox="1"/>
          <p:nvPr userDrawn="1"/>
        </p:nvSpPr>
        <p:spPr>
          <a:xfrm>
            <a:off x="0" y="6924675"/>
            <a:ext cx="12192000" cy="307777"/>
          </a:xfrm>
          <a:prstGeom prst="rect">
            <a:avLst/>
          </a:prstGeom>
          <a:noFill/>
        </p:spPr>
        <p:txBody>
          <a:bodyPr wrap="square"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This slide has an editable map, which you can change to suit your needs. </a:t>
            </a:r>
          </a:p>
        </p:txBody>
      </p:sp>
    </p:spTree>
    <p:extLst>
      <p:ext uri="{BB962C8B-B14F-4D97-AF65-F5344CB8AC3E}">
        <p14:creationId xmlns:p14="http://schemas.microsoft.com/office/powerpoint/2010/main" val="7937389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Divider slide 1">
    <p:bg>
      <p:bgPr>
        <a:solidFill>
          <a:schemeClr val="accent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5BF114F0-58E7-5E48-A897-2E2108687AE6}"/>
              </a:ext>
            </a:extLst>
          </p:cNvPr>
          <p:cNvCxnSpPr>
            <a:cxnSpLocks/>
          </p:cNvCxnSpPr>
          <p:nvPr userDrawn="1"/>
        </p:nvCxnSpPr>
        <p:spPr>
          <a:xfrm>
            <a:off x="757141" y="3429000"/>
            <a:ext cx="208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0">
            <a:extLst>
              <a:ext uri="{FF2B5EF4-FFF2-40B4-BE49-F238E27FC236}">
                <a16:creationId xmlns:a16="http://schemas.microsoft.com/office/drawing/2014/main" id="{20C5E4E2-D504-B44C-92A8-6FAEE6B1E4A3}"/>
              </a:ext>
            </a:extLst>
          </p:cNvPr>
          <p:cNvSpPr>
            <a:spLocks noGrp="1"/>
          </p:cNvSpPr>
          <p:nvPr>
            <p:ph idx="1" hasCustomPrompt="1"/>
          </p:nvPr>
        </p:nvSpPr>
        <p:spPr>
          <a:xfrm>
            <a:off x="757141" y="3873881"/>
            <a:ext cx="4104000" cy="307777"/>
          </a:xfrm>
          <a:prstGeom prst="rect">
            <a:avLst/>
          </a:prstGeom>
        </p:spPr>
        <p:txBody>
          <a:bodyPr vert="horz" wrap="square" lIns="0" tIns="0" rIns="0" bIns="0" rtlCol="0">
            <a:spAutoFit/>
          </a:bodyPr>
          <a:lstStyle>
            <a:lvl1pPr>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Click to edit Master text styles</a:t>
            </a:r>
          </a:p>
        </p:txBody>
      </p:sp>
      <p:sp>
        <p:nvSpPr>
          <p:cNvPr id="27" name="Title Placeholder 8">
            <a:extLst>
              <a:ext uri="{FF2B5EF4-FFF2-40B4-BE49-F238E27FC236}">
                <a16:creationId xmlns:a16="http://schemas.microsoft.com/office/drawing/2014/main" id="{B03861ED-3217-1B4A-BBAD-F7CEE653B0E0}"/>
              </a:ext>
            </a:extLst>
          </p:cNvPr>
          <p:cNvSpPr>
            <a:spLocks noGrp="1"/>
          </p:cNvSpPr>
          <p:nvPr>
            <p:ph type="title"/>
          </p:nvPr>
        </p:nvSpPr>
        <p:spPr>
          <a:xfrm>
            <a:off x="757140" y="2521077"/>
            <a:ext cx="8640859" cy="615553"/>
          </a:xfrm>
          <a:prstGeom prst="rect">
            <a:avLst/>
          </a:prstGeom>
        </p:spPr>
        <p:txBody>
          <a:bodyPr vert="horz" wrap="square" lIns="0" tIns="0" rIns="0" bIns="0" rtlCol="0" anchor="b" anchorCtr="0">
            <a:spAutoFit/>
          </a:bodyPr>
          <a:lstStyle>
            <a:lvl1pPr>
              <a:lnSpc>
                <a:spcPct val="100000"/>
              </a:lnSpc>
              <a:defRPr sz="4000">
                <a:solidFill>
                  <a:schemeClr val="bg1"/>
                </a:solidFill>
              </a:defRPr>
            </a:lvl1pPr>
          </a:lstStyle>
          <a:p>
            <a:r>
              <a:rPr lang="en-GB" dirty="0"/>
              <a:t>Click to edit Master title style</a:t>
            </a:r>
            <a:endParaRPr lang="en-US" dirty="0"/>
          </a:p>
        </p:txBody>
      </p:sp>
      <p:grpSp>
        <p:nvGrpSpPr>
          <p:cNvPr id="12" name="Group 11">
            <a:extLst>
              <a:ext uri="{FF2B5EF4-FFF2-40B4-BE49-F238E27FC236}">
                <a16:creationId xmlns:a16="http://schemas.microsoft.com/office/drawing/2014/main" id="{22FEDF10-0835-4644-97AB-5B80E11A851D}"/>
              </a:ext>
            </a:extLst>
          </p:cNvPr>
          <p:cNvGrpSpPr/>
          <p:nvPr userDrawn="1"/>
        </p:nvGrpSpPr>
        <p:grpSpPr>
          <a:xfrm flipH="1">
            <a:off x="10672858" y="-5052"/>
            <a:ext cx="1524001" cy="6863052"/>
            <a:chOff x="6124660" y="-5052"/>
            <a:chExt cx="1524001" cy="6863052"/>
          </a:xfrm>
        </p:grpSpPr>
        <p:sp>
          <p:nvSpPr>
            <p:cNvPr id="13" name="Rectangle 12">
              <a:extLst>
                <a:ext uri="{FF2B5EF4-FFF2-40B4-BE49-F238E27FC236}">
                  <a16:creationId xmlns:a16="http://schemas.microsoft.com/office/drawing/2014/main" id="{5B3ABB55-5C1D-604D-9F9D-C70A0122E185}"/>
                </a:ext>
              </a:extLst>
            </p:cNvPr>
            <p:cNvSpPr/>
            <p:nvPr userDrawn="1"/>
          </p:nvSpPr>
          <p:spPr>
            <a:xfrm>
              <a:off x="6124660" y="0"/>
              <a:ext cx="116672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FD12DC4B-DF58-F34E-B8EF-AC0335F982DA}"/>
                </a:ext>
              </a:extLst>
            </p:cNvPr>
            <p:cNvSpPr/>
            <p:nvPr userDrawn="1"/>
          </p:nvSpPr>
          <p:spPr>
            <a:xfrm>
              <a:off x="6124660" y="0"/>
              <a:ext cx="175339"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DF0029A7-5D81-5041-B58B-8B7057BE4958}"/>
                </a:ext>
              </a:extLst>
            </p:cNvPr>
            <p:cNvSpPr/>
            <p:nvPr userDrawn="1"/>
          </p:nvSpPr>
          <p:spPr>
            <a:xfrm flipH="1">
              <a:off x="6404077" y="0"/>
              <a:ext cx="9832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17D76F24-38DF-884E-BA97-91D66D6CC7F2}"/>
                </a:ext>
              </a:extLst>
            </p:cNvPr>
            <p:cNvSpPr/>
            <p:nvPr userDrawn="1"/>
          </p:nvSpPr>
          <p:spPr>
            <a:xfrm flipH="1">
              <a:off x="6723661" y="-5052"/>
              <a:ext cx="5260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E69A7F21-DCDE-EB42-B93D-A71D8DD053EE}"/>
                </a:ext>
              </a:extLst>
            </p:cNvPr>
            <p:cNvSpPr/>
            <p:nvPr userDrawn="1"/>
          </p:nvSpPr>
          <p:spPr>
            <a:xfrm flipH="1">
              <a:off x="7612661" y="-5052"/>
              <a:ext cx="36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81AB8EF6-5DE8-A14A-9B2B-EB3632B42722}"/>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colour: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solid fill</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808465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ap w 8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77" name="Oval 76">
            <a:extLst>
              <a:ext uri="{FF2B5EF4-FFF2-40B4-BE49-F238E27FC236}">
                <a16:creationId xmlns:a16="http://schemas.microsoft.com/office/drawing/2014/main" id="{0F1A1191-0D21-7A41-9377-612941D07EB8}"/>
              </a:ext>
            </a:extLst>
          </p:cNvPr>
          <p:cNvSpPr/>
          <p:nvPr userDrawn="1"/>
        </p:nvSpPr>
        <p:spPr>
          <a:xfrm>
            <a:off x="3219947"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8" name="Oval 77">
            <a:extLst>
              <a:ext uri="{FF2B5EF4-FFF2-40B4-BE49-F238E27FC236}">
                <a16:creationId xmlns:a16="http://schemas.microsoft.com/office/drawing/2014/main" id="{18B72280-9204-BB4B-A4E9-5C7C0156814E}"/>
              </a:ext>
            </a:extLst>
          </p:cNvPr>
          <p:cNvSpPr/>
          <p:nvPr userDrawn="1"/>
        </p:nvSpPr>
        <p:spPr>
          <a:xfrm>
            <a:off x="2511076"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9" name="Oval 78">
            <a:extLst>
              <a:ext uri="{FF2B5EF4-FFF2-40B4-BE49-F238E27FC236}">
                <a16:creationId xmlns:a16="http://schemas.microsoft.com/office/drawing/2014/main" id="{2C611B30-5819-1044-84BB-7488FCF64804}"/>
              </a:ext>
            </a:extLst>
          </p:cNvPr>
          <p:cNvSpPr/>
          <p:nvPr userDrawn="1"/>
        </p:nvSpPr>
        <p:spPr>
          <a:xfrm>
            <a:off x="253002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0" name="Oval 79">
            <a:extLst>
              <a:ext uri="{FF2B5EF4-FFF2-40B4-BE49-F238E27FC236}">
                <a16:creationId xmlns:a16="http://schemas.microsoft.com/office/drawing/2014/main" id="{2D1E2C70-91CE-AA4D-8BB8-1681F1200FBB}"/>
              </a:ext>
            </a:extLst>
          </p:cNvPr>
          <p:cNvSpPr/>
          <p:nvPr userDrawn="1"/>
        </p:nvSpPr>
        <p:spPr>
          <a:xfrm>
            <a:off x="3207517"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1" name="Oval 80">
            <a:extLst>
              <a:ext uri="{FF2B5EF4-FFF2-40B4-BE49-F238E27FC236}">
                <a16:creationId xmlns:a16="http://schemas.microsoft.com/office/drawing/2014/main" id="{8358B520-F12E-6D47-8910-2B6C53BFA76F}"/>
              </a:ext>
            </a:extLst>
          </p:cNvPr>
          <p:cNvSpPr/>
          <p:nvPr userDrawn="1"/>
        </p:nvSpPr>
        <p:spPr>
          <a:xfrm flipH="1">
            <a:off x="7913121"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2" name="Oval 81">
            <a:extLst>
              <a:ext uri="{FF2B5EF4-FFF2-40B4-BE49-F238E27FC236}">
                <a16:creationId xmlns:a16="http://schemas.microsoft.com/office/drawing/2014/main" id="{C28160B3-E800-394A-950C-C770EDFFD4E3}"/>
              </a:ext>
            </a:extLst>
          </p:cNvPr>
          <p:cNvSpPr/>
          <p:nvPr userDrawn="1"/>
        </p:nvSpPr>
        <p:spPr>
          <a:xfrm flipH="1">
            <a:off x="8492951"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3" name="Oval 82">
            <a:extLst>
              <a:ext uri="{FF2B5EF4-FFF2-40B4-BE49-F238E27FC236}">
                <a16:creationId xmlns:a16="http://schemas.microsoft.com/office/drawing/2014/main" id="{546097E8-0D8F-CC41-8434-AB058F615B89}"/>
              </a:ext>
            </a:extLst>
          </p:cNvPr>
          <p:cNvSpPr/>
          <p:nvPr userDrawn="1"/>
        </p:nvSpPr>
        <p:spPr>
          <a:xfrm flipH="1">
            <a:off x="851730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4" name="Oval 83">
            <a:extLst>
              <a:ext uri="{FF2B5EF4-FFF2-40B4-BE49-F238E27FC236}">
                <a16:creationId xmlns:a16="http://schemas.microsoft.com/office/drawing/2014/main" id="{BA2AE0A4-FAD5-D74F-9C0D-597F89797B8F}"/>
              </a:ext>
            </a:extLst>
          </p:cNvPr>
          <p:cNvSpPr/>
          <p:nvPr userDrawn="1"/>
        </p:nvSpPr>
        <p:spPr>
          <a:xfrm flipH="1">
            <a:off x="7900691"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85" name="Picture Placeholder 53">
            <a:extLst>
              <a:ext uri="{FF2B5EF4-FFF2-40B4-BE49-F238E27FC236}">
                <a16:creationId xmlns:a16="http://schemas.microsoft.com/office/drawing/2014/main" id="{6D9E37FD-42B9-C440-89ED-3F35F8F4326F}"/>
              </a:ext>
            </a:extLst>
          </p:cNvPr>
          <p:cNvSpPr>
            <a:spLocks noGrp="1" noChangeAspect="1"/>
          </p:cNvSpPr>
          <p:nvPr>
            <p:ph type="pic" sz="quarter" idx="12" hasCustomPrompt="1"/>
          </p:nvPr>
        </p:nvSpPr>
        <p:spPr>
          <a:xfrm>
            <a:off x="3227210" y="1864695"/>
            <a:ext cx="1026000" cy="1026000"/>
          </a:xfrm>
          <a:prstGeom prst="ellipse">
            <a:avLst/>
          </a:prstGeom>
          <a:noFill/>
        </p:spPr>
        <p:txBody>
          <a:bodyPr anchor="ctr"/>
          <a:lstStyle>
            <a:lvl1pPr algn="ctr">
              <a:defRPr/>
            </a:lvl1pPr>
          </a:lstStyle>
          <a:p>
            <a:r>
              <a:rPr lang="en-GB" dirty="0"/>
              <a:t>Icon</a:t>
            </a:r>
          </a:p>
        </p:txBody>
      </p:sp>
      <p:sp>
        <p:nvSpPr>
          <p:cNvPr id="86" name="Picture Placeholder 53">
            <a:extLst>
              <a:ext uri="{FF2B5EF4-FFF2-40B4-BE49-F238E27FC236}">
                <a16:creationId xmlns:a16="http://schemas.microsoft.com/office/drawing/2014/main" id="{42F2EF17-DF85-6441-9814-0DE7BF29C304}"/>
              </a:ext>
            </a:extLst>
          </p:cNvPr>
          <p:cNvSpPr>
            <a:spLocks noGrp="1" noChangeAspect="1"/>
          </p:cNvSpPr>
          <p:nvPr>
            <p:ph type="pic" sz="quarter" idx="35" hasCustomPrompt="1"/>
          </p:nvPr>
        </p:nvSpPr>
        <p:spPr>
          <a:xfrm>
            <a:off x="2518339" y="2894466"/>
            <a:ext cx="1026000" cy="1026000"/>
          </a:xfrm>
          <a:prstGeom prst="ellipse">
            <a:avLst/>
          </a:prstGeom>
          <a:noFill/>
        </p:spPr>
        <p:txBody>
          <a:bodyPr anchor="ctr"/>
          <a:lstStyle>
            <a:lvl1pPr algn="ctr">
              <a:defRPr/>
            </a:lvl1pPr>
          </a:lstStyle>
          <a:p>
            <a:r>
              <a:rPr lang="en-GB" dirty="0"/>
              <a:t>Icon</a:t>
            </a:r>
          </a:p>
        </p:txBody>
      </p:sp>
      <p:sp>
        <p:nvSpPr>
          <p:cNvPr id="87" name="Picture Placeholder 53">
            <a:extLst>
              <a:ext uri="{FF2B5EF4-FFF2-40B4-BE49-F238E27FC236}">
                <a16:creationId xmlns:a16="http://schemas.microsoft.com/office/drawing/2014/main" id="{E99F2560-2B48-7347-84B0-277B8713C04C}"/>
              </a:ext>
            </a:extLst>
          </p:cNvPr>
          <p:cNvSpPr>
            <a:spLocks noGrp="1" noChangeAspect="1"/>
          </p:cNvSpPr>
          <p:nvPr>
            <p:ph type="pic" sz="quarter" idx="36" hasCustomPrompt="1"/>
          </p:nvPr>
        </p:nvSpPr>
        <p:spPr>
          <a:xfrm>
            <a:off x="2537287" y="4077814"/>
            <a:ext cx="1026000" cy="1026000"/>
          </a:xfrm>
          <a:prstGeom prst="ellipse">
            <a:avLst/>
          </a:prstGeom>
          <a:noFill/>
        </p:spPr>
        <p:txBody>
          <a:bodyPr anchor="ctr"/>
          <a:lstStyle>
            <a:lvl1pPr algn="ctr">
              <a:defRPr/>
            </a:lvl1pPr>
          </a:lstStyle>
          <a:p>
            <a:r>
              <a:rPr lang="en-GB" dirty="0"/>
              <a:t>Icon</a:t>
            </a:r>
          </a:p>
        </p:txBody>
      </p:sp>
      <p:sp>
        <p:nvSpPr>
          <p:cNvPr id="88" name="Picture Placeholder 53">
            <a:extLst>
              <a:ext uri="{FF2B5EF4-FFF2-40B4-BE49-F238E27FC236}">
                <a16:creationId xmlns:a16="http://schemas.microsoft.com/office/drawing/2014/main" id="{F08535F8-F9C7-D34E-8D01-52CA416B8B3A}"/>
              </a:ext>
            </a:extLst>
          </p:cNvPr>
          <p:cNvSpPr>
            <a:spLocks noGrp="1" noChangeAspect="1"/>
          </p:cNvSpPr>
          <p:nvPr>
            <p:ph type="pic" sz="quarter" idx="37" hasCustomPrompt="1"/>
          </p:nvPr>
        </p:nvSpPr>
        <p:spPr>
          <a:xfrm>
            <a:off x="3214780" y="5101199"/>
            <a:ext cx="1026000" cy="1026000"/>
          </a:xfrm>
          <a:prstGeom prst="ellipse">
            <a:avLst/>
          </a:prstGeom>
          <a:noFill/>
        </p:spPr>
        <p:txBody>
          <a:bodyPr anchor="ctr"/>
          <a:lstStyle>
            <a:lvl1pPr algn="ctr">
              <a:defRPr/>
            </a:lvl1pPr>
          </a:lstStyle>
          <a:p>
            <a:r>
              <a:rPr lang="en-GB" dirty="0"/>
              <a:t>Icon</a:t>
            </a:r>
          </a:p>
        </p:txBody>
      </p:sp>
      <p:sp>
        <p:nvSpPr>
          <p:cNvPr id="89" name="Picture Placeholder 53">
            <a:extLst>
              <a:ext uri="{FF2B5EF4-FFF2-40B4-BE49-F238E27FC236}">
                <a16:creationId xmlns:a16="http://schemas.microsoft.com/office/drawing/2014/main" id="{24244484-3BE0-F745-B15F-504B83DBFF3C}"/>
              </a:ext>
            </a:extLst>
          </p:cNvPr>
          <p:cNvSpPr>
            <a:spLocks noGrp="1" noChangeAspect="1"/>
          </p:cNvSpPr>
          <p:nvPr>
            <p:ph type="pic" sz="quarter" idx="38" hasCustomPrompt="1"/>
          </p:nvPr>
        </p:nvSpPr>
        <p:spPr>
          <a:xfrm>
            <a:off x="7920384" y="1864695"/>
            <a:ext cx="1026000" cy="1026000"/>
          </a:xfrm>
          <a:prstGeom prst="ellipse">
            <a:avLst/>
          </a:prstGeom>
          <a:noFill/>
        </p:spPr>
        <p:txBody>
          <a:bodyPr anchor="ctr"/>
          <a:lstStyle>
            <a:lvl1pPr algn="ctr">
              <a:defRPr/>
            </a:lvl1pPr>
          </a:lstStyle>
          <a:p>
            <a:r>
              <a:rPr lang="en-GB" dirty="0"/>
              <a:t>Icon</a:t>
            </a:r>
          </a:p>
        </p:txBody>
      </p:sp>
      <p:sp>
        <p:nvSpPr>
          <p:cNvPr id="90" name="Picture Placeholder 53">
            <a:extLst>
              <a:ext uri="{FF2B5EF4-FFF2-40B4-BE49-F238E27FC236}">
                <a16:creationId xmlns:a16="http://schemas.microsoft.com/office/drawing/2014/main" id="{C1A3F3DC-7A96-FE41-AB9D-7DDA69A8DCBB}"/>
              </a:ext>
            </a:extLst>
          </p:cNvPr>
          <p:cNvSpPr>
            <a:spLocks noGrp="1" noChangeAspect="1"/>
          </p:cNvSpPr>
          <p:nvPr>
            <p:ph type="pic" sz="quarter" idx="39" hasCustomPrompt="1"/>
          </p:nvPr>
        </p:nvSpPr>
        <p:spPr>
          <a:xfrm>
            <a:off x="8500214" y="2894466"/>
            <a:ext cx="1026000" cy="1026000"/>
          </a:xfrm>
          <a:prstGeom prst="ellipse">
            <a:avLst/>
          </a:prstGeom>
          <a:noFill/>
        </p:spPr>
        <p:txBody>
          <a:bodyPr anchor="ctr"/>
          <a:lstStyle>
            <a:lvl1pPr algn="ctr">
              <a:defRPr/>
            </a:lvl1pPr>
          </a:lstStyle>
          <a:p>
            <a:r>
              <a:rPr lang="en-GB" dirty="0"/>
              <a:t>Icon</a:t>
            </a:r>
          </a:p>
        </p:txBody>
      </p:sp>
      <p:sp>
        <p:nvSpPr>
          <p:cNvPr id="91" name="Picture Placeholder 53">
            <a:extLst>
              <a:ext uri="{FF2B5EF4-FFF2-40B4-BE49-F238E27FC236}">
                <a16:creationId xmlns:a16="http://schemas.microsoft.com/office/drawing/2014/main" id="{9FCCE76B-9DC1-5640-9906-BF78BD78912E}"/>
              </a:ext>
            </a:extLst>
          </p:cNvPr>
          <p:cNvSpPr>
            <a:spLocks noGrp="1" noChangeAspect="1"/>
          </p:cNvSpPr>
          <p:nvPr>
            <p:ph type="pic" sz="quarter" idx="40" hasCustomPrompt="1"/>
          </p:nvPr>
        </p:nvSpPr>
        <p:spPr>
          <a:xfrm>
            <a:off x="8524567" y="4077814"/>
            <a:ext cx="1026000" cy="1026000"/>
          </a:xfrm>
          <a:prstGeom prst="ellipse">
            <a:avLst/>
          </a:prstGeom>
          <a:noFill/>
        </p:spPr>
        <p:txBody>
          <a:bodyPr anchor="ctr"/>
          <a:lstStyle>
            <a:lvl1pPr algn="ctr">
              <a:defRPr/>
            </a:lvl1pPr>
          </a:lstStyle>
          <a:p>
            <a:r>
              <a:rPr lang="en-GB" dirty="0"/>
              <a:t>Icon</a:t>
            </a:r>
          </a:p>
        </p:txBody>
      </p:sp>
      <p:sp>
        <p:nvSpPr>
          <p:cNvPr id="92" name="Picture Placeholder 53">
            <a:extLst>
              <a:ext uri="{FF2B5EF4-FFF2-40B4-BE49-F238E27FC236}">
                <a16:creationId xmlns:a16="http://schemas.microsoft.com/office/drawing/2014/main" id="{A470ECBB-8220-9646-AB66-64E78AA9D50C}"/>
              </a:ext>
            </a:extLst>
          </p:cNvPr>
          <p:cNvSpPr>
            <a:spLocks noGrp="1" noChangeAspect="1"/>
          </p:cNvSpPr>
          <p:nvPr>
            <p:ph type="pic" sz="quarter" idx="41" hasCustomPrompt="1"/>
          </p:nvPr>
        </p:nvSpPr>
        <p:spPr>
          <a:xfrm>
            <a:off x="7907954" y="5101199"/>
            <a:ext cx="1026000" cy="1026000"/>
          </a:xfrm>
          <a:prstGeom prst="ellipse">
            <a:avLst/>
          </a:prstGeom>
          <a:noFill/>
        </p:spPr>
        <p:txBody>
          <a:bodyPr anchor="ctr"/>
          <a:lstStyle>
            <a:lvl1pPr algn="ctr">
              <a:defRPr/>
            </a:lvl1pPr>
          </a:lstStyle>
          <a:p>
            <a:r>
              <a:rPr lang="en-GB" dirty="0"/>
              <a:t>Icon</a:t>
            </a:r>
          </a:p>
        </p:txBody>
      </p:sp>
      <p:sp>
        <p:nvSpPr>
          <p:cNvPr id="93" name="Text Placeholder 7">
            <a:extLst>
              <a:ext uri="{FF2B5EF4-FFF2-40B4-BE49-F238E27FC236}">
                <a16:creationId xmlns:a16="http://schemas.microsoft.com/office/drawing/2014/main" id="{8AB6EDF9-5D7B-5548-A40A-ABEE5FB8DB86}"/>
              </a:ext>
            </a:extLst>
          </p:cNvPr>
          <p:cNvSpPr>
            <a:spLocks noGrp="1"/>
          </p:cNvSpPr>
          <p:nvPr>
            <p:ph type="body" sz="quarter" idx="23"/>
          </p:nvPr>
        </p:nvSpPr>
        <p:spPr>
          <a:xfrm>
            <a:off x="8987265" y="2131474"/>
            <a:ext cx="2642400" cy="492443"/>
          </a:xfrm>
        </p:spPr>
        <p:txBody>
          <a:bodyPr lIns="72000" rIns="72000" anchor="ctr" anchorCtr="0"/>
          <a:lstStyle/>
          <a:p>
            <a:pPr lvl="0"/>
            <a:r>
              <a:rPr lang="en-GB" dirty="0"/>
              <a:t>Click to edit Master text styles</a:t>
            </a:r>
          </a:p>
        </p:txBody>
      </p:sp>
      <p:sp>
        <p:nvSpPr>
          <p:cNvPr id="94" name="Text Placeholder 7">
            <a:extLst>
              <a:ext uri="{FF2B5EF4-FFF2-40B4-BE49-F238E27FC236}">
                <a16:creationId xmlns:a16="http://schemas.microsoft.com/office/drawing/2014/main" id="{6B4B79F6-BB22-7D40-9A84-116EE58C0AE0}"/>
              </a:ext>
            </a:extLst>
          </p:cNvPr>
          <p:cNvSpPr>
            <a:spLocks noGrp="1"/>
          </p:cNvSpPr>
          <p:nvPr>
            <p:ph type="body" sz="quarter" idx="43"/>
          </p:nvPr>
        </p:nvSpPr>
        <p:spPr>
          <a:xfrm>
            <a:off x="8987265" y="5367978"/>
            <a:ext cx="2642400" cy="492443"/>
          </a:xfrm>
        </p:spPr>
        <p:txBody>
          <a:bodyPr lIns="72000" rIns="72000" anchor="ctr" anchorCtr="0"/>
          <a:lstStyle/>
          <a:p>
            <a:pPr lvl="0"/>
            <a:r>
              <a:rPr lang="en-GB" dirty="0"/>
              <a:t>Click to edit Master text styles</a:t>
            </a:r>
          </a:p>
        </p:txBody>
      </p:sp>
      <p:sp>
        <p:nvSpPr>
          <p:cNvPr id="95" name="Text Placeholder 7">
            <a:extLst>
              <a:ext uri="{FF2B5EF4-FFF2-40B4-BE49-F238E27FC236}">
                <a16:creationId xmlns:a16="http://schemas.microsoft.com/office/drawing/2014/main" id="{EAA1722C-C978-E340-BEFD-A7F43376E91C}"/>
              </a:ext>
            </a:extLst>
          </p:cNvPr>
          <p:cNvSpPr>
            <a:spLocks noGrp="1"/>
          </p:cNvSpPr>
          <p:nvPr>
            <p:ph type="body" sz="quarter" idx="44"/>
          </p:nvPr>
        </p:nvSpPr>
        <p:spPr>
          <a:xfrm>
            <a:off x="9557831" y="3161245"/>
            <a:ext cx="2088000" cy="492443"/>
          </a:xfrm>
        </p:spPr>
        <p:txBody>
          <a:bodyPr lIns="72000" rIns="72000" anchor="ctr" anchorCtr="0"/>
          <a:lstStyle/>
          <a:p>
            <a:pPr lvl="0"/>
            <a:r>
              <a:rPr lang="en-GB" dirty="0"/>
              <a:t>Click to edit Master text styles</a:t>
            </a:r>
          </a:p>
        </p:txBody>
      </p:sp>
      <p:sp>
        <p:nvSpPr>
          <p:cNvPr id="96" name="Text Placeholder 7">
            <a:extLst>
              <a:ext uri="{FF2B5EF4-FFF2-40B4-BE49-F238E27FC236}">
                <a16:creationId xmlns:a16="http://schemas.microsoft.com/office/drawing/2014/main" id="{1CF8EADA-7E4C-5B4F-AD90-E97B648A9788}"/>
              </a:ext>
            </a:extLst>
          </p:cNvPr>
          <p:cNvSpPr>
            <a:spLocks noGrp="1"/>
          </p:cNvSpPr>
          <p:nvPr>
            <p:ph type="body" sz="quarter" idx="45"/>
          </p:nvPr>
        </p:nvSpPr>
        <p:spPr>
          <a:xfrm>
            <a:off x="9557831" y="4344593"/>
            <a:ext cx="2088000" cy="492443"/>
          </a:xfrm>
        </p:spPr>
        <p:txBody>
          <a:bodyPr lIns="72000" rIns="72000" anchor="ctr" anchorCtr="0"/>
          <a:lstStyle/>
          <a:p>
            <a:pPr lvl="0"/>
            <a:r>
              <a:rPr lang="en-GB" dirty="0"/>
              <a:t>Click to edit Master text styles</a:t>
            </a:r>
          </a:p>
        </p:txBody>
      </p:sp>
      <p:sp>
        <p:nvSpPr>
          <p:cNvPr id="97" name="Text Placeholder 7">
            <a:extLst>
              <a:ext uri="{FF2B5EF4-FFF2-40B4-BE49-F238E27FC236}">
                <a16:creationId xmlns:a16="http://schemas.microsoft.com/office/drawing/2014/main" id="{3A04A749-5C09-9B40-9D2F-718823DB8C39}"/>
              </a:ext>
            </a:extLst>
          </p:cNvPr>
          <p:cNvSpPr>
            <a:spLocks noGrp="1"/>
          </p:cNvSpPr>
          <p:nvPr>
            <p:ph type="body" sz="quarter" idx="51"/>
          </p:nvPr>
        </p:nvSpPr>
        <p:spPr>
          <a:xfrm>
            <a:off x="560290" y="2131474"/>
            <a:ext cx="2642400" cy="492443"/>
          </a:xfrm>
        </p:spPr>
        <p:txBody>
          <a:bodyPr lIns="72000" rIns="72000" anchor="ctr" anchorCtr="0"/>
          <a:lstStyle>
            <a:lvl1pPr algn="r">
              <a:defRPr/>
            </a:lvl1pPr>
          </a:lstStyle>
          <a:p>
            <a:pPr lvl="0"/>
            <a:r>
              <a:rPr lang="en-GB" dirty="0"/>
              <a:t>Click to edit Master text styles</a:t>
            </a:r>
          </a:p>
        </p:txBody>
      </p:sp>
      <p:sp>
        <p:nvSpPr>
          <p:cNvPr id="98" name="Text Placeholder 7">
            <a:extLst>
              <a:ext uri="{FF2B5EF4-FFF2-40B4-BE49-F238E27FC236}">
                <a16:creationId xmlns:a16="http://schemas.microsoft.com/office/drawing/2014/main" id="{C5D4D959-EF00-414A-8ACC-1814AF3E69CC}"/>
              </a:ext>
            </a:extLst>
          </p:cNvPr>
          <p:cNvSpPr>
            <a:spLocks noGrp="1"/>
          </p:cNvSpPr>
          <p:nvPr>
            <p:ph type="body" sz="quarter" idx="52"/>
          </p:nvPr>
        </p:nvSpPr>
        <p:spPr>
          <a:xfrm>
            <a:off x="560290" y="5367978"/>
            <a:ext cx="2642400" cy="492443"/>
          </a:xfrm>
        </p:spPr>
        <p:txBody>
          <a:bodyPr lIns="72000" rIns="72000" anchor="ctr" anchorCtr="0"/>
          <a:lstStyle>
            <a:lvl1pPr algn="r">
              <a:defRPr/>
            </a:lvl1pPr>
          </a:lstStyle>
          <a:p>
            <a:pPr lvl="0"/>
            <a:r>
              <a:rPr lang="en-GB" dirty="0"/>
              <a:t>Click to edit Master text styles</a:t>
            </a:r>
          </a:p>
        </p:txBody>
      </p:sp>
      <p:sp>
        <p:nvSpPr>
          <p:cNvPr id="99" name="Text Placeholder 7">
            <a:extLst>
              <a:ext uri="{FF2B5EF4-FFF2-40B4-BE49-F238E27FC236}">
                <a16:creationId xmlns:a16="http://schemas.microsoft.com/office/drawing/2014/main" id="{6D33572A-123A-4D44-84D9-9D52271970CD}"/>
              </a:ext>
            </a:extLst>
          </p:cNvPr>
          <p:cNvSpPr>
            <a:spLocks noGrp="1"/>
          </p:cNvSpPr>
          <p:nvPr>
            <p:ph type="body" sz="quarter" idx="53"/>
          </p:nvPr>
        </p:nvSpPr>
        <p:spPr>
          <a:xfrm>
            <a:off x="560290" y="3161245"/>
            <a:ext cx="1944000" cy="492443"/>
          </a:xfrm>
        </p:spPr>
        <p:txBody>
          <a:bodyPr lIns="72000" rIns="72000" anchor="ctr" anchorCtr="0"/>
          <a:lstStyle>
            <a:lvl1pPr algn="r">
              <a:defRPr/>
            </a:lvl1pPr>
          </a:lstStyle>
          <a:p>
            <a:pPr lvl="0"/>
            <a:r>
              <a:rPr lang="en-GB" dirty="0"/>
              <a:t>Click to edit Master text styles</a:t>
            </a:r>
          </a:p>
        </p:txBody>
      </p:sp>
      <p:sp>
        <p:nvSpPr>
          <p:cNvPr id="100" name="Text Placeholder 7">
            <a:extLst>
              <a:ext uri="{FF2B5EF4-FFF2-40B4-BE49-F238E27FC236}">
                <a16:creationId xmlns:a16="http://schemas.microsoft.com/office/drawing/2014/main" id="{E3B24DE6-14AB-8043-B365-A9ED7116E213}"/>
              </a:ext>
            </a:extLst>
          </p:cNvPr>
          <p:cNvSpPr>
            <a:spLocks noGrp="1"/>
          </p:cNvSpPr>
          <p:nvPr>
            <p:ph type="body" sz="quarter" idx="54"/>
          </p:nvPr>
        </p:nvSpPr>
        <p:spPr>
          <a:xfrm>
            <a:off x="560290" y="4344593"/>
            <a:ext cx="1944000" cy="492443"/>
          </a:xfrm>
        </p:spPr>
        <p:txBody>
          <a:bodyPr lIns="72000" rIns="72000" anchor="ctr" anchorCtr="0"/>
          <a:lstStyle>
            <a:lvl1pPr algn="r">
              <a:defRPr/>
            </a:lvl1pPr>
          </a:lstStyle>
          <a:p>
            <a:pPr lvl="0"/>
            <a:r>
              <a:rPr lang="en-GB" dirty="0"/>
              <a:t>Click to edit Master text styles</a:t>
            </a:r>
          </a:p>
        </p:txBody>
      </p:sp>
      <p:sp>
        <p:nvSpPr>
          <p:cNvPr id="36" name="TextBox 35">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39" name="Picture 38"/>
          <p:cNvPicPr>
            <a:picLocks noChangeAspect="1"/>
          </p:cNvPicPr>
          <p:nvPr userDrawn="1"/>
        </p:nvPicPr>
        <p:blipFill>
          <a:blip r:embed="rId2"/>
          <a:stretch>
            <a:fillRect/>
          </a:stretch>
        </p:blipFill>
        <p:spPr>
          <a:xfrm>
            <a:off x="4196167" y="2000491"/>
            <a:ext cx="3809192" cy="3819600"/>
          </a:xfrm>
          <a:prstGeom prst="rect">
            <a:avLst/>
          </a:prstGeom>
        </p:spPr>
      </p:pic>
    </p:spTree>
    <p:extLst>
      <p:ext uri="{BB962C8B-B14F-4D97-AF65-F5344CB8AC3E}">
        <p14:creationId xmlns:p14="http://schemas.microsoft.com/office/powerpoint/2010/main" val="416645087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p w 6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36">
            <a:extLst>
              <a:ext uri="{FF2B5EF4-FFF2-40B4-BE49-F238E27FC236}">
                <a16:creationId xmlns:a16="http://schemas.microsoft.com/office/drawing/2014/main" id="{96E80561-499D-1341-81F8-000220EECECF}"/>
              </a:ext>
            </a:extLst>
          </p:cNvPr>
          <p:cNvSpPr/>
          <p:nvPr userDrawn="1"/>
        </p:nvSpPr>
        <p:spPr>
          <a:xfrm>
            <a:off x="2797080" y="2052108"/>
            <a:ext cx="1040400"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0" name="Oval 49">
            <a:extLst>
              <a:ext uri="{FF2B5EF4-FFF2-40B4-BE49-F238E27FC236}">
                <a16:creationId xmlns:a16="http://schemas.microsoft.com/office/drawing/2014/main" id="{8430A1FD-AF0F-7149-AE43-3B0E796BF688}"/>
              </a:ext>
            </a:extLst>
          </p:cNvPr>
          <p:cNvSpPr/>
          <p:nvPr userDrawn="1"/>
        </p:nvSpPr>
        <p:spPr>
          <a:xfrm>
            <a:off x="2797017" y="469748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1" name="Oval 50">
            <a:extLst>
              <a:ext uri="{FF2B5EF4-FFF2-40B4-BE49-F238E27FC236}">
                <a16:creationId xmlns:a16="http://schemas.microsoft.com/office/drawing/2014/main" id="{7208E00B-C4D7-C04A-A8F4-C19F11666FC5}"/>
              </a:ext>
            </a:extLst>
          </p:cNvPr>
          <p:cNvSpPr/>
          <p:nvPr userDrawn="1"/>
        </p:nvSpPr>
        <p:spPr>
          <a:xfrm>
            <a:off x="2537950" y="337479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latin typeface="Open Sans" panose="020B0606030504020204" pitchFamily="34" charset="0"/>
            </a:endParaRPr>
          </a:p>
        </p:txBody>
      </p:sp>
      <p:sp>
        <p:nvSpPr>
          <p:cNvPr id="52" name="Picture Placeholder 53">
            <a:extLst>
              <a:ext uri="{FF2B5EF4-FFF2-40B4-BE49-F238E27FC236}">
                <a16:creationId xmlns:a16="http://schemas.microsoft.com/office/drawing/2014/main" id="{6F6BE2A6-142A-7C4B-A0F6-FF5BAE6347CD}"/>
              </a:ext>
            </a:extLst>
          </p:cNvPr>
          <p:cNvSpPr>
            <a:spLocks noGrp="1" noChangeAspect="1"/>
          </p:cNvSpPr>
          <p:nvPr>
            <p:ph type="pic" sz="quarter" idx="34" hasCustomPrompt="1"/>
          </p:nvPr>
        </p:nvSpPr>
        <p:spPr>
          <a:xfrm>
            <a:off x="2804280" y="2059371"/>
            <a:ext cx="1026000" cy="1026000"/>
          </a:xfrm>
          <a:prstGeom prst="ellipse">
            <a:avLst/>
          </a:prstGeom>
          <a:noFill/>
        </p:spPr>
        <p:txBody>
          <a:bodyPr anchor="ctr"/>
          <a:lstStyle>
            <a:lvl1pPr algn="ctr">
              <a:defRPr/>
            </a:lvl1pPr>
          </a:lstStyle>
          <a:p>
            <a:r>
              <a:rPr lang="en-GB" dirty="0"/>
              <a:t>Icon</a:t>
            </a:r>
          </a:p>
        </p:txBody>
      </p:sp>
      <p:sp>
        <p:nvSpPr>
          <p:cNvPr id="53" name="Picture Placeholder 53">
            <a:extLst>
              <a:ext uri="{FF2B5EF4-FFF2-40B4-BE49-F238E27FC236}">
                <a16:creationId xmlns:a16="http://schemas.microsoft.com/office/drawing/2014/main" id="{7AD256AF-CA2E-A445-995D-F4ABCD6DE5FE}"/>
              </a:ext>
            </a:extLst>
          </p:cNvPr>
          <p:cNvSpPr>
            <a:spLocks noGrp="1" noChangeAspect="1"/>
          </p:cNvSpPr>
          <p:nvPr>
            <p:ph type="pic" sz="quarter" idx="43" hasCustomPrompt="1"/>
          </p:nvPr>
        </p:nvSpPr>
        <p:spPr>
          <a:xfrm>
            <a:off x="2545213" y="3382059"/>
            <a:ext cx="1026000" cy="1026000"/>
          </a:xfrm>
          <a:prstGeom prst="ellipse">
            <a:avLst/>
          </a:prstGeom>
          <a:noFill/>
        </p:spPr>
        <p:txBody>
          <a:bodyPr anchor="ctr"/>
          <a:lstStyle>
            <a:lvl1pPr algn="ctr">
              <a:defRPr/>
            </a:lvl1pPr>
          </a:lstStyle>
          <a:p>
            <a:r>
              <a:rPr lang="en-GB" dirty="0"/>
              <a:t>Icon</a:t>
            </a:r>
          </a:p>
        </p:txBody>
      </p:sp>
      <p:sp>
        <p:nvSpPr>
          <p:cNvPr id="55" name="Picture Placeholder 53">
            <a:extLst>
              <a:ext uri="{FF2B5EF4-FFF2-40B4-BE49-F238E27FC236}">
                <a16:creationId xmlns:a16="http://schemas.microsoft.com/office/drawing/2014/main" id="{B2D52EF6-838C-9B45-BB15-1DC2D3D96CED}"/>
              </a:ext>
            </a:extLst>
          </p:cNvPr>
          <p:cNvSpPr>
            <a:spLocks noGrp="1" noChangeAspect="1"/>
          </p:cNvSpPr>
          <p:nvPr>
            <p:ph type="pic" sz="quarter" idx="44" hasCustomPrompt="1"/>
          </p:nvPr>
        </p:nvSpPr>
        <p:spPr>
          <a:xfrm>
            <a:off x="2804280" y="4704746"/>
            <a:ext cx="1026000" cy="1026000"/>
          </a:xfrm>
          <a:prstGeom prst="ellipse">
            <a:avLst/>
          </a:prstGeom>
          <a:noFill/>
        </p:spPr>
        <p:txBody>
          <a:bodyPr anchor="ctr"/>
          <a:lstStyle>
            <a:lvl1pPr algn="ctr">
              <a:defRPr/>
            </a:lvl1pPr>
          </a:lstStyle>
          <a:p>
            <a:r>
              <a:rPr lang="en-GB" dirty="0"/>
              <a:t>Icon</a:t>
            </a:r>
          </a:p>
        </p:txBody>
      </p:sp>
      <p:sp>
        <p:nvSpPr>
          <p:cNvPr id="56" name="Oval 55">
            <a:extLst>
              <a:ext uri="{FF2B5EF4-FFF2-40B4-BE49-F238E27FC236}">
                <a16:creationId xmlns:a16="http://schemas.microsoft.com/office/drawing/2014/main" id="{88EAB9E5-E623-3740-A879-515FFD02EF42}"/>
              </a:ext>
            </a:extLst>
          </p:cNvPr>
          <p:cNvSpPr/>
          <p:nvPr userDrawn="1"/>
        </p:nvSpPr>
        <p:spPr>
          <a:xfrm>
            <a:off x="8226935" y="2052108"/>
            <a:ext cx="1040400"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7" name="Oval 56">
            <a:extLst>
              <a:ext uri="{FF2B5EF4-FFF2-40B4-BE49-F238E27FC236}">
                <a16:creationId xmlns:a16="http://schemas.microsoft.com/office/drawing/2014/main" id="{7B6C545C-EB2B-C64B-AB97-6832D17104B7}"/>
              </a:ext>
            </a:extLst>
          </p:cNvPr>
          <p:cNvSpPr/>
          <p:nvPr userDrawn="1"/>
        </p:nvSpPr>
        <p:spPr>
          <a:xfrm>
            <a:off x="8214837" y="469748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8" name="Oval 57">
            <a:extLst>
              <a:ext uri="{FF2B5EF4-FFF2-40B4-BE49-F238E27FC236}">
                <a16:creationId xmlns:a16="http://schemas.microsoft.com/office/drawing/2014/main" id="{C4ACE013-7CD6-B244-AFF8-64C417CD4828}"/>
              </a:ext>
            </a:extLst>
          </p:cNvPr>
          <p:cNvSpPr/>
          <p:nvPr userDrawn="1"/>
        </p:nvSpPr>
        <p:spPr>
          <a:xfrm>
            <a:off x="8437739" y="337479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latin typeface="Open Sans" panose="020B0606030504020204" pitchFamily="34" charset="0"/>
            </a:endParaRPr>
          </a:p>
        </p:txBody>
      </p:sp>
      <p:sp>
        <p:nvSpPr>
          <p:cNvPr id="59" name="Picture Placeholder 53">
            <a:extLst>
              <a:ext uri="{FF2B5EF4-FFF2-40B4-BE49-F238E27FC236}">
                <a16:creationId xmlns:a16="http://schemas.microsoft.com/office/drawing/2014/main" id="{1340147E-710B-EE42-ACD2-22454799362A}"/>
              </a:ext>
            </a:extLst>
          </p:cNvPr>
          <p:cNvSpPr>
            <a:spLocks noGrp="1" noChangeAspect="1"/>
          </p:cNvSpPr>
          <p:nvPr>
            <p:ph type="pic" sz="quarter" idx="45" hasCustomPrompt="1"/>
          </p:nvPr>
        </p:nvSpPr>
        <p:spPr>
          <a:xfrm>
            <a:off x="8234135" y="2059371"/>
            <a:ext cx="1026000" cy="1026000"/>
          </a:xfrm>
          <a:prstGeom prst="ellipse">
            <a:avLst/>
          </a:prstGeom>
          <a:noFill/>
        </p:spPr>
        <p:txBody>
          <a:bodyPr anchor="ctr"/>
          <a:lstStyle>
            <a:lvl1pPr algn="ctr">
              <a:defRPr/>
            </a:lvl1pPr>
          </a:lstStyle>
          <a:p>
            <a:r>
              <a:rPr lang="en-GB" dirty="0"/>
              <a:t>Icon</a:t>
            </a:r>
          </a:p>
        </p:txBody>
      </p:sp>
      <p:sp>
        <p:nvSpPr>
          <p:cNvPr id="60" name="Picture Placeholder 53">
            <a:extLst>
              <a:ext uri="{FF2B5EF4-FFF2-40B4-BE49-F238E27FC236}">
                <a16:creationId xmlns:a16="http://schemas.microsoft.com/office/drawing/2014/main" id="{9549456F-462B-2B46-B91A-42C613F7F359}"/>
              </a:ext>
            </a:extLst>
          </p:cNvPr>
          <p:cNvSpPr>
            <a:spLocks noGrp="1" noChangeAspect="1"/>
          </p:cNvSpPr>
          <p:nvPr>
            <p:ph type="pic" sz="quarter" idx="49" hasCustomPrompt="1"/>
          </p:nvPr>
        </p:nvSpPr>
        <p:spPr>
          <a:xfrm>
            <a:off x="8445002" y="3382059"/>
            <a:ext cx="1026000" cy="1026000"/>
          </a:xfrm>
          <a:prstGeom prst="ellipse">
            <a:avLst/>
          </a:prstGeom>
          <a:noFill/>
        </p:spPr>
        <p:txBody>
          <a:bodyPr anchor="ctr"/>
          <a:lstStyle>
            <a:lvl1pPr algn="ctr">
              <a:defRPr/>
            </a:lvl1pPr>
          </a:lstStyle>
          <a:p>
            <a:r>
              <a:rPr lang="en-GB" dirty="0"/>
              <a:t>Icon</a:t>
            </a:r>
          </a:p>
        </p:txBody>
      </p:sp>
      <p:sp>
        <p:nvSpPr>
          <p:cNvPr id="62" name="Picture Placeholder 53">
            <a:extLst>
              <a:ext uri="{FF2B5EF4-FFF2-40B4-BE49-F238E27FC236}">
                <a16:creationId xmlns:a16="http://schemas.microsoft.com/office/drawing/2014/main" id="{7F01CCE5-EC27-9342-A9DB-CCB4AAB55FF1}"/>
              </a:ext>
            </a:extLst>
          </p:cNvPr>
          <p:cNvSpPr>
            <a:spLocks noGrp="1" noChangeAspect="1"/>
          </p:cNvSpPr>
          <p:nvPr>
            <p:ph type="pic" sz="quarter" idx="50" hasCustomPrompt="1"/>
          </p:nvPr>
        </p:nvSpPr>
        <p:spPr>
          <a:xfrm>
            <a:off x="8222100" y="4704746"/>
            <a:ext cx="1026000" cy="1026000"/>
          </a:xfrm>
          <a:prstGeom prst="ellipse">
            <a:avLst/>
          </a:prstGeom>
          <a:noFill/>
        </p:spPr>
        <p:txBody>
          <a:bodyPr anchor="ctr"/>
          <a:lstStyle>
            <a:lvl1pPr algn="ctr">
              <a:defRPr/>
            </a:lvl1pPr>
          </a:lstStyle>
          <a:p>
            <a:r>
              <a:rPr lang="en-GB" dirty="0"/>
              <a:t>Icon</a:t>
            </a:r>
          </a:p>
        </p:txBody>
      </p:sp>
      <p:sp>
        <p:nvSpPr>
          <p:cNvPr id="63" name="Text Placeholder 7">
            <a:extLst>
              <a:ext uri="{FF2B5EF4-FFF2-40B4-BE49-F238E27FC236}">
                <a16:creationId xmlns:a16="http://schemas.microsoft.com/office/drawing/2014/main" id="{A344DF41-CCE2-3D47-9398-ADF1331B64FF}"/>
              </a:ext>
            </a:extLst>
          </p:cNvPr>
          <p:cNvSpPr>
            <a:spLocks noGrp="1"/>
          </p:cNvSpPr>
          <p:nvPr>
            <p:ph type="body" sz="quarter" idx="23"/>
          </p:nvPr>
        </p:nvSpPr>
        <p:spPr>
          <a:xfrm>
            <a:off x="9291445" y="2326151"/>
            <a:ext cx="2340000" cy="492443"/>
          </a:xfrm>
        </p:spPr>
        <p:txBody>
          <a:bodyPr lIns="72000" rIns="72000" anchor="ctr" anchorCtr="0"/>
          <a:lstStyle/>
          <a:p>
            <a:pPr lvl="0"/>
            <a:r>
              <a:rPr lang="en-GB" dirty="0"/>
              <a:t>Click to edit Master text styles</a:t>
            </a:r>
          </a:p>
        </p:txBody>
      </p:sp>
      <p:sp>
        <p:nvSpPr>
          <p:cNvPr id="65" name="Text Placeholder 7">
            <a:extLst>
              <a:ext uri="{FF2B5EF4-FFF2-40B4-BE49-F238E27FC236}">
                <a16:creationId xmlns:a16="http://schemas.microsoft.com/office/drawing/2014/main" id="{CB8EDC1A-B87D-7F45-9BC7-8492885FD401}"/>
              </a:ext>
            </a:extLst>
          </p:cNvPr>
          <p:cNvSpPr>
            <a:spLocks noGrp="1"/>
          </p:cNvSpPr>
          <p:nvPr>
            <p:ph type="body" sz="quarter" idx="51"/>
          </p:nvPr>
        </p:nvSpPr>
        <p:spPr>
          <a:xfrm>
            <a:off x="560290" y="2326151"/>
            <a:ext cx="2232000" cy="492443"/>
          </a:xfrm>
        </p:spPr>
        <p:txBody>
          <a:bodyPr lIns="72000" rIns="72000" anchor="ctr" anchorCtr="0"/>
          <a:lstStyle>
            <a:lvl1pPr algn="r">
              <a:defRPr/>
            </a:lvl1pPr>
          </a:lstStyle>
          <a:p>
            <a:pPr lvl="0"/>
            <a:r>
              <a:rPr lang="en-GB" dirty="0"/>
              <a:t>Click to edit Master text styles</a:t>
            </a:r>
          </a:p>
        </p:txBody>
      </p:sp>
      <p:sp>
        <p:nvSpPr>
          <p:cNvPr id="66" name="Text Placeholder 7">
            <a:extLst>
              <a:ext uri="{FF2B5EF4-FFF2-40B4-BE49-F238E27FC236}">
                <a16:creationId xmlns:a16="http://schemas.microsoft.com/office/drawing/2014/main" id="{9082F02C-62A2-C248-8E4C-680E7C350B0B}"/>
              </a:ext>
            </a:extLst>
          </p:cNvPr>
          <p:cNvSpPr>
            <a:spLocks noGrp="1"/>
          </p:cNvSpPr>
          <p:nvPr>
            <p:ph type="body" sz="quarter" idx="52"/>
          </p:nvPr>
        </p:nvSpPr>
        <p:spPr>
          <a:xfrm>
            <a:off x="9291445" y="4977911"/>
            <a:ext cx="2340000" cy="492443"/>
          </a:xfrm>
        </p:spPr>
        <p:txBody>
          <a:bodyPr lIns="72000" rIns="72000" anchor="ctr" anchorCtr="0"/>
          <a:lstStyle/>
          <a:p>
            <a:pPr lvl="0"/>
            <a:r>
              <a:rPr lang="en-GB" dirty="0"/>
              <a:t>Click to edit Master text styles</a:t>
            </a:r>
          </a:p>
        </p:txBody>
      </p:sp>
      <p:sp>
        <p:nvSpPr>
          <p:cNvPr id="67" name="Text Placeholder 7">
            <a:extLst>
              <a:ext uri="{FF2B5EF4-FFF2-40B4-BE49-F238E27FC236}">
                <a16:creationId xmlns:a16="http://schemas.microsoft.com/office/drawing/2014/main" id="{4FA7C2B7-FF11-1C4B-9E6B-1ACD13632A9D}"/>
              </a:ext>
            </a:extLst>
          </p:cNvPr>
          <p:cNvSpPr>
            <a:spLocks noGrp="1"/>
          </p:cNvSpPr>
          <p:nvPr>
            <p:ph type="body" sz="quarter" idx="53"/>
          </p:nvPr>
        </p:nvSpPr>
        <p:spPr>
          <a:xfrm>
            <a:off x="9507445" y="3644438"/>
            <a:ext cx="2124000" cy="492443"/>
          </a:xfrm>
        </p:spPr>
        <p:txBody>
          <a:bodyPr lIns="72000" rIns="72000" anchor="ctr" anchorCtr="0"/>
          <a:lstStyle/>
          <a:p>
            <a:pPr lvl="0"/>
            <a:r>
              <a:rPr lang="en-GB" dirty="0"/>
              <a:t>Click to edit Master text styles</a:t>
            </a:r>
          </a:p>
        </p:txBody>
      </p:sp>
      <p:sp>
        <p:nvSpPr>
          <p:cNvPr id="68" name="Text Placeholder 7">
            <a:extLst>
              <a:ext uri="{FF2B5EF4-FFF2-40B4-BE49-F238E27FC236}">
                <a16:creationId xmlns:a16="http://schemas.microsoft.com/office/drawing/2014/main" id="{BBC0D40C-7CEA-6C4C-A1C9-06778AB070BF}"/>
              </a:ext>
            </a:extLst>
          </p:cNvPr>
          <p:cNvSpPr>
            <a:spLocks noGrp="1"/>
          </p:cNvSpPr>
          <p:nvPr>
            <p:ph type="body" sz="quarter" idx="54"/>
          </p:nvPr>
        </p:nvSpPr>
        <p:spPr>
          <a:xfrm>
            <a:off x="560290" y="4977911"/>
            <a:ext cx="2232000" cy="492443"/>
          </a:xfrm>
        </p:spPr>
        <p:txBody>
          <a:bodyPr lIns="72000" rIns="72000" anchor="ctr" anchorCtr="0"/>
          <a:lstStyle>
            <a:lvl1pPr algn="r">
              <a:defRPr/>
            </a:lvl1pPr>
          </a:lstStyle>
          <a:p>
            <a:pPr lvl="0"/>
            <a:r>
              <a:rPr lang="en-GB" dirty="0"/>
              <a:t>Click to edit Master text styles</a:t>
            </a:r>
          </a:p>
        </p:txBody>
      </p:sp>
      <p:sp>
        <p:nvSpPr>
          <p:cNvPr id="69" name="Text Placeholder 7">
            <a:extLst>
              <a:ext uri="{FF2B5EF4-FFF2-40B4-BE49-F238E27FC236}">
                <a16:creationId xmlns:a16="http://schemas.microsoft.com/office/drawing/2014/main" id="{A603C0D5-BE39-F348-BE59-2C32971D498B}"/>
              </a:ext>
            </a:extLst>
          </p:cNvPr>
          <p:cNvSpPr>
            <a:spLocks noGrp="1"/>
          </p:cNvSpPr>
          <p:nvPr>
            <p:ph type="body" sz="quarter" idx="55"/>
          </p:nvPr>
        </p:nvSpPr>
        <p:spPr>
          <a:xfrm>
            <a:off x="560290" y="3644438"/>
            <a:ext cx="1980000" cy="492443"/>
          </a:xfrm>
        </p:spPr>
        <p:txBody>
          <a:bodyPr lIns="72000" rIns="72000" anchor="ctr" anchorCtr="0"/>
          <a:lstStyle>
            <a:lvl1pPr algn="r">
              <a:defRPr/>
            </a:lvl1pPr>
          </a:lstStyle>
          <a:p>
            <a:pPr lvl="0"/>
            <a:r>
              <a:rPr lang="en-GB" dirty="0"/>
              <a:t>Click to edit Master text styles</a:t>
            </a:r>
          </a:p>
        </p:txBody>
      </p:sp>
      <p:sp>
        <p:nvSpPr>
          <p:cNvPr id="29" name="TextBox 28">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p:cNvPicPr>
            <a:picLocks noChangeAspect="1"/>
          </p:cNvPicPr>
          <p:nvPr userDrawn="1"/>
        </p:nvPicPr>
        <p:blipFill>
          <a:blip r:embed="rId2"/>
          <a:stretch>
            <a:fillRect/>
          </a:stretch>
        </p:blipFill>
        <p:spPr>
          <a:xfrm>
            <a:off x="4196167" y="2000491"/>
            <a:ext cx="3809192" cy="3819600"/>
          </a:xfrm>
          <a:prstGeom prst="rect">
            <a:avLst/>
          </a:prstGeom>
        </p:spPr>
      </p:pic>
    </p:spTree>
    <p:extLst>
      <p:ext uri="{BB962C8B-B14F-4D97-AF65-F5344CB8AC3E}">
        <p14:creationId xmlns:p14="http://schemas.microsoft.com/office/powerpoint/2010/main" val="13648155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entre icon w 8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a:spLocks noChangeAspect="1"/>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16">
            <a:extLst>
              <a:ext uri="{FF2B5EF4-FFF2-40B4-BE49-F238E27FC236}">
                <a16:creationId xmlns:a16="http://schemas.microsoft.com/office/drawing/2014/main" id="{C5CFCEFD-A851-7F41-A22B-07A5FC614A3C}"/>
              </a:ext>
            </a:extLst>
          </p:cNvPr>
          <p:cNvSpPr/>
          <p:nvPr userDrawn="1"/>
        </p:nvSpPr>
        <p:spPr>
          <a:xfrm>
            <a:off x="3219947"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8" name="Oval 17">
            <a:extLst>
              <a:ext uri="{FF2B5EF4-FFF2-40B4-BE49-F238E27FC236}">
                <a16:creationId xmlns:a16="http://schemas.microsoft.com/office/drawing/2014/main" id="{D7EA97C9-D7B8-A34C-9AFF-2DA303E39570}"/>
              </a:ext>
            </a:extLst>
          </p:cNvPr>
          <p:cNvSpPr/>
          <p:nvPr userDrawn="1"/>
        </p:nvSpPr>
        <p:spPr>
          <a:xfrm>
            <a:off x="2511076"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9" name="Oval 18">
            <a:extLst>
              <a:ext uri="{FF2B5EF4-FFF2-40B4-BE49-F238E27FC236}">
                <a16:creationId xmlns:a16="http://schemas.microsoft.com/office/drawing/2014/main" id="{E4829584-D9CC-CD43-92B0-5CCA41CFE9BF}"/>
              </a:ext>
            </a:extLst>
          </p:cNvPr>
          <p:cNvSpPr/>
          <p:nvPr userDrawn="1"/>
        </p:nvSpPr>
        <p:spPr>
          <a:xfrm>
            <a:off x="253002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0" name="Oval 19">
            <a:extLst>
              <a:ext uri="{FF2B5EF4-FFF2-40B4-BE49-F238E27FC236}">
                <a16:creationId xmlns:a16="http://schemas.microsoft.com/office/drawing/2014/main" id="{0F48C7F2-6690-F249-8F8C-FDD6E374D89D}"/>
              </a:ext>
            </a:extLst>
          </p:cNvPr>
          <p:cNvSpPr/>
          <p:nvPr userDrawn="1"/>
        </p:nvSpPr>
        <p:spPr>
          <a:xfrm>
            <a:off x="3207517"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6" name="Oval 25">
            <a:extLst>
              <a:ext uri="{FF2B5EF4-FFF2-40B4-BE49-F238E27FC236}">
                <a16:creationId xmlns:a16="http://schemas.microsoft.com/office/drawing/2014/main" id="{75646D7C-A212-7E47-8B73-F1C82217741B}"/>
              </a:ext>
            </a:extLst>
          </p:cNvPr>
          <p:cNvSpPr/>
          <p:nvPr userDrawn="1"/>
        </p:nvSpPr>
        <p:spPr>
          <a:xfrm flipH="1">
            <a:off x="7913121" y="1857432"/>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7" name="Oval 26">
            <a:extLst>
              <a:ext uri="{FF2B5EF4-FFF2-40B4-BE49-F238E27FC236}">
                <a16:creationId xmlns:a16="http://schemas.microsoft.com/office/drawing/2014/main" id="{4F2032E2-B178-8E41-94D9-4B6F44838763}"/>
              </a:ext>
            </a:extLst>
          </p:cNvPr>
          <p:cNvSpPr/>
          <p:nvPr userDrawn="1"/>
        </p:nvSpPr>
        <p:spPr>
          <a:xfrm flipH="1">
            <a:off x="8492951" y="288720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8" name="Oval 27">
            <a:extLst>
              <a:ext uri="{FF2B5EF4-FFF2-40B4-BE49-F238E27FC236}">
                <a16:creationId xmlns:a16="http://schemas.microsoft.com/office/drawing/2014/main" id="{863CFA26-83E4-A948-85A7-325D917BA64E}"/>
              </a:ext>
            </a:extLst>
          </p:cNvPr>
          <p:cNvSpPr/>
          <p:nvPr userDrawn="1"/>
        </p:nvSpPr>
        <p:spPr>
          <a:xfrm flipH="1">
            <a:off x="8517304" y="4070551"/>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9" name="Oval 28">
            <a:extLst>
              <a:ext uri="{FF2B5EF4-FFF2-40B4-BE49-F238E27FC236}">
                <a16:creationId xmlns:a16="http://schemas.microsoft.com/office/drawing/2014/main" id="{28F190CC-3BFB-1E4F-881A-18701C71AFE6}"/>
              </a:ext>
            </a:extLst>
          </p:cNvPr>
          <p:cNvSpPr/>
          <p:nvPr userDrawn="1"/>
        </p:nvSpPr>
        <p:spPr>
          <a:xfrm flipH="1">
            <a:off x="7900691" y="509393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5" name="Oval 34">
            <a:extLst>
              <a:ext uri="{FF2B5EF4-FFF2-40B4-BE49-F238E27FC236}">
                <a16:creationId xmlns:a16="http://schemas.microsoft.com/office/drawing/2014/main" id="{9AC24836-FB68-0141-A1E2-0FCA53FB26A1}"/>
              </a:ext>
            </a:extLst>
          </p:cNvPr>
          <p:cNvSpPr>
            <a:spLocks noChangeAspect="1"/>
          </p:cNvSpPr>
          <p:nvPr userDrawn="1"/>
        </p:nvSpPr>
        <p:spPr>
          <a:xfrm>
            <a:off x="4206000" y="2027028"/>
            <a:ext cx="3776400" cy="3776400"/>
          </a:xfrm>
          <a:prstGeom prst="ellipse">
            <a:avLst/>
          </a:prstGeom>
          <a:noFill/>
          <a:ln w="2222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7" name="TextBox 36">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45" name="Picture Placeholder 53">
            <a:extLst>
              <a:ext uri="{FF2B5EF4-FFF2-40B4-BE49-F238E27FC236}">
                <a16:creationId xmlns:a16="http://schemas.microsoft.com/office/drawing/2014/main" id="{5DCB7A82-203E-A04F-9B6F-B4A31FA09B1D}"/>
              </a:ext>
            </a:extLst>
          </p:cNvPr>
          <p:cNvSpPr>
            <a:spLocks noGrp="1" noChangeAspect="1"/>
          </p:cNvSpPr>
          <p:nvPr>
            <p:ph type="pic" sz="quarter" idx="42" hasCustomPrompt="1"/>
          </p:nvPr>
        </p:nvSpPr>
        <p:spPr>
          <a:xfrm>
            <a:off x="4222200" y="2043228"/>
            <a:ext cx="3744000" cy="3744000"/>
          </a:xfrm>
          <a:prstGeom prst="ellipse">
            <a:avLst/>
          </a:prstGeom>
          <a:noFill/>
        </p:spPr>
        <p:txBody>
          <a:bodyPr anchor="ctr"/>
          <a:lstStyle>
            <a:lvl1pPr algn="ctr">
              <a:defRPr/>
            </a:lvl1pPr>
          </a:lstStyle>
          <a:p>
            <a:r>
              <a:rPr lang="en-GB" dirty="0"/>
              <a:t>Icon</a:t>
            </a:r>
          </a:p>
        </p:txBody>
      </p:sp>
      <p:sp>
        <p:nvSpPr>
          <p:cNvPr id="54" name="Picture Placeholder 53">
            <a:extLst>
              <a:ext uri="{FF2B5EF4-FFF2-40B4-BE49-F238E27FC236}">
                <a16:creationId xmlns:a16="http://schemas.microsoft.com/office/drawing/2014/main" id="{7ACF4EE3-D8E9-9145-8A6D-E1CCCB999727}"/>
              </a:ext>
            </a:extLst>
          </p:cNvPr>
          <p:cNvSpPr>
            <a:spLocks noGrp="1" noChangeAspect="1"/>
          </p:cNvSpPr>
          <p:nvPr>
            <p:ph type="pic" sz="quarter" idx="12" hasCustomPrompt="1"/>
          </p:nvPr>
        </p:nvSpPr>
        <p:spPr>
          <a:xfrm>
            <a:off x="3227210" y="1864695"/>
            <a:ext cx="1026000" cy="1026000"/>
          </a:xfrm>
          <a:prstGeom prst="ellipse">
            <a:avLst/>
          </a:prstGeom>
          <a:noFill/>
        </p:spPr>
        <p:txBody>
          <a:bodyPr anchor="ctr"/>
          <a:lstStyle>
            <a:lvl1pPr algn="ctr">
              <a:defRPr/>
            </a:lvl1pPr>
          </a:lstStyle>
          <a:p>
            <a:r>
              <a:rPr lang="en-GB" dirty="0"/>
              <a:t>Icon</a:t>
            </a:r>
          </a:p>
        </p:txBody>
      </p:sp>
      <p:sp>
        <p:nvSpPr>
          <p:cNvPr id="55" name="Picture Placeholder 53">
            <a:extLst>
              <a:ext uri="{FF2B5EF4-FFF2-40B4-BE49-F238E27FC236}">
                <a16:creationId xmlns:a16="http://schemas.microsoft.com/office/drawing/2014/main" id="{0C662C80-CBC3-3841-8A15-EEFB4BA8AA01}"/>
              </a:ext>
            </a:extLst>
          </p:cNvPr>
          <p:cNvSpPr>
            <a:spLocks noGrp="1" noChangeAspect="1"/>
          </p:cNvSpPr>
          <p:nvPr>
            <p:ph type="pic" sz="quarter" idx="35" hasCustomPrompt="1"/>
          </p:nvPr>
        </p:nvSpPr>
        <p:spPr>
          <a:xfrm>
            <a:off x="2518339" y="2894466"/>
            <a:ext cx="1026000" cy="1026000"/>
          </a:xfrm>
          <a:prstGeom prst="ellipse">
            <a:avLst/>
          </a:prstGeom>
          <a:noFill/>
        </p:spPr>
        <p:txBody>
          <a:bodyPr anchor="ctr"/>
          <a:lstStyle>
            <a:lvl1pPr algn="ctr">
              <a:defRPr/>
            </a:lvl1pPr>
          </a:lstStyle>
          <a:p>
            <a:r>
              <a:rPr lang="en-GB" dirty="0"/>
              <a:t>Icon</a:t>
            </a:r>
          </a:p>
        </p:txBody>
      </p:sp>
      <p:sp>
        <p:nvSpPr>
          <p:cNvPr id="56" name="Picture Placeholder 53">
            <a:extLst>
              <a:ext uri="{FF2B5EF4-FFF2-40B4-BE49-F238E27FC236}">
                <a16:creationId xmlns:a16="http://schemas.microsoft.com/office/drawing/2014/main" id="{9E9EBEEA-9BDC-B04E-AD7C-D9AA0D3BB206}"/>
              </a:ext>
            </a:extLst>
          </p:cNvPr>
          <p:cNvSpPr>
            <a:spLocks noGrp="1" noChangeAspect="1"/>
          </p:cNvSpPr>
          <p:nvPr>
            <p:ph type="pic" sz="quarter" idx="36" hasCustomPrompt="1"/>
          </p:nvPr>
        </p:nvSpPr>
        <p:spPr>
          <a:xfrm>
            <a:off x="2537287" y="4077814"/>
            <a:ext cx="1026000" cy="1026000"/>
          </a:xfrm>
          <a:prstGeom prst="ellipse">
            <a:avLst/>
          </a:prstGeom>
          <a:noFill/>
        </p:spPr>
        <p:txBody>
          <a:bodyPr anchor="ctr"/>
          <a:lstStyle>
            <a:lvl1pPr algn="ctr">
              <a:defRPr/>
            </a:lvl1pPr>
          </a:lstStyle>
          <a:p>
            <a:r>
              <a:rPr lang="en-GB" dirty="0"/>
              <a:t>Icon</a:t>
            </a:r>
          </a:p>
        </p:txBody>
      </p:sp>
      <p:sp>
        <p:nvSpPr>
          <p:cNvPr id="57" name="Picture Placeholder 53">
            <a:extLst>
              <a:ext uri="{FF2B5EF4-FFF2-40B4-BE49-F238E27FC236}">
                <a16:creationId xmlns:a16="http://schemas.microsoft.com/office/drawing/2014/main" id="{03EEA7A7-E5EB-3B40-ACBE-036EA2F13ABF}"/>
              </a:ext>
            </a:extLst>
          </p:cNvPr>
          <p:cNvSpPr>
            <a:spLocks noGrp="1" noChangeAspect="1"/>
          </p:cNvSpPr>
          <p:nvPr>
            <p:ph type="pic" sz="quarter" idx="37" hasCustomPrompt="1"/>
          </p:nvPr>
        </p:nvSpPr>
        <p:spPr>
          <a:xfrm>
            <a:off x="3214780" y="5101199"/>
            <a:ext cx="1026000" cy="1026000"/>
          </a:xfrm>
          <a:prstGeom prst="ellipse">
            <a:avLst/>
          </a:prstGeom>
          <a:noFill/>
        </p:spPr>
        <p:txBody>
          <a:bodyPr anchor="ctr"/>
          <a:lstStyle>
            <a:lvl1pPr algn="ctr">
              <a:defRPr/>
            </a:lvl1pPr>
          </a:lstStyle>
          <a:p>
            <a:r>
              <a:rPr lang="en-GB" dirty="0"/>
              <a:t>Icon</a:t>
            </a:r>
          </a:p>
        </p:txBody>
      </p:sp>
      <p:sp>
        <p:nvSpPr>
          <p:cNvPr id="58" name="Picture Placeholder 53">
            <a:extLst>
              <a:ext uri="{FF2B5EF4-FFF2-40B4-BE49-F238E27FC236}">
                <a16:creationId xmlns:a16="http://schemas.microsoft.com/office/drawing/2014/main" id="{0853C0B7-FBFF-E04D-945D-D7E75B2D1522}"/>
              </a:ext>
            </a:extLst>
          </p:cNvPr>
          <p:cNvSpPr>
            <a:spLocks noGrp="1" noChangeAspect="1"/>
          </p:cNvSpPr>
          <p:nvPr>
            <p:ph type="pic" sz="quarter" idx="38" hasCustomPrompt="1"/>
          </p:nvPr>
        </p:nvSpPr>
        <p:spPr>
          <a:xfrm>
            <a:off x="7920384" y="1864695"/>
            <a:ext cx="1026000" cy="1026000"/>
          </a:xfrm>
          <a:prstGeom prst="ellipse">
            <a:avLst/>
          </a:prstGeom>
          <a:noFill/>
        </p:spPr>
        <p:txBody>
          <a:bodyPr anchor="ctr"/>
          <a:lstStyle>
            <a:lvl1pPr algn="ctr">
              <a:defRPr/>
            </a:lvl1pPr>
          </a:lstStyle>
          <a:p>
            <a:r>
              <a:rPr lang="en-GB" dirty="0"/>
              <a:t>Icon</a:t>
            </a:r>
          </a:p>
        </p:txBody>
      </p:sp>
      <p:sp>
        <p:nvSpPr>
          <p:cNvPr id="59" name="Picture Placeholder 53">
            <a:extLst>
              <a:ext uri="{FF2B5EF4-FFF2-40B4-BE49-F238E27FC236}">
                <a16:creationId xmlns:a16="http://schemas.microsoft.com/office/drawing/2014/main" id="{F7693D9C-B8AE-5145-9CE2-9C32FE66A2CD}"/>
              </a:ext>
            </a:extLst>
          </p:cNvPr>
          <p:cNvSpPr>
            <a:spLocks noGrp="1" noChangeAspect="1"/>
          </p:cNvSpPr>
          <p:nvPr>
            <p:ph type="pic" sz="quarter" idx="39" hasCustomPrompt="1"/>
          </p:nvPr>
        </p:nvSpPr>
        <p:spPr>
          <a:xfrm>
            <a:off x="8500214" y="2894466"/>
            <a:ext cx="1026000" cy="1026000"/>
          </a:xfrm>
          <a:prstGeom prst="ellipse">
            <a:avLst/>
          </a:prstGeom>
          <a:noFill/>
        </p:spPr>
        <p:txBody>
          <a:bodyPr anchor="ctr"/>
          <a:lstStyle>
            <a:lvl1pPr algn="ctr">
              <a:defRPr/>
            </a:lvl1pPr>
          </a:lstStyle>
          <a:p>
            <a:r>
              <a:rPr lang="en-GB" dirty="0"/>
              <a:t>Icon</a:t>
            </a:r>
          </a:p>
        </p:txBody>
      </p:sp>
      <p:sp>
        <p:nvSpPr>
          <p:cNvPr id="60" name="Picture Placeholder 53">
            <a:extLst>
              <a:ext uri="{FF2B5EF4-FFF2-40B4-BE49-F238E27FC236}">
                <a16:creationId xmlns:a16="http://schemas.microsoft.com/office/drawing/2014/main" id="{8DFC9277-4027-2149-928F-39C1153EA14B}"/>
              </a:ext>
            </a:extLst>
          </p:cNvPr>
          <p:cNvSpPr>
            <a:spLocks noGrp="1" noChangeAspect="1"/>
          </p:cNvSpPr>
          <p:nvPr>
            <p:ph type="pic" sz="quarter" idx="40" hasCustomPrompt="1"/>
          </p:nvPr>
        </p:nvSpPr>
        <p:spPr>
          <a:xfrm>
            <a:off x="8524567" y="4077814"/>
            <a:ext cx="1026000" cy="1026000"/>
          </a:xfrm>
          <a:prstGeom prst="ellipse">
            <a:avLst/>
          </a:prstGeom>
          <a:noFill/>
        </p:spPr>
        <p:txBody>
          <a:bodyPr anchor="ctr"/>
          <a:lstStyle>
            <a:lvl1pPr algn="ctr">
              <a:defRPr/>
            </a:lvl1pPr>
          </a:lstStyle>
          <a:p>
            <a:r>
              <a:rPr lang="en-GB" dirty="0"/>
              <a:t>Icon</a:t>
            </a:r>
          </a:p>
        </p:txBody>
      </p:sp>
      <p:sp>
        <p:nvSpPr>
          <p:cNvPr id="61" name="Picture Placeholder 53">
            <a:extLst>
              <a:ext uri="{FF2B5EF4-FFF2-40B4-BE49-F238E27FC236}">
                <a16:creationId xmlns:a16="http://schemas.microsoft.com/office/drawing/2014/main" id="{29D2429C-1CF2-8C4C-97A7-58BE26BDA623}"/>
              </a:ext>
            </a:extLst>
          </p:cNvPr>
          <p:cNvSpPr>
            <a:spLocks noGrp="1" noChangeAspect="1"/>
          </p:cNvSpPr>
          <p:nvPr>
            <p:ph type="pic" sz="quarter" idx="41" hasCustomPrompt="1"/>
          </p:nvPr>
        </p:nvSpPr>
        <p:spPr>
          <a:xfrm>
            <a:off x="7907954" y="5101199"/>
            <a:ext cx="1026000" cy="1026000"/>
          </a:xfrm>
          <a:prstGeom prst="ellipse">
            <a:avLst/>
          </a:prstGeom>
          <a:noFill/>
        </p:spPr>
        <p:txBody>
          <a:bodyPr anchor="ctr"/>
          <a:lstStyle>
            <a:lvl1pPr algn="ctr">
              <a:defRPr/>
            </a:lvl1pPr>
          </a:lstStyle>
          <a:p>
            <a:r>
              <a:rPr lang="en-GB" dirty="0"/>
              <a:t>Icon</a:t>
            </a:r>
          </a:p>
        </p:txBody>
      </p:sp>
      <p:sp>
        <p:nvSpPr>
          <p:cNvPr id="36" name="Text Placeholder 7">
            <a:extLst>
              <a:ext uri="{FF2B5EF4-FFF2-40B4-BE49-F238E27FC236}">
                <a16:creationId xmlns:a16="http://schemas.microsoft.com/office/drawing/2014/main" id="{556C029E-0A8A-3C4B-94BB-34C0B96BFE96}"/>
              </a:ext>
            </a:extLst>
          </p:cNvPr>
          <p:cNvSpPr>
            <a:spLocks noGrp="1"/>
          </p:cNvSpPr>
          <p:nvPr>
            <p:ph type="body" sz="quarter" idx="23"/>
          </p:nvPr>
        </p:nvSpPr>
        <p:spPr>
          <a:xfrm>
            <a:off x="8987265" y="2131474"/>
            <a:ext cx="2642400" cy="492443"/>
          </a:xfrm>
        </p:spPr>
        <p:txBody>
          <a:bodyPr lIns="72000" rIns="72000" anchor="ctr" anchorCtr="0"/>
          <a:lstStyle/>
          <a:p>
            <a:pPr lvl="0"/>
            <a:r>
              <a:rPr lang="en-GB" dirty="0"/>
              <a:t>Click to edit Master text styles</a:t>
            </a:r>
          </a:p>
        </p:txBody>
      </p:sp>
      <p:sp>
        <p:nvSpPr>
          <p:cNvPr id="38" name="Text Placeholder 7">
            <a:extLst>
              <a:ext uri="{FF2B5EF4-FFF2-40B4-BE49-F238E27FC236}">
                <a16:creationId xmlns:a16="http://schemas.microsoft.com/office/drawing/2014/main" id="{B65944F8-90E8-DB4A-8BA0-67373D6F8FEE}"/>
              </a:ext>
            </a:extLst>
          </p:cNvPr>
          <p:cNvSpPr>
            <a:spLocks noGrp="1"/>
          </p:cNvSpPr>
          <p:nvPr>
            <p:ph type="body" sz="quarter" idx="43"/>
          </p:nvPr>
        </p:nvSpPr>
        <p:spPr>
          <a:xfrm>
            <a:off x="8987265" y="5367978"/>
            <a:ext cx="2642400" cy="492443"/>
          </a:xfrm>
        </p:spPr>
        <p:txBody>
          <a:bodyPr lIns="72000" rIns="72000" anchor="ctr" anchorCtr="0"/>
          <a:lstStyle/>
          <a:p>
            <a:pPr lvl="0"/>
            <a:r>
              <a:rPr lang="en-GB" dirty="0"/>
              <a:t>Click to edit Master text styles</a:t>
            </a:r>
          </a:p>
        </p:txBody>
      </p:sp>
      <p:sp>
        <p:nvSpPr>
          <p:cNvPr id="39" name="Text Placeholder 7">
            <a:extLst>
              <a:ext uri="{FF2B5EF4-FFF2-40B4-BE49-F238E27FC236}">
                <a16:creationId xmlns:a16="http://schemas.microsoft.com/office/drawing/2014/main" id="{90D0EA10-328E-1A47-B038-4FCDE6026287}"/>
              </a:ext>
            </a:extLst>
          </p:cNvPr>
          <p:cNvSpPr>
            <a:spLocks noGrp="1"/>
          </p:cNvSpPr>
          <p:nvPr>
            <p:ph type="body" sz="quarter" idx="44"/>
          </p:nvPr>
        </p:nvSpPr>
        <p:spPr>
          <a:xfrm>
            <a:off x="9557831" y="3161245"/>
            <a:ext cx="2088000" cy="492443"/>
          </a:xfrm>
        </p:spPr>
        <p:txBody>
          <a:bodyPr lIns="72000" rIns="72000" anchor="ctr" anchorCtr="0"/>
          <a:lstStyle/>
          <a:p>
            <a:pPr lvl="0"/>
            <a:r>
              <a:rPr lang="en-GB" dirty="0"/>
              <a:t>Click to edit Master text styles</a:t>
            </a:r>
          </a:p>
        </p:txBody>
      </p:sp>
      <p:sp>
        <p:nvSpPr>
          <p:cNvPr id="40" name="Text Placeholder 7">
            <a:extLst>
              <a:ext uri="{FF2B5EF4-FFF2-40B4-BE49-F238E27FC236}">
                <a16:creationId xmlns:a16="http://schemas.microsoft.com/office/drawing/2014/main" id="{68A06269-01EA-9F4B-9374-56C114F76C77}"/>
              </a:ext>
            </a:extLst>
          </p:cNvPr>
          <p:cNvSpPr>
            <a:spLocks noGrp="1"/>
          </p:cNvSpPr>
          <p:nvPr>
            <p:ph type="body" sz="quarter" idx="45"/>
          </p:nvPr>
        </p:nvSpPr>
        <p:spPr>
          <a:xfrm>
            <a:off x="9557831" y="4344593"/>
            <a:ext cx="2088000" cy="492443"/>
          </a:xfrm>
        </p:spPr>
        <p:txBody>
          <a:bodyPr lIns="72000" rIns="72000" anchor="ctr" anchorCtr="0"/>
          <a:lstStyle/>
          <a:p>
            <a:pPr lvl="0"/>
            <a:r>
              <a:rPr lang="en-GB" dirty="0"/>
              <a:t>Click to edit Master text styles</a:t>
            </a:r>
          </a:p>
        </p:txBody>
      </p:sp>
      <p:sp>
        <p:nvSpPr>
          <p:cNvPr id="41" name="Text Placeholder 7">
            <a:extLst>
              <a:ext uri="{FF2B5EF4-FFF2-40B4-BE49-F238E27FC236}">
                <a16:creationId xmlns:a16="http://schemas.microsoft.com/office/drawing/2014/main" id="{A463DB3B-EF73-284F-AAFC-293F196E0373}"/>
              </a:ext>
            </a:extLst>
          </p:cNvPr>
          <p:cNvSpPr>
            <a:spLocks noGrp="1"/>
          </p:cNvSpPr>
          <p:nvPr>
            <p:ph type="body" sz="quarter" idx="51"/>
          </p:nvPr>
        </p:nvSpPr>
        <p:spPr>
          <a:xfrm>
            <a:off x="560290" y="2131474"/>
            <a:ext cx="2642400" cy="492443"/>
          </a:xfrm>
        </p:spPr>
        <p:txBody>
          <a:bodyPr lIns="72000" rIns="72000" anchor="ctr" anchorCtr="0"/>
          <a:lstStyle>
            <a:lvl1pPr algn="r">
              <a:defRPr/>
            </a:lvl1pPr>
          </a:lstStyle>
          <a:p>
            <a:pPr lvl="0"/>
            <a:r>
              <a:rPr lang="en-GB" dirty="0"/>
              <a:t>Click to edit Master text styles</a:t>
            </a:r>
          </a:p>
        </p:txBody>
      </p:sp>
      <p:sp>
        <p:nvSpPr>
          <p:cNvPr id="42" name="Text Placeholder 7">
            <a:extLst>
              <a:ext uri="{FF2B5EF4-FFF2-40B4-BE49-F238E27FC236}">
                <a16:creationId xmlns:a16="http://schemas.microsoft.com/office/drawing/2014/main" id="{4BDA05D0-4AEA-D149-98F5-BB0F8E5617EA}"/>
              </a:ext>
            </a:extLst>
          </p:cNvPr>
          <p:cNvSpPr>
            <a:spLocks noGrp="1"/>
          </p:cNvSpPr>
          <p:nvPr>
            <p:ph type="body" sz="quarter" idx="52"/>
          </p:nvPr>
        </p:nvSpPr>
        <p:spPr>
          <a:xfrm>
            <a:off x="560290" y="5367978"/>
            <a:ext cx="2642400" cy="492443"/>
          </a:xfrm>
        </p:spPr>
        <p:txBody>
          <a:bodyPr lIns="72000" rIns="72000" anchor="ctr" anchorCtr="0"/>
          <a:lstStyle>
            <a:lvl1pPr algn="r">
              <a:defRPr/>
            </a:lvl1pPr>
          </a:lstStyle>
          <a:p>
            <a:pPr lvl="0"/>
            <a:r>
              <a:rPr lang="en-GB" dirty="0"/>
              <a:t>Click to edit Master text styles</a:t>
            </a:r>
          </a:p>
        </p:txBody>
      </p:sp>
      <p:sp>
        <p:nvSpPr>
          <p:cNvPr id="43" name="Text Placeholder 7">
            <a:extLst>
              <a:ext uri="{FF2B5EF4-FFF2-40B4-BE49-F238E27FC236}">
                <a16:creationId xmlns:a16="http://schemas.microsoft.com/office/drawing/2014/main" id="{2F55D1FD-9771-E249-BDD3-86FC19AEDF17}"/>
              </a:ext>
            </a:extLst>
          </p:cNvPr>
          <p:cNvSpPr>
            <a:spLocks noGrp="1"/>
          </p:cNvSpPr>
          <p:nvPr>
            <p:ph type="body" sz="quarter" idx="53"/>
          </p:nvPr>
        </p:nvSpPr>
        <p:spPr>
          <a:xfrm>
            <a:off x="560290" y="3161245"/>
            <a:ext cx="1944000" cy="492443"/>
          </a:xfrm>
        </p:spPr>
        <p:txBody>
          <a:bodyPr lIns="72000" rIns="72000" anchor="ctr" anchorCtr="0"/>
          <a:lstStyle>
            <a:lvl1pPr algn="r">
              <a:defRPr/>
            </a:lvl1pPr>
          </a:lstStyle>
          <a:p>
            <a:pPr lvl="0"/>
            <a:r>
              <a:rPr lang="en-GB" dirty="0"/>
              <a:t>Click to edit Master text styles</a:t>
            </a:r>
          </a:p>
        </p:txBody>
      </p:sp>
      <p:sp>
        <p:nvSpPr>
          <p:cNvPr id="44" name="Text Placeholder 7">
            <a:extLst>
              <a:ext uri="{FF2B5EF4-FFF2-40B4-BE49-F238E27FC236}">
                <a16:creationId xmlns:a16="http://schemas.microsoft.com/office/drawing/2014/main" id="{3B00ABA3-F62F-5840-9834-F3F52DF6DF51}"/>
              </a:ext>
            </a:extLst>
          </p:cNvPr>
          <p:cNvSpPr>
            <a:spLocks noGrp="1"/>
          </p:cNvSpPr>
          <p:nvPr>
            <p:ph type="body" sz="quarter" idx="54"/>
          </p:nvPr>
        </p:nvSpPr>
        <p:spPr>
          <a:xfrm>
            <a:off x="560290" y="4344593"/>
            <a:ext cx="1944000" cy="492443"/>
          </a:xfrm>
        </p:spPr>
        <p:txBody>
          <a:bodyPr lIns="72000" rIns="72000" anchor="ctr" anchorCtr="0"/>
          <a:lstStyle>
            <a:lvl1pPr algn="r">
              <a:defRPr/>
            </a:lvl1pPr>
          </a:lstStyle>
          <a:p>
            <a:pPr lvl="0"/>
            <a:r>
              <a:rPr lang="en-GB" dirty="0"/>
              <a:t>Click to edit Master text styles</a:t>
            </a:r>
          </a:p>
        </p:txBody>
      </p:sp>
      <p:sp>
        <p:nvSpPr>
          <p:cNvPr id="46" name="TextBox 45">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263861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entre icon w 6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Oval 7">
            <a:extLst>
              <a:ext uri="{FF2B5EF4-FFF2-40B4-BE49-F238E27FC236}">
                <a16:creationId xmlns:a16="http://schemas.microsoft.com/office/drawing/2014/main" id="{1E70F6E8-3276-7C44-91A5-4EDEC7BA9E0E}"/>
              </a:ext>
            </a:extLst>
          </p:cNvPr>
          <p:cNvSpPr>
            <a:spLocks noChangeAspect="1"/>
          </p:cNvSpPr>
          <p:nvPr userDrawn="1"/>
        </p:nvSpPr>
        <p:spPr>
          <a:xfrm>
            <a:off x="4019288" y="1840316"/>
            <a:ext cx="4153424" cy="415342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p:nvPr userDrawn="1"/>
        </p:nvSpPr>
        <p:spPr>
          <a:xfrm flipH="1">
            <a:off x="3048116"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4" name="Arc 13">
            <a:extLst>
              <a:ext uri="{FF2B5EF4-FFF2-40B4-BE49-F238E27FC236}">
                <a16:creationId xmlns:a16="http://schemas.microsoft.com/office/drawing/2014/main" id="{F9408E33-80D8-494E-803A-9A485FC9A41E}"/>
              </a:ext>
            </a:extLst>
          </p:cNvPr>
          <p:cNvSpPr/>
          <p:nvPr userDrawn="1"/>
        </p:nvSpPr>
        <p:spPr>
          <a:xfrm>
            <a:off x="3048117" y="889876"/>
            <a:ext cx="5919215" cy="5919215"/>
          </a:xfrm>
          <a:prstGeom prst="arc">
            <a:avLst>
              <a:gd name="adj1" fmla="val 18422147"/>
              <a:gd name="adj2" fmla="val 3145757"/>
            </a:avLst>
          </a:prstGeom>
          <a:ln w="15875">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35" name="Oval 34">
            <a:extLst>
              <a:ext uri="{FF2B5EF4-FFF2-40B4-BE49-F238E27FC236}">
                <a16:creationId xmlns:a16="http://schemas.microsoft.com/office/drawing/2014/main" id="{9AC24836-FB68-0141-A1E2-0FCA53FB26A1}"/>
              </a:ext>
            </a:extLst>
          </p:cNvPr>
          <p:cNvSpPr>
            <a:spLocks noChangeAspect="1"/>
          </p:cNvSpPr>
          <p:nvPr userDrawn="1"/>
        </p:nvSpPr>
        <p:spPr>
          <a:xfrm>
            <a:off x="4206000" y="2027028"/>
            <a:ext cx="3776400" cy="3776400"/>
          </a:xfrm>
          <a:prstGeom prst="ellipse">
            <a:avLst/>
          </a:prstGeom>
          <a:noFill/>
          <a:ln w="2222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7" name="TextBox 36">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45" name="Picture Placeholder 53">
            <a:extLst>
              <a:ext uri="{FF2B5EF4-FFF2-40B4-BE49-F238E27FC236}">
                <a16:creationId xmlns:a16="http://schemas.microsoft.com/office/drawing/2014/main" id="{5DCB7A82-203E-A04F-9B6F-B4A31FA09B1D}"/>
              </a:ext>
            </a:extLst>
          </p:cNvPr>
          <p:cNvSpPr>
            <a:spLocks noGrp="1" noChangeAspect="1"/>
          </p:cNvSpPr>
          <p:nvPr>
            <p:ph type="pic" sz="quarter" idx="42" hasCustomPrompt="1"/>
          </p:nvPr>
        </p:nvSpPr>
        <p:spPr>
          <a:xfrm>
            <a:off x="4222200" y="2043228"/>
            <a:ext cx="3744000" cy="3744000"/>
          </a:xfrm>
          <a:prstGeom prst="ellipse">
            <a:avLst/>
          </a:prstGeom>
          <a:noFill/>
        </p:spPr>
        <p:txBody>
          <a:bodyPr anchor="ctr"/>
          <a:lstStyle>
            <a:lvl1pPr algn="ctr">
              <a:defRPr/>
            </a:lvl1pPr>
          </a:lstStyle>
          <a:p>
            <a:r>
              <a:rPr lang="en-GB" dirty="0"/>
              <a:t>Icon</a:t>
            </a:r>
          </a:p>
        </p:txBody>
      </p:sp>
      <p:sp>
        <p:nvSpPr>
          <p:cNvPr id="36" name="Oval 35">
            <a:extLst>
              <a:ext uri="{FF2B5EF4-FFF2-40B4-BE49-F238E27FC236}">
                <a16:creationId xmlns:a16="http://schemas.microsoft.com/office/drawing/2014/main" id="{FB38EE68-D860-F64A-9986-2520D7BBEF21}"/>
              </a:ext>
            </a:extLst>
          </p:cNvPr>
          <p:cNvSpPr/>
          <p:nvPr userDrawn="1"/>
        </p:nvSpPr>
        <p:spPr>
          <a:xfrm>
            <a:off x="2797080" y="2052108"/>
            <a:ext cx="1040400"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8" name="Oval 37">
            <a:extLst>
              <a:ext uri="{FF2B5EF4-FFF2-40B4-BE49-F238E27FC236}">
                <a16:creationId xmlns:a16="http://schemas.microsoft.com/office/drawing/2014/main" id="{5C077594-1F37-3C42-9195-F7EBEC69BDB0}"/>
              </a:ext>
            </a:extLst>
          </p:cNvPr>
          <p:cNvSpPr/>
          <p:nvPr userDrawn="1"/>
        </p:nvSpPr>
        <p:spPr>
          <a:xfrm>
            <a:off x="2797017" y="469748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9" name="Oval 38">
            <a:extLst>
              <a:ext uri="{FF2B5EF4-FFF2-40B4-BE49-F238E27FC236}">
                <a16:creationId xmlns:a16="http://schemas.microsoft.com/office/drawing/2014/main" id="{421EC62F-81BA-EE45-B80E-6AA670C20F37}"/>
              </a:ext>
            </a:extLst>
          </p:cNvPr>
          <p:cNvSpPr/>
          <p:nvPr userDrawn="1"/>
        </p:nvSpPr>
        <p:spPr>
          <a:xfrm>
            <a:off x="2537950" y="337479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latin typeface="Open Sans" panose="020B0606030504020204" pitchFamily="34" charset="0"/>
            </a:endParaRPr>
          </a:p>
        </p:txBody>
      </p:sp>
      <p:sp>
        <p:nvSpPr>
          <p:cNvPr id="40" name="Picture Placeholder 53">
            <a:extLst>
              <a:ext uri="{FF2B5EF4-FFF2-40B4-BE49-F238E27FC236}">
                <a16:creationId xmlns:a16="http://schemas.microsoft.com/office/drawing/2014/main" id="{87B8C5D4-CD87-E443-9DCA-69264BFF2A0B}"/>
              </a:ext>
            </a:extLst>
          </p:cNvPr>
          <p:cNvSpPr>
            <a:spLocks noGrp="1" noChangeAspect="1"/>
          </p:cNvSpPr>
          <p:nvPr>
            <p:ph type="pic" sz="quarter" idx="34" hasCustomPrompt="1"/>
          </p:nvPr>
        </p:nvSpPr>
        <p:spPr>
          <a:xfrm>
            <a:off x="2804280" y="2059371"/>
            <a:ext cx="1026000" cy="1026000"/>
          </a:xfrm>
          <a:prstGeom prst="ellipse">
            <a:avLst/>
          </a:prstGeom>
          <a:noFill/>
        </p:spPr>
        <p:txBody>
          <a:bodyPr anchor="ctr"/>
          <a:lstStyle>
            <a:lvl1pPr algn="ctr">
              <a:defRPr/>
            </a:lvl1pPr>
          </a:lstStyle>
          <a:p>
            <a:r>
              <a:rPr lang="en-GB" dirty="0"/>
              <a:t>Icon</a:t>
            </a:r>
          </a:p>
        </p:txBody>
      </p:sp>
      <p:sp>
        <p:nvSpPr>
          <p:cNvPr id="44" name="Picture Placeholder 53">
            <a:extLst>
              <a:ext uri="{FF2B5EF4-FFF2-40B4-BE49-F238E27FC236}">
                <a16:creationId xmlns:a16="http://schemas.microsoft.com/office/drawing/2014/main" id="{69D18BFC-05FE-424F-BE46-12EF49285877}"/>
              </a:ext>
            </a:extLst>
          </p:cNvPr>
          <p:cNvSpPr>
            <a:spLocks noGrp="1" noChangeAspect="1"/>
          </p:cNvSpPr>
          <p:nvPr>
            <p:ph type="pic" sz="quarter" idx="43" hasCustomPrompt="1"/>
          </p:nvPr>
        </p:nvSpPr>
        <p:spPr>
          <a:xfrm>
            <a:off x="2545213" y="3382059"/>
            <a:ext cx="1026000" cy="1026000"/>
          </a:xfrm>
          <a:prstGeom prst="ellipse">
            <a:avLst/>
          </a:prstGeom>
          <a:noFill/>
        </p:spPr>
        <p:txBody>
          <a:bodyPr anchor="ctr"/>
          <a:lstStyle>
            <a:lvl1pPr algn="ctr">
              <a:defRPr/>
            </a:lvl1pPr>
          </a:lstStyle>
          <a:p>
            <a:r>
              <a:rPr lang="en-GB" dirty="0"/>
              <a:t>Icon</a:t>
            </a:r>
          </a:p>
        </p:txBody>
      </p:sp>
      <p:sp>
        <p:nvSpPr>
          <p:cNvPr id="62" name="Picture Placeholder 53">
            <a:extLst>
              <a:ext uri="{FF2B5EF4-FFF2-40B4-BE49-F238E27FC236}">
                <a16:creationId xmlns:a16="http://schemas.microsoft.com/office/drawing/2014/main" id="{C597C74F-3964-FE44-A2B2-9C8D69F51E31}"/>
              </a:ext>
            </a:extLst>
          </p:cNvPr>
          <p:cNvSpPr>
            <a:spLocks noGrp="1" noChangeAspect="1"/>
          </p:cNvSpPr>
          <p:nvPr>
            <p:ph type="pic" sz="quarter" idx="44" hasCustomPrompt="1"/>
          </p:nvPr>
        </p:nvSpPr>
        <p:spPr>
          <a:xfrm>
            <a:off x="2804280" y="4704746"/>
            <a:ext cx="1026000" cy="1026000"/>
          </a:xfrm>
          <a:prstGeom prst="ellipse">
            <a:avLst/>
          </a:prstGeom>
          <a:noFill/>
        </p:spPr>
        <p:txBody>
          <a:bodyPr anchor="ctr"/>
          <a:lstStyle>
            <a:lvl1pPr algn="ctr">
              <a:defRPr/>
            </a:lvl1pPr>
          </a:lstStyle>
          <a:p>
            <a:r>
              <a:rPr lang="en-GB" dirty="0"/>
              <a:t>Icon</a:t>
            </a:r>
          </a:p>
        </p:txBody>
      </p:sp>
      <p:sp>
        <p:nvSpPr>
          <p:cNvPr id="63" name="Oval 62">
            <a:extLst>
              <a:ext uri="{FF2B5EF4-FFF2-40B4-BE49-F238E27FC236}">
                <a16:creationId xmlns:a16="http://schemas.microsoft.com/office/drawing/2014/main" id="{7415B9F3-27F9-AD43-B66D-87A1981DDDBA}"/>
              </a:ext>
            </a:extLst>
          </p:cNvPr>
          <p:cNvSpPr/>
          <p:nvPr userDrawn="1"/>
        </p:nvSpPr>
        <p:spPr>
          <a:xfrm>
            <a:off x="8226935" y="2052108"/>
            <a:ext cx="1040400"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4" name="Oval 63">
            <a:extLst>
              <a:ext uri="{FF2B5EF4-FFF2-40B4-BE49-F238E27FC236}">
                <a16:creationId xmlns:a16="http://schemas.microsoft.com/office/drawing/2014/main" id="{54980ED8-6153-4F49-A73E-D43358F23080}"/>
              </a:ext>
            </a:extLst>
          </p:cNvPr>
          <p:cNvSpPr/>
          <p:nvPr userDrawn="1"/>
        </p:nvSpPr>
        <p:spPr>
          <a:xfrm>
            <a:off x="8214837" y="4697483"/>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5" name="Oval 64">
            <a:extLst>
              <a:ext uri="{FF2B5EF4-FFF2-40B4-BE49-F238E27FC236}">
                <a16:creationId xmlns:a16="http://schemas.microsoft.com/office/drawing/2014/main" id="{A0597D0B-48F4-9048-B6FF-E1DF3A2078ED}"/>
              </a:ext>
            </a:extLst>
          </p:cNvPr>
          <p:cNvSpPr/>
          <p:nvPr userDrawn="1"/>
        </p:nvSpPr>
        <p:spPr>
          <a:xfrm>
            <a:off x="8437739" y="3374796"/>
            <a:ext cx="1040527" cy="1040527"/>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latin typeface="Open Sans" panose="020B0606030504020204" pitchFamily="34" charset="0"/>
            </a:endParaRPr>
          </a:p>
        </p:txBody>
      </p:sp>
      <p:sp>
        <p:nvSpPr>
          <p:cNvPr id="66" name="Picture Placeholder 53">
            <a:extLst>
              <a:ext uri="{FF2B5EF4-FFF2-40B4-BE49-F238E27FC236}">
                <a16:creationId xmlns:a16="http://schemas.microsoft.com/office/drawing/2014/main" id="{5BBF1099-4BE6-8041-A1CF-5DB5EF2CCCEF}"/>
              </a:ext>
            </a:extLst>
          </p:cNvPr>
          <p:cNvSpPr>
            <a:spLocks noGrp="1" noChangeAspect="1"/>
          </p:cNvSpPr>
          <p:nvPr>
            <p:ph type="pic" sz="quarter" idx="45" hasCustomPrompt="1"/>
          </p:nvPr>
        </p:nvSpPr>
        <p:spPr>
          <a:xfrm>
            <a:off x="8234135" y="2059371"/>
            <a:ext cx="1026000" cy="1026000"/>
          </a:xfrm>
          <a:prstGeom prst="ellipse">
            <a:avLst/>
          </a:prstGeom>
          <a:noFill/>
        </p:spPr>
        <p:txBody>
          <a:bodyPr anchor="ctr"/>
          <a:lstStyle>
            <a:lvl1pPr algn="ctr">
              <a:defRPr/>
            </a:lvl1pPr>
          </a:lstStyle>
          <a:p>
            <a:r>
              <a:rPr lang="en-GB" dirty="0"/>
              <a:t>Icon</a:t>
            </a:r>
          </a:p>
        </p:txBody>
      </p:sp>
      <p:sp>
        <p:nvSpPr>
          <p:cNvPr id="70" name="Picture Placeholder 53">
            <a:extLst>
              <a:ext uri="{FF2B5EF4-FFF2-40B4-BE49-F238E27FC236}">
                <a16:creationId xmlns:a16="http://schemas.microsoft.com/office/drawing/2014/main" id="{1D178420-23FF-9F4D-BCF9-4E5ACF38D9B5}"/>
              </a:ext>
            </a:extLst>
          </p:cNvPr>
          <p:cNvSpPr>
            <a:spLocks noGrp="1" noChangeAspect="1"/>
          </p:cNvSpPr>
          <p:nvPr>
            <p:ph type="pic" sz="quarter" idx="49" hasCustomPrompt="1"/>
          </p:nvPr>
        </p:nvSpPr>
        <p:spPr>
          <a:xfrm>
            <a:off x="8445002" y="3382059"/>
            <a:ext cx="1026000" cy="1026000"/>
          </a:xfrm>
          <a:prstGeom prst="ellipse">
            <a:avLst/>
          </a:prstGeom>
          <a:noFill/>
        </p:spPr>
        <p:txBody>
          <a:bodyPr anchor="ctr"/>
          <a:lstStyle>
            <a:lvl1pPr algn="ctr">
              <a:defRPr/>
            </a:lvl1pPr>
          </a:lstStyle>
          <a:p>
            <a:r>
              <a:rPr lang="en-GB" dirty="0"/>
              <a:t>Icon</a:t>
            </a:r>
          </a:p>
        </p:txBody>
      </p:sp>
      <p:sp>
        <p:nvSpPr>
          <p:cNvPr id="71" name="Picture Placeholder 53">
            <a:extLst>
              <a:ext uri="{FF2B5EF4-FFF2-40B4-BE49-F238E27FC236}">
                <a16:creationId xmlns:a16="http://schemas.microsoft.com/office/drawing/2014/main" id="{03D8F2EE-E4E1-1E4E-8436-2D4D325D30DE}"/>
              </a:ext>
            </a:extLst>
          </p:cNvPr>
          <p:cNvSpPr>
            <a:spLocks noGrp="1" noChangeAspect="1"/>
          </p:cNvSpPr>
          <p:nvPr>
            <p:ph type="pic" sz="quarter" idx="50" hasCustomPrompt="1"/>
          </p:nvPr>
        </p:nvSpPr>
        <p:spPr>
          <a:xfrm>
            <a:off x="8222100" y="4704746"/>
            <a:ext cx="1026000" cy="1026000"/>
          </a:xfrm>
          <a:prstGeom prst="ellipse">
            <a:avLst/>
          </a:prstGeom>
          <a:noFill/>
        </p:spPr>
        <p:txBody>
          <a:bodyPr anchor="ctr"/>
          <a:lstStyle>
            <a:lvl1pPr algn="ctr">
              <a:defRPr/>
            </a:lvl1pPr>
          </a:lstStyle>
          <a:p>
            <a:r>
              <a:rPr lang="en-GB" dirty="0"/>
              <a:t>Icon</a:t>
            </a:r>
          </a:p>
        </p:txBody>
      </p:sp>
      <p:sp>
        <p:nvSpPr>
          <p:cNvPr id="29" name="Text Placeholder 7">
            <a:extLst>
              <a:ext uri="{FF2B5EF4-FFF2-40B4-BE49-F238E27FC236}">
                <a16:creationId xmlns:a16="http://schemas.microsoft.com/office/drawing/2014/main" id="{D0F5C787-02B9-7A46-9F3E-B23F482F192A}"/>
              </a:ext>
            </a:extLst>
          </p:cNvPr>
          <p:cNvSpPr>
            <a:spLocks noGrp="1"/>
          </p:cNvSpPr>
          <p:nvPr>
            <p:ph type="body" sz="quarter" idx="23"/>
          </p:nvPr>
        </p:nvSpPr>
        <p:spPr>
          <a:xfrm>
            <a:off x="9291445" y="2326151"/>
            <a:ext cx="2340000" cy="492443"/>
          </a:xfrm>
        </p:spPr>
        <p:txBody>
          <a:bodyPr lIns="72000" rIns="72000" anchor="ctr" anchorCtr="0"/>
          <a:lstStyle/>
          <a:p>
            <a:pPr lvl="0"/>
            <a:r>
              <a:rPr lang="en-GB" dirty="0"/>
              <a:t>Click to edit Master text styles</a:t>
            </a:r>
          </a:p>
        </p:txBody>
      </p:sp>
      <p:sp>
        <p:nvSpPr>
          <p:cNvPr id="30" name="Text Placeholder 7">
            <a:extLst>
              <a:ext uri="{FF2B5EF4-FFF2-40B4-BE49-F238E27FC236}">
                <a16:creationId xmlns:a16="http://schemas.microsoft.com/office/drawing/2014/main" id="{100C0A3F-05C7-7F4A-A40F-D2DC2BC5F69E}"/>
              </a:ext>
            </a:extLst>
          </p:cNvPr>
          <p:cNvSpPr>
            <a:spLocks noGrp="1"/>
          </p:cNvSpPr>
          <p:nvPr>
            <p:ph type="body" sz="quarter" idx="51"/>
          </p:nvPr>
        </p:nvSpPr>
        <p:spPr>
          <a:xfrm>
            <a:off x="560290" y="2326151"/>
            <a:ext cx="2232000" cy="492443"/>
          </a:xfrm>
        </p:spPr>
        <p:txBody>
          <a:bodyPr lIns="72000" rIns="72000" anchor="ctr" anchorCtr="0"/>
          <a:lstStyle>
            <a:lvl1pPr algn="r">
              <a:defRPr/>
            </a:lvl1pPr>
          </a:lstStyle>
          <a:p>
            <a:pPr lvl="0"/>
            <a:r>
              <a:rPr lang="en-GB" dirty="0"/>
              <a:t>Click to edit Master text styles</a:t>
            </a:r>
          </a:p>
        </p:txBody>
      </p:sp>
      <p:sp>
        <p:nvSpPr>
          <p:cNvPr id="31" name="Text Placeholder 7">
            <a:extLst>
              <a:ext uri="{FF2B5EF4-FFF2-40B4-BE49-F238E27FC236}">
                <a16:creationId xmlns:a16="http://schemas.microsoft.com/office/drawing/2014/main" id="{6848FAB9-7D26-D94E-828F-E0BD49278F6A}"/>
              </a:ext>
            </a:extLst>
          </p:cNvPr>
          <p:cNvSpPr>
            <a:spLocks noGrp="1"/>
          </p:cNvSpPr>
          <p:nvPr>
            <p:ph type="body" sz="quarter" idx="52"/>
          </p:nvPr>
        </p:nvSpPr>
        <p:spPr>
          <a:xfrm>
            <a:off x="9291445" y="4977911"/>
            <a:ext cx="2340000" cy="492443"/>
          </a:xfrm>
        </p:spPr>
        <p:txBody>
          <a:bodyPr lIns="72000" rIns="72000" anchor="ctr" anchorCtr="0"/>
          <a:lstStyle/>
          <a:p>
            <a:pPr lvl="0"/>
            <a:r>
              <a:rPr lang="en-GB" dirty="0"/>
              <a:t>Click to edit Master text styles</a:t>
            </a:r>
          </a:p>
        </p:txBody>
      </p:sp>
      <p:sp>
        <p:nvSpPr>
          <p:cNvPr id="32" name="Text Placeholder 7">
            <a:extLst>
              <a:ext uri="{FF2B5EF4-FFF2-40B4-BE49-F238E27FC236}">
                <a16:creationId xmlns:a16="http://schemas.microsoft.com/office/drawing/2014/main" id="{8AC22C16-9896-A140-9E50-DB7BCB8ACE9C}"/>
              </a:ext>
            </a:extLst>
          </p:cNvPr>
          <p:cNvSpPr>
            <a:spLocks noGrp="1"/>
          </p:cNvSpPr>
          <p:nvPr>
            <p:ph type="body" sz="quarter" idx="53"/>
          </p:nvPr>
        </p:nvSpPr>
        <p:spPr>
          <a:xfrm>
            <a:off x="9507445" y="3644438"/>
            <a:ext cx="2124000" cy="492443"/>
          </a:xfrm>
        </p:spPr>
        <p:txBody>
          <a:bodyPr lIns="72000" rIns="72000" anchor="ctr" anchorCtr="0"/>
          <a:lstStyle/>
          <a:p>
            <a:pPr lvl="0"/>
            <a:r>
              <a:rPr lang="en-GB" dirty="0"/>
              <a:t>Click to edit Master text styles</a:t>
            </a:r>
          </a:p>
        </p:txBody>
      </p:sp>
      <p:sp>
        <p:nvSpPr>
          <p:cNvPr id="33" name="Text Placeholder 7">
            <a:extLst>
              <a:ext uri="{FF2B5EF4-FFF2-40B4-BE49-F238E27FC236}">
                <a16:creationId xmlns:a16="http://schemas.microsoft.com/office/drawing/2014/main" id="{0A918704-3A2B-604C-A316-151363B5BAB4}"/>
              </a:ext>
            </a:extLst>
          </p:cNvPr>
          <p:cNvSpPr>
            <a:spLocks noGrp="1"/>
          </p:cNvSpPr>
          <p:nvPr>
            <p:ph type="body" sz="quarter" idx="54"/>
          </p:nvPr>
        </p:nvSpPr>
        <p:spPr>
          <a:xfrm>
            <a:off x="560290" y="4977911"/>
            <a:ext cx="2232000" cy="492443"/>
          </a:xfrm>
        </p:spPr>
        <p:txBody>
          <a:bodyPr lIns="72000" rIns="72000" anchor="ctr" anchorCtr="0"/>
          <a:lstStyle>
            <a:lvl1pPr algn="r">
              <a:defRPr/>
            </a:lvl1pPr>
          </a:lstStyle>
          <a:p>
            <a:pPr lvl="0"/>
            <a:r>
              <a:rPr lang="en-GB" dirty="0"/>
              <a:t>Click to edit Master text styles</a:t>
            </a:r>
          </a:p>
        </p:txBody>
      </p:sp>
      <p:sp>
        <p:nvSpPr>
          <p:cNvPr id="34" name="Text Placeholder 7">
            <a:extLst>
              <a:ext uri="{FF2B5EF4-FFF2-40B4-BE49-F238E27FC236}">
                <a16:creationId xmlns:a16="http://schemas.microsoft.com/office/drawing/2014/main" id="{F04933FE-204F-9543-82E4-CC9A245F7DE9}"/>
              </a:ext>
            </a:extLst>
          </p:cNvPr>
          <p:cNvSpPr>
            <a:spLocks noGrp="1"/>
          </p:cNvSpPr>
          <p:nvPr>
            <p:ph type="body" sz="quarter" idx="55"/>
          </p:nvPr>
        </p:nvSpPr>
        <p:spPr>
          <a:xfrm>
            <a:off x="560290" y="3644438"/>
            <a:ext cx="1980000" cy="492443"/>
          </a:xfrm>
        </p:spPr>
        <p:txBody>
          <a:bodyPr lIns="72000" rIns="72000" anchor="ctr" anchorCtr="0"/>
          <a:lstStyle>
            <a:lvl1pPr algn="r">
              <a:defRPr/>
            </a:lvl1pPr>
          </a:lstStyle>
          <a:p>
            <a:pPr lvl="0"/>
            <a:r>
              <a:rPr lang="en-GB" dirty="0"/>
              <a:t>Click to edit Master text styles</a:t>
            </a:r>
          </a:p>
        </p:txBody>
      </p:sp>
      <p:sp>
        <p:nvSpPr>
          <p:cNvPr id="41" name="TextBox 40">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6 or 8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032864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Map w 5 Icons 1">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a:stretch>
            <a:fillRect/>
          </a:stretch>
        </p:blipFill>
        <p:spPr>
          <a:xfrm>
            <a:off x="7310622" y="1713626"/>
            <a:ext cx="4182572" cy="4194000"/>
          </a:xfrm>
          <a:prstGeom prst="rect">
            <a:avLst/>
          </a:prstGeom>
        </p:spPr>
      </p:pic>
      <p:sp>
        <p:nvSpPr>
          <p:cNvPr id="27" name="Arc 26">
            <a:extLst>
              <a:ext uri="{FF2B5EF4-FFF2-40B4-BE49-F238E27FC236}">
                <a16:creationId xmlns:a16="http://schemas.microsoft.com/office/drawing/2014/main" id="{29937019-14CA-1E46-B21C-A5134D00A06B}"/>
              </a:ext>
            </a:extLst>
          </p:cNvPr>
          <p:cNvSpPr>
            <a:spLocks noChangeAspect="1"/>
          </p:cNvSpPr>
          <p:nvPr userDrawn="1"/>
        </p:nvSpPr>
        <p:spPr>
          <a:xfrm flipH="1">
            <a:off x="5032181" y="-552115"/>
            <a:ext cx="8724160" cy="872416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29" name="Text Placeholder 23">
            <a:extLst>
              <a:ext uri="{FF2B5EF4-FFF2-40B4-BE49-F238E27FC236}">
                <a16:creationId xmlns:a16="http://schemas.microsoft.com/office/drawing/2014/main" id="{FC11FE26-082D-7E46-91A6-A7ACC2577282}"/>
              </a:ext>
            </a:extLst>
          </p:cNvPr>
          <p:cNvSpPr>
            <a:spLocks noGrp="1"/>
          </p:cNvSpPr>
          <p:nvPr>
            <p:ph type="body" sz="quarter" idx="14" hasCustomPrompt="1"/>
          </p:nvPr>
        </p:nvSpPr>
        <p:spPr>
          <a:xfrm>
            <a:off x="6606274" y="578851"/>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2" name="Title 1">
            <a:extLst>
              <a:ext uri="{FF2B5EF4-FFF2-40B4-BE49-F238E27FC236}">
                <a16:creationId xmlns:a16="http://schemas.microsoft.com/office/drawing/2014/main" id="{AE2D448B-0FC6-F24E-9940-DE7BA7090F63}"/>
              </a:ext>
            </a:extLst>
          </p:cNvPr>
          <p:cNvSpPr>
            <a:spLocks noGrp="1"/>
          </p:cNvSpPr>
          <p:nvPr>
            <p:ph type="title" hasCustomPrompt="1"/>
          </p:nvPr>
        </p:nvSpPr>
        <p:spPr>
          <a:xfrm>
            <a:off x="560291" y="723802"/>
            <a:ext cx="4333972" cy="1077218"/>
          </a:xfrm>
          <a:noFill/>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374D161D-F8A1-764E-BFA7-30E074AEAFBB}"/>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E1CEA6DE-5158-574E-8595-BFD0BD8A13E3}"/>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307C8EB5-E0A8-C343-819B-32A21972A631}"/>
              </a:ext>
            </a:extLst>
          </p:cNvPr>
          <p:cNvCxnSpPr>
            <a:cxnSpLocks/>
          </p:cNvCxnSpPr>
          <p:nvPr userDrawn="1"/>
        </p:nvCxnSpPr>
        <p:spPr>
          <a:xfrm>
            <a:off x="560291" y="1986743"/>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F49CCB57-1A6F-A848-B433-3CA361C8287A}"/>
              </a:ext>
            </a:extLst>
          </p:cNvPr>
          <p:cNvSpPr>
            <a:spLocks noGrp="1"/>
          </p:cNvSpPr>
          <p:nvPr>
            <p:ph type="body" sz="quarter" idx="12"/>
          </p:nvPr>
        </p:nvSpPr>
        <p:spPr>
          <a:xfrm>
            <a:off x="546101" y="2435223"/>
            <a:ext cx="3227388"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C99E43F-2F4A-F446-BD77-4F54524945A3}"/>
              </a:ext>
            </a:extLst>
          </p:cNvPr>
          <p:cNvCxnSpPr>
            <a:cxnSpLocks/>
          </p:cNvCxnSpPr>
          <p:nvPr userDrawn="1"/>
        </p:nvCxnSpPr>
        <p:spPr>
          <a:xfrm>
            <a:off x="560291" y="6308725"/>
            <a:ext cx="44800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72E20345-E265-DB46-B2FE-914EBE817C39}"/>
              </a:ext>
            </a:extLst>
          </p:cNvPr>
          <p:cNvSpPr/>
          <p:nvPr userDrawn="1"/>
        </p:nvSpPr>
        <p:spPr>
          <a:xfrm>
            <a:off x="7180261" y="1595965"/>
            <a:ext cx="4428000" cy="4428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0" name="Text Placeholder 23">
            <a:extLst>
              <a:ext uri="{FF2B5EF4-FFF2-40B4-BE49-F238E27FC236}">
                <a16:creationId xmlns:a16="http://schemas.microsoft.com/office/drawing/2014/main" id="{09932CA3-1104-4C45-977B-AC6FB6B88BC1}"/>
              </a:ext>
            </a:extLst>
          </p:cNvPr>
          <p:cNvSpPr>
            <a:spLocks noGrp="1"/>
          </p:cNvSpPr>
          <p:nvPr>
            <p:ph type="body" sz="quarter" idx="24" hasCustomPrompt="1"/>
          </p:nvPr>
        </p:nvSpPr>
        <p:spPr>
          <a:xfrm>
            <a:off x="5561382" y="2818763"/>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41" name="Text Placeholder 23">
            <a:extLst>
              <a:ext uri="{FF2B5EF4-FFF2-40B4-BE49-F238E27FC236}">
                <a16:creationId xmlns:a16="http://schemas.microsoft.com/office/drawing/2014/main" id="{3DFD7C71-1462-B140-B8C3-8C372AA5A419}"/>
              </a:ext>
            </a:extLst>
          </p:cNvPr>
          <p:cNvSpPr>
            <a:spLocks noGrp="1"/>
          </p:cNvSpPr>
          <p:nvPr>
            <p:ph type="body" sz="quarter" idx="25" hasCustomPrompt="1"/>
          </p:nvPr>
        </p:nvSpPr>
        <p:spPr>
          <a:xfrm>
            <a:off x="5548411" y="4029249"/>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42" name="Text Placeholder 23">
            <a:extLst>
              <a:ext uri="{FF2B5EF4-FFF2-40B4-BE49-F238E27FC236}">
                <a16:creationId xmlns:a16="http://schemas.microsoft.com/office/drawing/2014/main" id="{8E54D291-3C37-4D40-9ED6-2C8044E33A83}"/>
              </a:ext>
            </a:extLst>
          </p:cNvPr>
          <p:cNvSpPr>
            <a:spLocks noGrp="1"/>
          </p:cNvSpPr>
          <p:nvPr>
            <p:ph type="body" sz="quarter" idx="26" hasCustomPrompt="1"/>
          </p:nvPr>
        </p:nvSpPr>
        <p:spPr>
          <a:xfrm>
            <a:off x="5896209" y="5239733"/>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33" name="Oval 32">
            <a:extLst>
              <a:ext uri="{FF2B5EF4-FFF2-40B4-BE49-F238E27FC236}">
                <a16:creationId xmlns:a16="http://schemas.microsoft.com/office/drawing/2014/main" id="{A423BE07-D037-3445-8D1F-D48966449654}"/>
              </a:ext>
            </a:extLst>
          </p:cNvPr>
          <p:cNvSpPr>
            <a:spLocks noChangeAspect="1"/>
          </p:cNvSpPr>
          <p:nvPr userDrawn="1"/>
        </p:nvSpPr>
        <p:spPr>
          <a:xfrm>
            <a:off x="5583106" y="491632"/>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5" name="Oval 34">
            <a:extLst>
              <a:ext uri="{FF2B5EF4-FFF2-40B4-BE49-F238E27FC236}">
                <a16:creationId xmlns:a16="http://schemas.microsoft.com/office/drawing/2014/main" id="{1E18276F-5DED-A84E-BC19-562C98CEB777}"/>
              </a:ext>
            </a:extLst>
          </p:cNvPr>
          <p:cNvSpPr>
            <a:spLocks noChangeAspect="1"/>
          </p:cNvSpPr>
          <p:nvPr userDrawn="1"/>
        </p:nvSpPr>
        <p:spPr>
          <a:xfrm>
            <a:off x="4914526" y="1521058"/>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6" name="Oval 35">
            <a:extLst>
              <a:ext uri="{FF2B5EF4-FFF2-40B4-BE49-F238E27FC236}">
                <a16:creationId xmlns:a16="http://schemas.microsoft.com/office/drawing/2014/main" id="{2072D24A-72B7-F24A-AC21-F82C13EE6B7F}"/>
              </a:ext>
            </a:extLst>
          </p:cNvPr>
          <p:cNvSpPr>
            <a:spLocks noChangeAspect="1"/>
          </p:cNvSpPr>
          <p:nvPr userDrawn="1"/>
        </p:nvSpPr>
        <p:spPr>
          <a:xfrm>
            <a:off x="4535276" y="3942030"/>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7" name="Oval 36">
            <a:extLst>
              <a:ext uri="{FF2B5EF4-FFF2-40B4-BE49-F238E27FC236}">
                <a16:creationId xmlns:a16="http://schemas.microsoft.com/office/drawing/2014/main" id="{7E3E102D-51E0-BB41-8E5E-4D807A9003CD}"/>
              </a:ext>
            </a:extLst>
          </p:cNvPr>
          <p:cNvSpPr>
            <a:spLocks noChangeAspect="1"/>
          </p:cNvSpPr>
          <p:nvPr userDrawn="1"/>
        </p:nvSpPr>
        <p:spPr>
          <a:xfrm>
            <a:off x="4885219" y="5152514"/>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9" name="Picture Placeholder 19">
            <a:extLst>
              <a:ext uri="{FF2B5EF4-FFF2-40B4-BE49-F238E27FC236}">
                <a16:creationId xmlns:a16="http://schemas.microsoft.com/office/drawing/2014/main" id="{C9425520-C2EA-804B-A3E2-8DCA0B4696D2}"/>
              </a:ext>
            </a:extLst>
          </p:cNvPr>
          <p:cNvSpPr>
            <a:spLocks noGrp="1" noChangeAspect="1"/>
          </p:cNvSpPr>
          <p:nvPr>
            <p:ph type="pic" sz="quarter" idx="18" hasCustomPrompt="1"/>
          </p:nvPr>
        </p:nvSpPr>
        <p:spPr>
          <a:xfrm>
            <a:off x="5604406" y="479138"/>
            <a:ext cx="965400" cy="1032990"/>
          </a:xfrm>
          <a:prstGeom prst="ellipse">
            <a:avLst/>
          </a:prstGeom>
        </p:spPr>
        <p:txBody>
          <a:bodyPr lIns="72000" tIns="72000" rIns="72000" bIns="72000" anchor="ctr"/>
          <a:lstStyle>
            <a:lvl1pPr algn="ctr">
              <a:defRPr sz="1400"/>
            </a:lvl1pPr>
          </a:lstStyle>
          <a:p>
            <a:r>
              <a:rPr lang="en-US" dirty="0"/>
              <a:t>Icon</a:t>
            </a:r>
          </a:p>
        </p:txBody>
      </p:sp>
      <p:sp>
        <p:nvSpPr>
          <p:cNvPr id="20" name="Picture Placeholder 19">
            <a:extLst>
              <a:ext uri="{FF2B5EF4-FFF2-40B4-BE49-F238E27FC236}">
                <a16:creationId xmlns:a16="http://schemas.microsoft.com/office/drawing/2014/main" id="{7B864F8F-9211-0A4A-A55D-2AFA96481D62}"/>
              </a:ext>
            </a:extLst>
          </p:cNvPr>
          <p:cNvSpPr>
            <a:spLocks noGrp="1" noChangeAspect="1"/>
          </p:cNvSpPr>
          <p:nvPr>
            <p:ph type="pic" sz="quarter" idx="19" hasCustomPrompt="1"/>
          </p:nvPr>
        </p:nvSpPr>
        <p:spPr>
          <a:xfrm>
            <a:off x="4922306" y="1508564"/>
            <a:ext cx="992440" cy="1032990"/>
          </a:xfrm>
          <a:prstGeom prst="ellipse">
            <a:avLst/>
          </a:prstGeom>
        </p:spPr>
        <p:txBody>
          <a:bodyPr lIns="72000" tIns="72000" rIns="72000" bIns="72000" anchor="ctr"/>
          <a:lstStyle>
            <a:lvl1pPr algn="ctr">
              <a:defRPr sz="1400"/>
            </a:lvl1pPr>
          </a:lstStyle>
          <a:p>
            <a:r>
              <a:rPr lang="en-US" dirty="0"/>
              <a:t>Icon</a:t>
            </a:r>
          </a:p>
        </p:txBody>
      </p:sp>
      <p:sp>
        <p:nvSpPr>
          <p:cNvPr id="21" name="Picture Placeholder 19">
            <a:extLst>
              <a:ext uri="{FF2B5EF4-FFF2-40B4-BE49-F238E27FC236}">
                <a16:creationId xmlns:a16="http://schemas.microsoft.com/office/drawing/2014/main" id="{EC7E87A2-9FA3-3346-946E-894E5107645E}"/>
              </a:ext>
            </a:extLst>
          </p:cNvPr>
          <p:cNvSpPr>
            <a:spLocks noGrp="1" noChangeAspect="1"/>
          </p:cNvSpPr>
          <p:nvPr>
            <p:ph type="pic" sz="quarter" idx="20" hasCustomPrompt="1"/>
          </p:nvPr>
        </p:nvSpPr>
        <p:spPr>
          <a:xfrm>
            <a:off x="4535276" y="3929536"/>
            <a:ext cx="1008000" cy="1032990"/>
          </a:xfrm>
          <a:prstGeom prst="ellipse">
            <a:avLst/>
          </a:prstGeom>
        </p:spPr>
        <p:txBody>
          <a:bodyPr lIns="72000" tIns="72000" rIns="72000" bIns="72000" anchor="ctr"/>
          <a:lstStyle>
            <a:lvl1pPr algn="ctr">
              <a:defRPr sz="1400"/>
            </a:lvl1pPr>
          </a:lstStyle>
          <a:p>
            <a:r>
              <a:rPr lang="en-US" dirty="0"/>
              <a:t>Icon</a:t>
            </a:r>
          </a:p>
        </p:txBody>
      </p:sp>
      <p:sp>
        <p:nvSpPr>
          <p:cNvPr id="23" name="Picture Placeholder 19">
            <a:extLst>
              <a:ext uri="{FF2B5EF4-FFF2-40B4-BE49-F238E27FC236}">
                <a16:creationId xmlns:a16="http://schemas.microsoft.com/office/drawing/2014/main" id="{AFB86E5B-2FA6-6C45-B9CF-4114642CE07C}"/>
              </a:ext>
            </a:extLst>
          </p:cNvPr>
          <p:cNvSpPr>
            <a:spLocks noGrp="1" noChangeAspect="1"/>
          </p:cNvSpPr>
          <p:nvPr>
            <p:ph type="pic" sz="quarter" idx="21" hasCustomPrompt="1"/>
          </p:nvPr>
        </p:nvSpPr>
        <p:spPr>
          <a:xfrm>
            <a:off x="4882229" y="5140020"/>
            <a:ext cx="1013980" cy="1032990"/>
          </a:xfrm>
          <a:prstGeom prst="ellipse">
            <a:avLst/>
          </a:prstGeom>
        </p:spPr>
        <p:txBody>
          <a:bodyPr lIns="72000" tIns="72000" rIns="72000" bIns="72000" anchor="ctr"/>
          <a:lstStyle>
            <a:lvl1pPr algn="ctr">
              <a:defRPr sz="1400"/>
            </a:lvl1pPr>
          </a:lstStyle>
          <a:p>
            <a:r>
              <a:rPr lang="en-US" dirty="0"/>
              <a:t>Icon</a:t>
            </a:r>
          </a:p>
        </p:txBody>
      </p:sp>
      <p:sp>
        <p:nvSpPr>
          <p:cNvPr id="43" name="Oval 42">
            <a:extLst>
              <a:ext uri="{FF2B5EF4-FFF2-40B4-BE49-F238E27FC236}">
                <a16:creationId xmlns:a16="http://schemas.microsoft.com/office/drawing/2014/main" id="{99CF6DD9-32BA-A24E-9F49-B4858E21C0B1}"/>
              </a:ext>
            </a:extLst>
          </p:cNvPr>
          <p:cNvSpPr>
            <a:spLocks noChangeAspect="1"/>
          </p:cNvSpPr>
          <p:nvPr userDrawn="1"/>
        </p:nvSpPr>
        <p:spPr>
          <a:xfrm>
            <a:off x="4544329" y="2731544"/>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4" name="Picture Placeholder 19">
            <a:extLst>
              <a:ext uri="{FF2B5EF4-FFF2-40B4-BE49-F238E27FC236}">
                <a16:creationId xmlns:a16="http://schemas.microsoft.com/office/drawing/2014/main" id="{4C8E3887-0F26-D34B-89D5-E50882B26483}"/>
              </a:ext>
            </a:extLst>
          </p:cNvPr>
          <p:cNvSpPr>
            <a:spLocks noGrp="1" noChangeAspect="1"/>
          </p:cNvSpPr>
          <p:nvPr>
            <p:ph type="pic" sz="quarter" idx="27" hasCustomPrompt="1"/>
          </p:nvPr>
        </p:nvSpPr>
        <p:spPr>
          <a:xfrm>
            <a:off x="4552109" y="2719050"/>
            <a:ext cx="992440" cy="1032990"/>
          </a:xfrm>
          <a:prstGeom prst="ellipse">
            <a:avLst/>
          </a:prstGeom>
        </p:spPr>
        <p:txBody>
          <a:bodyPr lIns="72000" tIns="72000" rIns="72000" bIns="72000" anchor="ctr"/>
          <a:lstStyle>
            <a:lvl1pPr algn="ctr">
              <a:defRPr sz="1400"/>
            </a:lvl1pPr>
          </a:lstStyle>
          <a:p>
            <a:r>
              <a:rPr lang="en-US" dirty="0"/>
              <a:t>Icon</a:t>
            </a:r>
          </a:p>
        </p:txBody>
      </p:sp>
      <p:sp>
        <p:nvSpPr>
          <p:cNvPr id="45" name="Text Placeholder 23">
            <a:extLst>
              <a:ext uri="{FF2B5EF4-FFF2-40B4-BE49-F238E27FC236}">
                <a16:creationId xmlns:a16="http://schemas.microsoft.com/office/drawing/2014/main" id="{D1C4F4F8-A1A8-534C-80A2-DCA9304271B0}"/>
              </a:ext>
            </a:extLst>
          </p:cNvPr>
          <p:cNvSpPr>
            <a:spLocks noGrp="1"/>
          </p:cNvSpPr>
          <p:nvPr>
            <p:ph type="body" sz="quarter" idx="28" hasCustomPrompt="1"/>
          </p:nvPr>
        </p:nvSpPr>
        <p:spPr>
          <a:xfrm>
            <a:off x="5922526" y="1608277"/>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30" name="Text Placeholder 5">
            <a:extLst>
              <a:ext uri="{FF2B5EF4-FFF2-40B4-BE49-F238E27FC236}">
                <a16:creationId xmlns:a16="http://schemas.microsoft.com/office/drawing/2014/main" id="{9AAE1233-5862-3F49-8A03-E4A0FA77CAAA}"/>
              </a:ext>
            </a:extLst>
          </p:cNvPr>
          <p:cNvSpPr>
            <a:spLocks noGrp="1"/>
          </p:cNvSpPr>
          <p:nvPr>
            <p:ph type="body" sz="quarter" idx="41"/>
          </p:nvPr>
        </p:nvSpPr>
        <p:spPr>
          <a:xfrm>
            <a:off x="550862" y="4032911"/>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1" name="TextBox 30">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9239977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Map w 4 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448B-0FC6-F24E-9940-DE7BA7090F63}"/>
              </a:ext>
            </a:extLst>
          </p:cNvPr>
          <p:cNvSpPr>
            <a:spLocks noGrp="1"/>
          </p:cNvSpPr>
          <p:nvPr>
            <p:ph type="title" hasCustomPrompt="1"/>
          </p:nvPr>
        </p:nvSpPr>
        <p:spPr>
          <a:xfrm>
            <a:off x="560291" y="723802"/>
            <a:ext cx="4333972" cy="1077218"/>
          </a:xfrm>
          <a:noFill/>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374D161D-F8A1-764E-BFA7-30E074AEAFBB}"/>
              </a:ext>
            </a:extLst>
          </p:cNvPr>
          <p:cNvSpPr>
            <a:spLocks noGrp="1"/>
          </p:cNvSpPr>
          <p:nvPr>
            <p:ph type="ftr" sz="quarter" idx="10"/>
          </p:nvPr>
        </p:nvSpPr>
        <p:spPr/>
        <p:txBody>
          <a:bodyPr/>
          <a:lstStyle/>
          <a:p>
            <a:r>
              <a:rPr lang="en-US"/>
              <a:t>DWF | Title</a:t>
            </a:r>
            <a:endParaRPr lang="en-US" dirty="0"/>
          </a:p>
        </p:txBody>
      </p:sp>
      <p:sp>
        <p:nvSpPr>
          <p:cNvPr id="4" name="Slide Number Placeholder 3">
            <a:extLst>
              <a:ext uri="{FF2B5EF4-FFF2-40B4-BE49-F238E27FC236}">
                <a16:creationId xmlns:a16="http://schemas.microsoft.com/office/drawing/2014/main" id="{E1CEA6DE-5158-574E-8595-BFD0BD8A13E3}"/>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307C8EB5-E0A8-C343-819B-32A21972A631}"/>
              </a:ext>
            </a:extLst>
          </p:cNvPr>
          <p:cNvCxnSpPr>
            <a:cxnSpLocks/>
          </p:cNvCxnSpPr>
          <p:nvPr userDrawn="1"/>
        </p:nvCxnSpPr>
        <p:spPr>
          <a:xfrm>
            <a:off x="560291" y="1986743"/>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F49CCB57-1A6F-A848-B433-3CA361C8287A}"/>
              </a:ext>
            </a:extLst>
          </p:cNvPr>
          <p:cNvSpPr>
            <a:spLocks noGrp="1"/>
          </p:cNvSpPr>
          <p:nvPr>
            <p:ph type="body" sz="quarter" idx="12"/>
          </p:nvPr>
        </p:nvSpPr>
        <p:spPr>
          <a:xfrm>
            <a:off x="546101" y="2435223"/>
            <a:ext cx="3227388" cy="1210588"/>
          </a:xfrm>
          <a:prstGeom prst="rect">
            <a:avLst/>
          </a:prstGeo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C99E43F-2F4A-F446-BD77-4F54524945A3}"/>
              </a:ext>
            </a:extLst>
          </p:cNvPr>
          <p:cNvCxnSpPr>
            <a:cxnSpLocks/>
          </p:cNvCxnSpPr>
          <p:nvPr userDrawn="1"/>
        </p:nvCxnSpPr>
        <p:spPr>
          <a:xfrm>
            <a:off x="560291" y="6308725"/>
            <a:ext cx="44800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F7FDED-604E-9542-A498-445A3F22664B}"/>
              </a:ext>
            </a:extLst>
          </p:cNvPr>
          <p:cNvSpPr txBox="1"/>
          <p:nvPr userDrawn="1"/>
        </p:nvSpPr>
        <p:spPr>
          <a:xfrm>
            <a:off x="6294474" y="6991350"/>
            <a:ext cx="5897526"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Arc 33">
            <a:extLst>
              <a:ext uri="{FF2B5EF4-FFF2-40B4-BE49-F238E27FC236}">
                <a16:creationId xmlns:a16="http://schemas.microsoft.com/office/drawing/2014/main" id="{246D5A26-FEE1-2B4E-BCA6-49F31DB83DEF}"/>
              </a:ext>
            </a:extLst>
          </p:cNvPr>
          <p:cNvSpPr>
            <a:spLocks noChangeAspect="1"/>
          </p:cNvSpPr>
          <p:nvPr userDrawn="1"/>
        </p:nvSpPr>
        <p:spPr>
          <a:xfrm flipH="1">
            <a:off x="5032181" y="-552115"/>
            <a:ext cx="8724160" cy="872416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35" name="Text Placeholder 23">
            <a:extLst>
              <a:ext uri="{FF2B5EF4-FFF2-40B4-BE49-F238E27FC236}">
                <a16:creationId xmlns:a16="http://schemas.microsoft.com/office/drawing/2014/main" id="{979BE9D3-2644-1148-B66F-101091D3C373}"/>
              </a:ext>
            </a:extLst>
          </p:cNvPr>
          <p:cNvSpPr>
            <a:spLocks noGrp="1"/>
          </p:cNvSpPr>
          <p:nvPr>
            <p:ph type="body" sz="quarter" idx="14" hasCustomPrompt="1"/>
          </p:nvPr>
        </p:nvSpPr>
        <p:spPr>
          <a:xfrm>
            <a:off x="6633433" y="578851"/>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40" name="Oval 39">
            <a:extLst>
              <a:ext uri="{FF2B5EF4-FFF2-40B4-BE49-F238E27FC236}">
                <a16:creationId xmlns:a16="http://schemas.microsoft.com/office/drawing/2014/main" id="{503F23A8-C10A-A845-9AFF-90E8FCD8EDCB}"/>
              </a:ext>
            </a:extLst>
          </p:cNvPr>
          <p:cNvSpPr/>
          <p:nvPr userDrawn="1"/>
        </p:nvSpPr>
        <p:spPr>
          <a:xfrm>
            <a:off x="7180261" y="1595965"/>
            <a:ext cx="4428000" cy="4428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4" name="Text Placeholder 23">
            <a:extLst>
              <a:ext uri="{FF2B5EF4-FFF2-40B4-BE49-F238E27FC236}">
                <a16:creationId xmlns:a16="http://schemas.microsoft.com/office/drawing/2014/main" id="{0D04CA9D-1064-3544-94FD-1BFD8622EDE9}"/>
              </a:ext>
            </a:extLst>
          </p:cNvPr>
          <p:cNvSpPr>
            <a:spLocks noGrp="1"/>
          </p:cNvSpPr>
          <p:nvPr>
            <p:ph type="body" sz="quarter" idx="24" hasCustomPrompt="1"/>
          </p:nvPr>
        </p:nvSpPr>
        <p:spPr>
          <a:xfrm>
            <a:off x="5849937" y="1968483"/>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45" name="Text Placeholder 23">
            <a:extLst>
              <a:ext uri="{FF2B5EF4-FFF2-40B4-BE49-F238E27FC236}">
                <a16:creationId xmlns:a16="http://schemas.microsoft.com/office/drawing/2014/main" id="{A697DCDE-AEF4-5540-AB48-7E16BD8A61E3}"/>
              </a:ext>
            </a:extLst>
          </p:cNvPr>
          <p:cNvSpPr>
            <a:spLocks noGrp="1"/>
          </p:cNvSpPr>
          <p:nvPr>
            <p:ph type="body" sz="quarter" idx="25" hasCustomPrompt="1"/>
          </p:nvPr>
        </p:nvSpPr>
        <p:spPr>
          <a:xfrm>
            <a:off x="5593676" y="3545455"/>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46" name="Text Placeholder 23">
            <a:extLst>
              <a:ext uri="{FF2B5EF4-FFF2-40B4-BE49-F238E27FC236}">
                <a16:creationId xmlns:a16="http://schemas.microsoft.com/office/drawing/2014/main" id="{C6799407-F890-EC4C-AB00-5E214110D7F1}"/>
              </a:ext>
            </a:extLst>
          </p:cNvPr>
          <p:cNvSpPr>
            <a:spLocks noGrp="1"/>
          </p:cNvSpPr>
          <p:nvPr>
            <p:ph type="body" sz="quarter" idx="26" hasCustomPrompt="1"/>
          </p:nvPr>
        </p:nvSpPr>
        <p:spPr>
          <a:xfrm>
            <a:off x="5896209" y="5104223"/>
            <a:ext cx="2563813" cy="833562"/>
          </a:xfrm>
          <a:prstGeom prst="rect">
            <a:avLst/>
          </a:prstGeom>
        </p:spPr>
        <p:txBody>
          <a:bodyPr lIns="72000" anchor="ctr" anchorCtr="0"/>
          <a:lstStyle>
            <a:lvl1pPr algn="l">
              <a:defRPr sz="4000">
                <a:solidFill>
                  <a:schemeClr val="accent1"/>
                </a:solidFill>
              </a:defRPr>
            </a:lvl1pPr>
            <a:lvl2pPr algn="ctr">
              <a:defRPr/>
            </a:lvl2pPr>
            <a:lvl3pPr algn="ctr">
              <a:defRPr/>
            </a:lvl3pPr>
            <a:lvl4pPr algn="l">
              <a:defRPr/>
            </a:lvl4pPr>
            <a:lvl5pPr algn="ctr">
              <a:defRPr/>
            </a:lvl5pPr>
          </a:lstStyle>
          <a:p>
            <a:pPr lvl="0"/>
            <a:r>
              <a:rPr lang="en-GB" dirty="0"/>
              <a:t>XX</a:t>
            </a:r>
          </a:p>
          <a:p>
            <a:pPr lvl="3"/>
            <a:r>
              <a:rPr lang="en-GB" dirty="0"/>
              <a:t>Fourth level</a:t>
            </a:r>
          </a:p>
        </p:txBody>
      </p:sp>
      <p:sp>
        <p:nvSpPr>
          <p:cNvPr id="26" name="Oval 25">
            <a:extLst>
              <a:ext uri="{FF2B5EF4-FFF2-40B4-BE49-F238E27FC236}">
                <a16:creationId xmlns:a16="http://schemas.microsoft.com/office/drawing/2014/main" id="{A3ADDEAA-6545-3148-9F79-69A9D0476812}"/>
              </a:ext>
            </a:extLst>
          </p:cNvPr>
          <p:cNvSpPr>
            <a:spLocks noChangeAspect="1"/>
          </p:cNvSpPr>
          <p:nvPr userDrawn="1"/>
        </p:nvSpPr>
        <p:spPr>
          <a:xfrm>
            <a:off x="5583106" y="491632"/>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7" name="Oval 26">
            <a:extLst>
              <a:ext uri="{FF2B5EF4-FFF2-40B4-BE49-F238E27FC236}">
                <a16:creationId xmlns:a16="http://schemas.microsoft.com/office/drawing/2014/main" id="{E6162D9A-14C5-D945-9134-E3CD9EF7BBBC}"/>
              </a:ext>
            </a:extLst>
          </p:cNvPr>
          <p:cNvSpPr>
            <a:spLocks noChangeAspect="1"/>
          </p:cNvSpPr>
          <p:nvPr userDrawn="1"/>
        </p:nvSpPr>
        <p:spPr>
          <a:xfrm>
            <a:off x="4814943" y="1881264"/>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2" name="Oval 31">
            <a:extLst>
              <a:ext uri="{FF2B5EF4-FFF2-40B4-BE49-F238E27FC236}">
                <a16:creationId xmlns:a16="http://schemas.microsoft.com/office/drawing/2014/main" id="{7817EE6F-BDF8-DC4E-809A-FC11879A2142}"/>
              </a:ext>
            </a:extLst>
          </p:cNvPr>
          <p:cNvSpPr>
            <a:spLocks noChangeAspect="1"/>
          </p:cNvSpPr>
          <p:nvPr userDrawn="1"/>
        </p:nvSpPr>
        <p:spPr>
          <a:xfrm>
            <a:off x="4562435" y="3458236"/>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3" name="Oval 32">
            <a:extLst>
              <a:ext uri="{FF2B5EF4-FFF2-40B4-BE49-F238E27FC236}">
                <a16:creationId xmlns:a16="http://schemas.microsoft.com/office/drawing/2014/main" id="{61EED752-54E1-AB41-AB17-7E0D32D4E41A}"/>
              </a:ext>
            </a:extLst>
          </p:cNvPr>
          <p:cNvSpPr>
            <a:spLocks noChangeAspect="1"/>
          </p:cNvSpPr>
          <p:nvPr userDrawn="1"/>
        </p:nvSpPr>
        <p:spPr>
          <a:xfrm>
            <a:off x="4867113" y="5017004"/>
            <a:ext cx="1008000" cy="10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6" name="Picture Placeholder 19">
            <a:extLst>
              <a:ext uri="{FF2B5EF4-FFF2-40B4-BE49-F238E27FC236}">
                <a16:creationId xmlns:a16="http://schemas.microsoft.com/office/drawing/2014/main" id="{CD9B441A-1058-1046-889A-820C8483AAC1}"/>
              </a:ext>
            </a:extLst>
          </p:cNvPr>
          <p:cNvSpPr>
            <a:spLocks noGrp="1" noChangeAspect="1"/>
          </p:cNvSpPr>
          <p:nvPr>
            <p:ph type="pic" sz="quarter" idx="18" hasCustomPrompt="1"/>
          </p:nvPr>
        </p:nvSpPr>
        <p:spPr>
          <a:xfrm>
            <a:off x="5583106" y="495840"/>
            <a:ext cx="1008000" cy="999586"/>
          </a:xfrm>
          <a:prstGeom prst="ellipse">
            <a:avLst/>
          </a:prstGeom>
        </p:spPr>
        <p:txBody>
          <a:bodyPr lIns="72000" tIns="72000" rIns="72000" bIns="72000" anchor="ctr"/>
          <a:lstStyle>
            <a:lvl1pPr algn="ctr">
              <a:defRPr sz="1400"/>
            </a:lvl1pPr>
          </a:lstStyle>
          <a:p>
            <a:r>
              <a:rPr lang="en-US" dirty="0"/>
              <a:t>Icon</a:t>
            </a:r>
          </a:p>
        </p:txBody>
      </p:sp>
      <p:sp>
        <p:nvSpPr>
          <p:cNvPr id="37" name="Picture Placeholder 19">
            <a:extLst>
              <a:ext uri="{FF2B5EF4-FFF2-40B4-BE49-F238E27FC236}">
                <a16:creationId xmlns:a16="http://schemas.microsoft.com/office/drawing/2014/main" id="{861B9FBF-3B83-E24D-B476-8CBCEFAF5DAF}"/>
              </a:ext>
            </a:extLst>
          </p:cNvPr>
          <p:cNvSpPr>
            <a:spLocks noGrp="1" noChangeAspect="1"/>
          </p:cNvSpPr>
          <p:nvPr>
            <p:ph type="pic" sz="quarter" idx="19" hasCustomPrompt="1"/>
          </p:nvPr>
        </p:nvSpPr>
        <p:spPr>
          <a:xfrm>
            <a:off x="4814943" y="1885472"/>
            <a:ext cx="1008000" cy="999586"/>
          </a:xfrm>
          <a:prstGeom prst="ellipse">
            <a:avLst/>
          </a:prstGeom>
        </p:spPr>
        <p:txBody>
          <a:bodyPr lIns="72000" tIns="72000" rIns="72000" bIns="72000" anchor="ctr"/>
          <a:lstStyle>
            <a:lvl1pPr algn="ctr">
              <a:defRPr sz="1400"/>
            </a:lvl1pPr>
          </a:lstStyle>
          <a:p>
            <a:r>
              <a:rPr lang="en-US" dirty="0"/>
              <a:t>Icon</a:t>
            </a:r>
          </a:p>
        </p:txBody>
      </p:sp>
      <p:sp>
        <p:nvSpPr>
          <p:cNvPr id="38" name="Picture Placeholder 19">
            <a:extLst>
              <a:ext uri="{FF2B5EF4-FFF2-40B4-BE49-F238E27FC236}">
                <a16:creationId xmlns:a16="http://schemas.microsoft.com/office/drawing/2014/main" id="{10C4F83F-9FC3-3845-B80D-CA5CBC9A09FB}"/>
              </a:ext>
            </a:extLst>
          </p:cNvPr>
          <p:cNvSpPr>
            <a:spLocks noGrp="1" noChangeAspect="1"/>
          </p:cNvSpPr>
          <p:nvPr>
            <p:ph type="pic" sz="quarter" idx="20" hasCustomPrompt="1"/>
          </p:nvPr>
        </p:nvSpPr>
        <p:spPr>
          <a:xfrm>
            <a:off x="4562435" y="3462444"/>
            <a:ext cx="1008000" cy="999586"/>
          </a:xfrm>
          <a:prstGeom prst="ellipse">
            <a:avLst/>
          </a:prstGeom>
        </p:spPr>
        <p:txBody>
          <a:bodyPr lIns="72000" tIns="72000" rIns="72000" bIns="72000" anchor="ctr"/>
          <a:lstStyle>
            <a:lvl1pPr algn="ctr">
              <a:defRPr sz="1400"/>
            </a:lvl1pPr>
          </a:lstStyle>
          <a:p>
            <a:r>
              <a:rPr lang="en-US" dirty="0"/>
              <a:t>Icon</a:t>
            </a:r>
          </a:p>
        </p:txBody>
      </p:sp>
      <p:sp>
        <p:nvSpPr>
          <p:cNvPr id="39" name="Picture Placeholder 19">
            <a:extLst>
              <a:ext uri="{FF2B5EF4-FFF2-40B4-BE49-F238E27FC236}">
                <a16:creationId xmlns:a16="http://schemas.microsoft.com/office/drawing/2014/main" id="{B7999C9B-8EF7-2E47-A695-5F69DF6EBF59}"/>
              </a:ext>
            </a:extLst>
          </p:cNvPr>
          <p:cNvSpPr>
            <a:spLocks noGrp="1" noChangeAspect="1"/>
          </p:cNvSpPr>
          <p:nvPr>
            <p:ph type="pic" sz="quarter" idx="21" hasCustomPrompt="1"/>
          </p:nvPr>
        </p:nvSpPr>
        <p:spPr>
          <a:xfrm>
            <a:off x="4867113" y="5021212"/>
            <a:ext cx="1008000" cy="999586"/>
          </a:xfrm>
          <a:prstGeom prst="ellipse">
            <a:avLst/>
          </a:prstGeom>
        </p:spPr>
        <p:txBody>
          <a:bodyPr lIns="72000" tIns="72000" rIns="72000" bIns="72000" anchor="ctr"/>
          <a:lstStyle>
            <a:lvl1pPr algn="ctr">
              <a:defRPr sz="1400"/>
            </a:lvl1pPr>
          </a:lstStyle>
          <a:p>
            <a:r>
              <a:rPr lang="en-US" dirty="0"/>
              <a:t>Icon</a:t>
            </a:r>
          </a:p>
        </p:txBody>
      </p:sp>
      <p:sp>
        <p:nvSpPr>
          <p:cNvPr id="28" name="Text Placeholder 5">
            <a:extLst>
              <a:ext uri="{FF2B5EF4-FFF2-40B4-BE49-F238E27FC236}">
                <a16:creationId xmlns:a16="http://schemas.microsoft.com/office/drawing/2014/main" id="{34A121B3-249E-9C4A-B1F4-1078628AA24E}"/>
              </a:ext>
            </a:extLst>
          </p:cNvPr>
          <p:cNvSpPr>
            <a:spLocks noGrp="1"/>
          </p:cNvSpPr>
          <p:nvPr>
            <p:ph type="body" sz="quarter" idx="41"/>
          </p:nvPr>
        </p:nvSpPr>
        <p:spPr>
          <a:xfrm>
            <a:off x="550862" y="4032911"/>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0" name="TextBox 29">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8"/>
          <p:cNvPicPr>
            <a:picLocks noChangeAspect="1"/>
          </p:cNvPicPr>
          <p:nvPr userDrawn="1"/>
        </p:nvPicPr>
        <p:blipFill>
          <a:blip r:embed="rId2"/>
          <a:stretch>
            <a:fillRect/>
          </a:stretch>
        </p:blipFill>
        <p:spPr>
          <a:xfrm>
            <a:off x="7310622" y="1713626"/>
            <a:ext cx="4182572" cy="4194000"/>
          </a:xfrm>
          <a:prstGeom prst="rect">
            <a:avLst/>
          </a:prstGeom>
        </p:spPr>
      </p:pic>
    </p:spTree>
    <p:extLst>
      <p:ext uri="{BB962C8B-B14F-4D97-AF65-F5344CB8AC3E}">
        <p14:creationId xmlns:p14="http://schemas.microsoft.com/office/powerpoint/2010/main" val="427611283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Map w 5 Icons 2">
    <p:spTree>
      <p:nvGrpSpPr>
        <p:cNvPr id="1" name=""/>
        <p:cNvGrpSpPr/>
        <p:nvPr/>
      </p:nvGrpSpPr>
      <p:grpSpPr>
        <a:xfrm>
          <a:off x="0" y="0"/>
          <a:ext cx="0" cy="0"/>
          <a:chOff x="0" y="0"/>
          <a:chExt cx="0" cy="0"/>
        </a:xfrm>
      </p:grpSpPr>
      <p:pic>
        <p:nvPicPr>
          <p:cNvPr id="31" name="Picture 30"/>
          <p:cNvPicPr>
            <a:picLocks noChangeAspect="1"/>
          </p:cNvPicPr>
          <p:nvPr userDrawn="1"/>
        </p:nvPicPr>
        <p:blipFill>
          <a:blip r:embed="rId2"/>
          <a:stretch>
            <a:fillRect/>
          </a:stretch>
        </p:blipFill>
        <p:spPr>
          <a:xfrm>
            <a:off x="7706555" y="1461023"/>
            <a:ext cx="3924078" cy="3934800"/>
          </a:xfrm>
          <a:prstGeom prst="rect">
            <a:avLst/>
          </a:prstGeom>
        </p:spPr>
      </p:pic>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4956677" cy="538609"/>
          </a:xfrm>
        </p:spPr>
        <p:txBody>
          <a:bodyPr/>
          <a:lstStyle/>
          <a:p>
            <a:r>
              <a:rPr lang="en-GB" dirty="0"/>
              <a:t>Click to edit Master title style</a:t>
            </a:r>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7534724" y="1290346"/>
            <a:ext cx="4277308" cy="42773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a:spLocks noChangeAspect="1"/>
          </p:cNvSpPr>
          <p:nvPr userDrawn="1"/>
        </p:nvSpPr>
        <p:spPr>
          <a:xfrm flipH="1">
            <a:off x="6522373" y="361214"/>
            <a:ext cx="6300000" cy="630000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7" name="Oval 16">
            <a:extLst>
              <a:ext uri="{FF2B5EF4-FFF2-40B4-BE49-F238E27FC236}">
                <a16:creationId xmlns:a16="http://schemas.microsoft.com/office/drawing/2014/main" id="{C5CFCEFD-A851-7F41-A22B-07A5FC614A3C}"/>
              </a:ext>
            </a:extLst>
          </p:cNvPr>
          <p:cNvSpPr/>
          <p:nvPr userDrawn="1"/>
        </p:nvSpPr>
        <p:spPr>
          <a:xfrm>
            <a:off x="7058154" y="831613"/>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8" name="Oval 17">
            <a:extLst>
              <a:ext uri="{FF2B5EF4-FFF2-40B4-BE49-F238E27FC236}">
                <a16:creationId xmlns:a16="http://schemas.microsoft.com/office/drawing/2014/main" id="{D7EA97C9-D7B8-A34C-9AFF-2DA303E39570}"/>
              </a:ext>
            </a:extLst>
          </p:cNvPr>
          <p:cNvSpPr/>
          <p:nvPr userDrawn="1"/>
        </p:nvSpPr>
        <p:spPr>
          <a:xfrm>
            <a:off x="6245105" y="1772038"/>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9" name="Oval 18">
            <a:extLst>
              <a:ext uri="{FF2B5EF4-FFF2-40B4-BE49-F238E27FC236}">
                <a16:creationId xmlns:a16="http://schemas.microsoft.com/office/drawing/2014/main" id="{E4829584-D9CC-CD43-92B0-5CCA41CFE9BF}"/>
              </a:ext>
            </a:extLst>
          </p:cNvPr>
          <p:cNvSpPr/>
          <p:nvPr userDrawn="1"/>
        </p:nvSpPr>
        <p:spPr>
          <a:xfrm>
            <a:off x="6245105" y="4212748"/>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0" name="Oval 19">
            <a:extLst>
              <a:ext uri="{FF2B5EF4-FFF2-40B4-BE49-F238E27FC236}">
                <a16:creationId xmlns:a16="http://schemas.microsoft.com/office/drawing/2014/main" id="{0F48C7F2-6690-F249-8F8C-FDD6E374D89D}"/>
              </a:ext>
            </a:extLst>
          </p:cNvPr>
          <p:cNvSpPr/>
          <p:nvPr userDrawn="1"/>
        </p:nvSpPr>
        <p:spPr>
          <a:xfrm>
            <a:off x="7058154" y="5153172"/>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4" name="Text Placeholder 10">
            <a:extLst>
              <a:ext uri="{FF2B5EF4-FFF2-40B4-BE49-F238E27FC236}">
                <a16:creationId xmlns:a16="http://schemas.microsoft.com/office/drawing/2014/main" id="{F1AF3526-4AE0-944C-AF1A-8BE1C62D1104}"/>
              </a:ext>
            </a:extLst>
          </p:cNvPr>
          <p:cNvSpPr>
            <a:spLocks noGrp="1"/>
          </p:cNvSpPr>
          <p:nvPr>
            <p:ph idx="1"/>
          </p:nvPr>
        </p:nvSpPr>
        <p:spPr>
          <a:xfrm>
            <a:off x="554140" y="2060355"/>
            <a:ext cx="3219348" cy="1368646"/>
          </a:xfrm>
          <a:prstGeom prst="rect">
            <a:avLst/>
          </a:prstGeom>
        </p:spPr>
        <p:txBody>
          <a:bodyPr vert="horz" wrap="square" lIns="0" tIns="0" rIns="0" bIns="0" rtlCol="0">
            <a:noAutofit/>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2B61FAF-7BB5-2448-A467-8FC1B73CC229}"/>
              </a:ext>
            </a:extLst>
          </p:cNvPr>
          <p:cNvSpPr>
            <a:spLocks noGrp="1"/>
          </p:cNvSpPr>
          <p:nvPr>
            <p:ph type="ftr" sz="quarter" idx="31"/>
          </p:nvPr>
        </p:nvSpPr>
        <p:spPr/>
        <p:txBody>
          <a:bodyPr/>
          <a:lstStyle/>
          <a:p>
            <a:r>
              <a:rPr lang="en-US"/>
              <a:t>DWF | Title</a:t>
            </a:r>
            <a:endParaRPr lang="en-US" dirty="0"/>
          </a:p>
        </p:txBody>
      </p:sp>
      <p:sp>
        <p:nvSpPr>
          <p:cNvPr id="6" name="Slide Number Placeholder 5">
            <a:extLst>
              <a:ext uri="{FF2B5EF4-FFF2-40B4-BE49-F238E27FC236}">
                <a16:creationId xmlns:a16="http://schemas.microsoft.com/office/drawing/2014/main" id="{9A4D2C0C-394D-A347-946C-5156CB42445F}"/>
              </a:ext>
            </a:extLst>
          </p:cNvPr>
          <p:cNvSpPr>
            <a:spLocks noGrp="1"/>
          </p:cNvSpPr>
          <p:nvPr>
            <p:ph type="sldNum" sz="quarter" idx="32"/>
          </p:nvPr>
        </p:nvSpPr>
        <p:spPr/>
        <p:txBody>
          <a:bodyPr/>
          <a:lstStyle/>
          <a:p>
            <a:fld id="{9F42F5A6-819A-9F4C-9225-88E3002428E4}" type="slidenum">
              <a:rPr lang="en-US" smtClean="0"/>
              <a:pPr/>
              <a:t>‹#›</a:t>
            </a:fld>
            <a:endParaRPr lang="en-US" dirty="0"/>
          </a:p>
        </p:txBody>
      </p:sp>
      <p:cxnSp>
        <p:nvCxnSpPr>
          <p:cNvPr id="26" name="Straight Connector 25">
            <a:extLst>
              <a:ext uri="{FF2B5EF4-FFF2-40B4-BE49-F238E27FC236}">
                <a16:creationId xmlns:a16="http://schemas.microsoft.com/office/drawing/2014/main" id="{9D8C8703-836E-D748-9E70-542D2650385A}"/>
              </a:ext>
            </a:extLst>
          </p:cNvPr>
          <p:cNvCxnSpPr>
            <a:cxnSpLocks/>
          </p:cNvCxnSpPr>
          <p:nvPr userDrawn="1"/>
        </p:nvCxnSpPr>
        <p:spPr>
          <a:xfrm>
            <a:off x="560291" y="6308725"/>
            <a:ext cx="7214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48A39D-6C16-1746-BD66-18BBE1C555F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Picture Placeholder 53">
            <a:extLst>
              <a:ext uri="{FF2B5EF4-FFF2-40B4-BE49-F238E27FC236}">
                <a16:creationId xmlns:a16="http://schemas.microsoft.com/office/drawing/2014/main" id="{D498B93A-0F69-6D4F-96BB-6C3C8428B025}"/>
              </a:ext>
            </a:extLst>
          </p:cNvPr>
          <p:cNvSpPr>
            <a:spLocks noGrp="1" noChangeAspect="1"/>
          </p:cNvSpPr>
          <p:nvPr>
            <p:ph type="pic" sz="quarter" idx="12" hasCustomPrompt="1"/>
          </p:nvPr>
        </p:nvSpPr>
        <p:spPr>
          <a:xfrm>
            <a:off x="7080935" y="854394"/>
            <a:ext cx="1026000" cy="1026000"/>
          </a:xfrm>
          <a:prstGeom prst="ellipse">
            <a:avLst/>
          </a:prstGeom>
          <a:noFill/>
        </p:spPr>
        <p:txBody>
          <a:bodyPr anchor="ctr"/>
          <a:lstStyle>
            <a:lvl1pPr algn="ctr">
              <a:defRPr/>
            </a:lvl1pPr>
          </a:lstStyle>
          <a:p>
            <a:r>
              <a:rPr lang="en-GB" dirty="0"/>
              <a:t>Icon</a:t>
            </a:r>
          </a:p>
        </p:txBody>
      </p:sp>
      <p:sp>
        <p:nvSpPr>
          <p:cNvPr id="27" name="Oval 26">
            <a:extLst>
              <a:ext uri="{FF2B5EF4-FFF2-40B4-BE49-F238E27FC236}">
                <a16:creationId xmlns:a16="http://schemas.microsoft.com/office/drawing/2014/main" id="{6F153416-B592-D843-A833-9839F6466616}"/>
              </a:ext>
            </a:extLst>
          </p:cNvPr>
          <p:cNvSpPr/>
          <p:nvPr userDrawn="1"/>
        </p:nvSpPr>
        <p:spPr>
          <a:xfrm>
            <a:off x="6021164" y="2992393"/>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7" name="Picture Placeholder 53">
            <a:extLst>
              <a:ext uri="{FF2B5EF4-FFF2-40B4-BE49-F238E27FC236}">
                <a16:creationId xmlns:a16="http://schemas.microsoft.com/office/drawing/2014/main" id="{A432E356-F660-944C-9252-DD7F2DFE0C80}"/>
              </a:ext>
            </a:extLst>
          </p:cNvPr>
          <p:cNvSpPr>
            <a:spLocks noGrp="1" noChangeAspect="1"/>
          </p:cNvSpPr>
          <p:nvPr>
            <p:ph type="pic" sz="quarter" idx="35" hasCustomPrompt="1"/>
          </p:nvPr>
        </p:nvSpPr>
        <p:spPr>
          <a:xfrm>
            <a:off x="6267886" y="1794819"/>
            <a:ext cx="1026000" cy="1026000"/>
          </a:xfrm>
          <a:prstGeom prst="ellipse">
            <a:avLst/>
          </a:prstGeom>
          <a:noFill/>
        </p:spPr>
        <p:txBody>
          <a:bodyPr anchor="ctr"/>
          <a:lstStyle>
            <a:lvl1pPr algn="ctr">
              <a:defRPr/>
            </a:lvl1pPr>
          </a:lstStyle>
          <a:p>
            <a:r>
              <a:rPr lang="en-GB" dirty="0"/>
              <a:t>Icon</a:t>
            </a:r>
          </a:p>
        </p:txBody>
      </p:sp>
      <p:sp>
        <p:nvSpPr>
          <p:cNvPr id="42" name="Picture Placeholder 53">
            <a:extLst>
              <a:ext uri="{FF2B5EF4-FFF2-40B4-BE49-F238E27FC236}">
                <a16:creationId xmlns:a16="http://schemas.microsoft.com/office/drawing/2014/main" id="{1AFE4017-8B7C-2444-B53D-A6AC4F467ECE}"/>
              </a:ext>
            </a:extLst>
          </p:cNvPr>
          <p:cNvSpPr>
            <a:spLocks noGrp="1" noChangeAspect="1"/>
          </p:cNvSpPr>
          <p:nvPr>
            <p:ph type="pic" sz="quarter" idx="36" hasCustomPrompt="1"/>
          </p:nvPr>
        </p:nvSpPr>
        <p:spPr>
          <a:xfrm>
            <a:off x="6043945" y="3015174"/>
            <a:ext cx="1026000" cy="1026000"/>
          </a:xfrm>
          <a:prstGeom prst="ellipse">
            <a:avLst/>
          </a:prstGeom>
          <a:noFill/>
        </p:spPr>
        <p:txBody>
          <a:bodyPr anchor="ctr"/>
          <a:lstStyle>
            <a:lvl1pPr algn="ctr">
              <a:defRPr/>
            </a:lvl1pPr>
          </a:lstStyle>
          <a:p>
            <a:r>
              <a:rPr lang="en-GB" dirty="0"/>
              <a:t>Icon</a:t>
            </a:r>
          </a:p>
        </p:txBody>
      </p:sp>
      <p:sp>
        <p:nvSpPr>
          <p:cNvPr id="43" name="Picture Placeholder 53">
            <a:extLst>
              <a:ext uri="{FF2B5EF4-FFF2-40B4-BE49-F238E27FC236}">
                <a16:creationId xmlns:a16="http://schemas.microsoft.com/office/drawing/2014/main" id="{D6286FED-6852-CF4C-8BB1-5F6F4A334E94}"/>
              </a:ext>
            </a:extLst>
          </p:cNvPr>
          <p:cNvSpPr>
            <a:spLocks noGrp="1" noChangeAspect="1"/>
          </p:cNvSpPr>
          <p:nvPr>
            <p:ph type="pic" sz="quarter" idx="37" hasCustomPrompt="1"/>
          </p:nvPr>
        </p:nvSpPr>
        <p:spPr>
          <a:xfrm>
            <a:off x="6267886" y="4235529"/>
            <a:ext cx="1026000" cy="1026000"/>
          </a:xfrm>
          <a:prstGeom prst="ellipse">
            <a:avLst/>
          </a:prstGeom>
          <a:noFill/>
        </p:spPr>
        <p:txBody>
          <a:bodyPr anchor="ctr"/>
          <a:lstStyle>
            <a:lvl1pPr algn="ctr">
              <a:defRPr/>
            </a:lvl1pPr>
          </a:lstStyle>
          <a:p>
            <a:r>
              <a:rPr lang="en-GB" dirty="0"/>
              <a:t>Icon</a:t>
            </a:r>
          </a:p>
        </p:txBody>
      </p:sp>
      <p:sp>
        <p:nvSpPr>
          <p:cNvPr id="44" name="Picture Placeholder 53">
            <a:extLst>
              <a:ext uri="{FF2B5EF4-FFF2-40B4-BE49-F238E27FC236}">
                <a16:creationId xmlns:a16="http://schemas.microsoft.com/office/drawing/2014/main" id="{EA9703FF-B204-8746-B662-7E46065E15D8}"/>
              </a:ext>
            </a:extLst>
          </p:cNvPr>
          <p:cNvSpPr>
            <a:spLocks noGrp="1" noChangeAspect="1"/>
          </p:cNvSpPr>
          <p:nvPr>
            <p:ph type="pic" sz="quarter" idx="38" hasCustomPrompt="1"/>
          </p:nvPr>
        </p:nvSpPr>
        <p:spPr>
          <a:xfrm>
            <a:off x="7080935" y="5175953"/>
            <a:ext cx="1026000" cy="1026000"/>
          </a:xfrm>
          <a:prstGeom prst="ellipse">
            <a:avLst/>
          </a:prstGeom>
          <a:noFill/>
        </p:spPr>
        <p:txBody>
          <a:bodyPr anchor="ctr"/>
          <a:lstStyle>
            <a:lvl1pPr algn="ctr">
              <a:defRPr/>
            </a:lvl1pPr>
          </a:lstStyle>
          <a:p>
            <a:r>
              <a:rPr lang="en-GB" dirty="0"/>
              <a:t>Icon</a:t>
            </a:r>
          </a:p>
        </p:txBody>
      </p:sp>
      <p:sp>
        <p:nvSpPr>
          <p:cNvPr id="51" name="Text Placeholder 7">
            <a:extLst>
              <a:ext uri="{FF2B5EF4-FFF2-40B4-BE49-F238E27FC236}">
                <a16:creationId xmlns:a16="http://schemas.microsoft.com/office/drawing/2014/main" id="{7B1784CE-DE25-504F-85D0-60176D893CA2}"/>
              </a:ext>
            </a:extLst>
          </p:cNvPr>
          <p:cNvSpPr>
            <a:spLocks noGrp="1"/>
          </p:cNvSpPr>
          <p:nvPr>
            <p:ph type="body" sz="quarter" idx="43"/>
          </p:nvPr>
        </p:nvSpPr>
        <p:spPr>
          <a:xfrm>
            <a:off x="3919538" y="2059843"/>
            <a:ext cx="2304000" cy="492443"/>
          </a:xfrm>
        </p:spPr>
        <p:txBody>
          <a:bodyPr lIns="72000" rIns="72000" anchor="ctr" anchorCtr="0"/>
          <a:lstStyle>
            <a:lvl1pPr algn="r">
              <a:defRPr/>
            </a:lvl1pPr>
          </a:lstStyle>
          <a:p>
            <a:pPr lvl="0"/>
            <a:r>
              <a:rPr lang="en-GB" dirty="0"/>
              <a:t>Click to edit Master text styles</a:t>
            </a:r>
          </a:p>
        </p:txBody>
      </p:sp>
      <p:sp>
        <p:nvSpPr>
          <p:cNvPr id="53" name="Text Placeholder 7">
            <a:extLst>
              <a:ext uri="{FF2B5EF4-FFF2-40B4-BE49-F238E27FC236}">
                <a16:creationId xmlns:a16="http://schemas.microsoft.com/office/drawing/2014/main" id="{A5F59ACE-7C5F-FB4D-873B-789DF266FCC5}"/>
              </a:ext>
            </a:extLst>
          </p:cNvPr>
          <p:cNvSpPr>
            <a:spLocks noGrp="1"/>
          </p:cNvSpPr>
          <p:nvPr>
            <p:ph type="body" sz="quarter" idx="44"/>
          </p:nvPr>
        </p:nvSpPr>
        <p:spPr>
          <a:xfrm>
            <a:off x="3919538" y="1122929"/>
            <a:ext cx="3132000" cy="492443"/>
          </a:xfrm>
        </p:spPr>
        <p:txBody>
          <a:bodyPr lIns="72000" rIns="72000" anchor="ctr" anchorCtr="0"/>
          <a:lstStyle>
            <a:lvl1pPr algn="r">
              <a:defRPr/>
            </a:lvl1pPr>
          </a:lstStyle>
          <a:p>
            <a:pPr lvl="0"/>
            <a:r>
              <a:rPr lang="en-GB" dirty="0"/>
              <a:t>Click to edit Master text styles</a:t>
            </a:r>
          </a:p>
        </p:txBody>
      </p:sp>
      <p:sp>
        <p:nvSpPr>
          <p:cNvPr id="54" name="Text Placeholder 7">
            <a:extLst>
              <a:ext uri="{FF2B5EF4-FFF2-40B4-BE49-F238E27FC236}">
                <a16:creationId xmlns:a16="http://schemas.microsoft.com/office/drawing/2014/main" id="{81CD0C93-BCAA-C04C-8EEA-0CF7C2C2901C}"/>
              </a:ext>
            </a:extLst>
          </p:cNvPr>
          <p:cNvSpPr>
            <a:spLocks noGrp="1"/>
          </p:cNvSpPr>
          <p:nvPr>
            <p:ph type="body" sz="quarter" idx="45"/>
          </p:nvPr>
        </p:nvSpPr>
        <p:spPr>
          <a:xfrm>
            <a:off x="3919538" y="3297545"/>
            <a:ext cx="2124000" cy="492443"/>
          </a:xfrm>
        </p:spPr>
        <p:txBody>
          <a:bodyPr lIns="72000" rIns="72000" anchor="ctr" anchorCtr="0"/>
          <a:lstStyle>
            <a:lvl1pPr algn="r">
              <a:defRPr/>
            </a:lvl1pPr>
          </a:lstStyle>
          <a:p>
            <a:pPr lvl="0"/>
            <a:r>
              <a:rPr lang="en-GB" dirty="0"/>
              <a:t>Click to edit Master text styles</a:t>
            </a:r>
          </a:p>
        </p:txBody>
      </p:sp>
      <p:sp>
        <p:nvSpPr>
          <p:cNvPr id="55" name="Text Placeholder 7">
            <a:extLst>
              <a:ext uri="{FF2B5EF4-FFF2-40B4-BE49-F238E27FC236}">
                <a16:creationId xmlns:a16="http://schemas.microsoft.com/office/drawing/2014/main" id="{49074C82-EF21-D649-BE35-BCA41CD0F302}"/>
              </a:ext>
            </a:extLst>
          </p:cNvPr>
          <p:cNvSpPr>
            <a:spLocks noGrp="1"/>
          </p:cNvSpPr>
          <p:nvPr>
            <p:ph type="body" sz="quarter" idx="46"/>
          </p:nvPr>
        </p:nvSpPr>
        <p:spPr>
          <a:xfrm>
            <a:off x="3919538" y="5437889"/>
            <a:ext cx="3132000" cy="492443"/>
          </a:xfrm>
        </p:spPr>
        <p:txBody>
          <a:bodyPr lIns="72000" rIns="72000" anchor="ctr" anchorCtr="0"/>
          <a:lstStyle>
            <a:lvl1pPr algn="r">
              <a:defRPr/>
            </a:lvl1pPr>
          </a:lstStyle>
          <a:p>
            <a:pPr lvl="0"/>
            <a:r>
              <a:rPr lang="en-GB" dirty="0"/>
              <a:t>Click to edit Master text styles</a:t>
            </a:r>
          </a:p>
        </p:txBody>
      </p:sp>
      <p:sp>
        <p:nvSpPr>
          <p:cNvPr id="56" name="Text Placeholder 7">
            <a:extLst>
              <a:ext uri="{FF2B5EF4-FFF2-40B4-BE49-F238E27FC236}">
                <a16:creationId xmlns:a16="http://schemas.microsoft.com/office/drawing/2014/main" id="{A2FDBCC1-CC8E-0E4E-A785-0ADDC01A25AA}"/>
              </a:ext>
            </a:extLst>
          </p:cNvPr>
          <p:cNvSpPr>
            <a:spLocks noGrp="1"/>
          </p:cNvSpPr>
          <p:nvPr>
            <p:ph type="body" sz="quarter" idx="47"/>
          </p:nvPr>
        </p:nvSpPr>
        <p:spPr>
          <a:xfrm>
            <a:off x="3919538" y="4493169"/>
            <a:ext cx="2304000" cy="492443"/>
          </a:xfrm>
        </p:spPr>
        <p:txBody>
          <a:bodyPr lIns="72000" rIns="72000" anchor="ctr" anchorCtr="0"/>
          <a:lstStyle>
            <a:lvl1pPr algn="r">
              <a:defRPr/>
            </a:lvl1pPr>
          </a:lstStyle>
          <a:p>
            <a:pPr lvl="0"/>
            <a:r>
              <a:rPr lang="en-GB" dirty="0"/>
              <a:t>Click to edit Master text styles</a:t>
            </a:r>
          </a:p>
        </p:txBody>
      </p:sp>
      <p:sp>
        <p:nvSpPr>
          <p:cNvPr id="29" name="Text Placeholder 5">
            <a:extLst>
              <a:ext uri="{FF2B5EF4-FFF2-40B4-BE49-F238E27FC236}">
                <a16:creationId xmlns:a16="http://schemas.microsoft.com/office/drawing/2014/main" id="{15454FEB-5FBF-A040-93B3-592D3CF41D6A}"/>
              </a:ext>
            </a:extLst>
          </p:cNvPr>
          <p:cNvSpPr>
            <a:spLocks noGrp="1"/>
          </p:cNvSpPr>
          <p:nvPr>
            <p:ph type="body" sz="quarter" idx="41"/>
          </p:nvPr>
        </p:nvSpPr>
        <p:spPr>
          <a:xfrm>
            <a:off x="550862" y="3438631"/>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0" name="TextBox 29">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910412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Map w 4 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4956677" cy="538609"/>
          </a:xfrm>
        </p:spPr>
        <p:txBody>
          <a:bodyPr/>
          <a:lstStyle/>
          <a:p>
            <a:r>
              <a:rPr lang="en-GB" dirty="0"/>
              <a:t>Click to edit Master title style</a:t>
            </a:r>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7534724" y="1290346"/>
            <a:ext cx="4277308" cy="42773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a:spLocks noChangeAspect="1"/>
          </p:cNvSpPr>
          <p:nvPr userDrawn="1"/>
        </p:nvSpPr>
        <p:spPr>
          <a:xfrm flipH="1">
            <a:off x="6522373" y="361214"/>
            <a:ext cx="6300000" cy="630000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7" name="Oval 16">
            <a:extLst>
              <a:ext uri="{FF2B5EF4-FFF2-40B4-BE49-F238E27FC236}">
                <a16:creationId xmlns:a16="http://schemas.microsoft.com/office/drawing/2014/main" id="{C5CFCEFD-A851-7F41-A22B-07A5FC614A3C}"/>
              </a:ext>
            </a:extLst>
          </p:cNvPr>
          <p:cNvSpPr/>
          <p:nvPr userDrawn="1"/>
        </p:nvSpPr>
        <p:spPr>
          <a:xfrm>
            <a:off x="6703491" y="979487"/>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8" name="Oval 17">
            <a:extLst>
              <a:ext uri="{FF2B5EF4-FFF2-40B4-BE49-F238E27FC236}">
                <a16:creationId xmlns:a16="http://schemas.microsoft.com/office/drawing/2014/main" id="{D7EA97C9-D7B8-A34C-9AFF-2DA303E39570}"/>
              </a:ext>
            </a:extLst>
          </p:cNvPr>
          <p:cNvSpPr/>
          <p:nvPr userDrawn="1"/>
        </p:nvSpPr>
        <p:spPr>
          <a:xfrm>
            <a:off x="6077150" y="2357437"/>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9" name="Oval 18">
            <a:extLst>
              <a:ext uri="{FF2B5EF4-FFF2-40B4-BE49-F238E27FC236}">
                <a16:creationId xmlns:a16="http://schemas.microsoft.com/office/drawing/2014/main" id="{E4829584-D9CC-CD43-92B0-5CCA41CFE9BF}"/>
              </a:ext>
            </a:extLst>
          </p:cNvPr>
          <p:cNvSpPr/>
          <p:nvPr userDrawn="1"/>
        </p:nvSpPr>
        <p:spPr>
          <a:xfrm>
            <a:off x="6077150" y="3692991"/>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0" name="Oval 19">
            <a:extLst>
              <a:ext uri="{FF2B5EF4-FFF2-40B4-BE49-F238E27FC236}">
                <a16:creationId xmlns:a16="http://schemas.microsoft.com/office/drawing/2014/main" id="{0F48C7F2-6690-F249-8F8C-FDD6E374D89D}"/>
              </a:ext>
            </a:extLst>
          </p:cNvPr>
          <p:cNvSpPr/>
          <p:nvPr userDrawn="1"/>
        </p:nvSpPr>
        <p:spPr>
          <a:xfrm>
            <a:off x="6703491" y="5028545"/>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pic>
        <p:nvPicPr>
          <p:cNvPr id="25" name="Graphic 24">
            <a:extLst>
              <a:ext uri="{FF2B5EF4-FFF2-40B4-BE49-F238E27FC236}">
                <a16:creationId xmlns:a16="http://schemas.microsoft.com/office/drawing/2014/main" id="{A4D94942-145F-8C4F-9ED3-202E9F51DE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896222" y="2401717"/>
            <a:ext cx="3554313" cy="2054566"/>
          </a:xfrm>
          <a:prstGeom prst="rect">
            <a:avLst/>
          </a:prstGeom>
        </p:spPr>
      </p:pic>
      <p:sp>
        <p:nvSpPr>
          <p:cNvPr id="34" name="Text Placeholder 10">
            <a:extLst>
              <a:ext uri="{FF2B5EF4-FFF2-40B4-BE49-F238E27FC236}">
                <a16:creationId xmlns:a16="http://schemas.microsoft.com/office/drawing/2014/main" id="{F1AF3526-4AE0-944C-AF1A-8BE1C62D1104}"/>
              </a:ext>
            </a:extLst>
          </p:cNvPr>
          <p:cNvSpPr>
            <a:spLocks noGrp="1"/>
          </p:cNvSpPr>
          <p:nvPr>
            <p:ph idx="1"/>
          </p:nvPr>
        </p:nvSpPr>
        <p:spPr>
          <a:xfrm>
            <a:off x="554140" y="2060355"/>
            <a:ext cx="3219348" cy="1250446"/>
          </a:xfrm>
          <a:prstGeom prst="rect">
            <a:avLst/>
          </a:prstGeom>
        </p:spPr>
        <p:txBody>
          <a:bodyPr vert="horz" wrap="square" lIns="0" tIns="0" rIns="0" bIns="0" rtlCol="0">
            <a:noAutofit/>
          </a:bodyPr>
          <a:lstStyle>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2B61FAF-7BB5-2448-A467-8FC1B73CC229}"/>
              </a:ext>
            </a:extLst>
          </p:cNvPr>
          <p:cNvSpPr>
            <a:spLocks noGrp="1"/>
          </p:cNvSpPr>
          <p:nvPr>
            <p:ph type="ftr" sz="quarter" idx="31"/>
          </p:nvPr>
        </p:nvSpPr>
        <p:spPr/>
        <p:txBody>
          <a:bodyPr/>
          <a:lstStyle/>
          <a:p>
            <a:r>
              <a:rPr lang="en-US"/>
              <a:t>DWF | Title</a:t>
            </a:r>
            <a:endParaRPr lang="en-US" dirty="0"/>
          </a:p>
        </p:txBody>
      </p:sp>
      <p:sp>
        <p:nvSpPr>
          <p:cNvPr id="6" name="Slide Number Placeholder 5">
            <a:extLst>
              <a:ext uri="{FF2B5EF4-FFF2-40B4-BE49-F238E27FC236}">
                <a16:creationId xmlns:a16="http://schemas.microsoft.com/office/drawing/2014/main" id="{9A4D2C0C-394D-A347-946C-5156CB42445F}"/>
              </a:ext>
            </a:extLst>
          </p:cNvPr>
          <p:cNvSpPr>
            <a:spLocks noGrp="1"/>
          </p:cNvSpPr>
          <p:nvPr>
            <p:ph type="sldNum" sz="quarter" idx="32"/>
          </p:nvPr>
        </p:nvSpPr>
        <p:spPr/>
        <p:txBody>
          <a:bodyPr/>
          <a:lstStyle/>
          <a:p>
            <a:fld id="{9F42F5A6-819A-9F4C-9225-88E3002428E4}" type="slidenum">
              <a:rPr lang="en-US" smtClean="0"/>
              <a:pPr/>
              <a:t>‹#›</a:t>
            </a:fld>
            <a:endParaRPr lang="en-US" dirty="0"/>
          </a:p>
        </p:txBody>
      </p:sp>
      <p:cxnSp>
        <p:nvCxnSpPr>
          <p:cNvPr id="26" name="Straight Connector 25">
            <a:extLst>
              <a:ext uri="{FF2B5EF4-FFF2-40B4-BE49-F238E27FC236}">
                <a16:creationId xmlns:a16="http://schemas.microsoft.com/office/drawing/2014/main" id="{9D8C8703-836E-D748-9E70-542D2650385A}"/>
              </a:ext>
            </a:extLst>
          </p:cNvPr>
          <p:cNvCxnSpPr>
            <a:cxnSpLocks/>
          </p:cNvCxnSpPr>
          <p:nvPr userDrawn="1"/>
        </p:nvCxnSpPr>
        <p:spPr>
          <a:xfrm>
            <a:off x="560291" y="6308725"/>
            <a:ext cx="7214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48A39D-6C16-1746-BD66-18BBE1C555F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Picture Placeholder 53">
            <a:extLst>
              <a:ext uri="{FF2B5EF4-FFF2-40B4-BE49-F238E27FC236}">
                <a16:creationId xmlns:a16="http://schemas.microsoft.com/office/drawing/2014/main" id="{D498B93A-0F69-6D4F-96BB-6C3C8428B025}"/>
              </a:ext>
            </a:extLst>
          </p:cNvPr>
          <p:cNvSpPr>
            <a:spLocks noGrp="1" noChangeAspect="1"/>
          </p:cNvSpPr>
          <p:nvPr>
            <p:ph type="pic" sz="quarter" idx="12" hasCustomPrompt="1"/>
          </p:nvPr>
        </p:nvSpPr>
        <p:spPr>
          <a:xfrm>
            <a:off x="6726272" y="1002268"/>
            <a:ext cx="1026000" cy="1026000"/>
          </a:xfrm>
          <a:prstGeom prst="ellipse">
            <a:avLst/>
          </a:prstGeom>
          <a:noFill/>
        </p:spPr>
        <p:txBody>
          <a:bodyPr anchor="ctr"/>
          <a:lstStyle>
            <a:lvl1pPr algn="ctr">
              <a:defRPr/>
            </a:lvl1pPr>
          </a:lstStyle>
          <a:p>
            <a:r>
              <a:rPr lang="en-GB" dirty="0"/>
              <a:t>Icon</a:t>
            </a:r>
          </a:p>
        </p:txBody>
      </p:sp>
      <p:sp>
        <p:nvSpPr>
          <p:cNvPr id="39" name="Picture Placeholder 53">
            <a:extLst>
              <a:ext uri="{FF2B5EF4-FFF2-40B4-BE49-F238E27FC236}">
                <a16:creationId xmlns:a16="http://schemas.microsoft.com/office/drawing/2014/main" id="{5340034E-C513-4043-9245-9B86ED6728CF}"/>
              </a:ext>
            </a:extLst>
          </p:cNvPr>
          <p:cNvSpPr>
            <a:spLocks noGrp="1" noChangeAspect="1"/>
          </p:cNvSpPr>
          <p:nvPr>
            <p:ph type="pic" sz="quarter" idx="33" hasCustomPrompt="1"/>
          </p:nvPr>
        </p:nvSpPr>
        <p:spPr>
          <a:xfrm>
            <a:off x="6099931" y="2380218"/>
            <a:ext cx="1026000" cy="1026000"/>
          </a:xfrm>
          <a:prstGeom prst="ellipse">
            <a:avLst/>
          </a:prstGeom>
          <a:noFill/>
        </p:spPr>
        <p:txBody>
          <a:bodyPr anchor="ctr"/>
          <a:lstStyle>
            <a:lvl1pPr algn="ctr">
              <a:defRPr/>
            </a:lvl1pPr>
          </a:lstStyle>
          <a:p>
            <a:r>
              <a:rPr lang="en-GB" dirty="0"/>
              <a:t>Icon</a:t>
            </a:r>
          </a:p>
        </p:txBody>
      </p:sp>
      <p:sp>
        <p:nvSpPr>
          <p:cNvPr id="40" name="Picture Placeholder 53">
            <a:extLst>
              <a:ext uri="{FF2B5EF4-FFF2-40B4-BE49-F238E27FC236}">
                <a16:creationId xmlns:a16="http://schemas.microsoft.com/office/drawing/2014/main" id="{733AFE63-D95D-3D43-A4D3-0887E880B2D3}"/>
              </a:ext>
            </a:extLst>
          </p:cNvPr>
          <p:cNvSpPr>
            <a:spLocks noGrp="1" noChangeAspect="1"/>
          </p:cNvSpPr>
          <p:nvPr>
            <p:ph type="pic" sz="quarter" idx="34" hasCustomPrompt="1"/>
          </p:nvPr>
        </p:nvSpPr>
        <p:spPr>
          <a:xfrm>
            <a:off x="6099931" y="3715772"/>
            <a:ext cx="1026000" cy="1026000"/>
          </a:xfrm>
          <a:prstGeom prst="ellipse">
            <a:avLst/>
          </a:prstGeom>
          <a:noFill/>
        </p:spPr>
        <p:txBody>
          <a:bodyPr anchor="ctr"/>
          <a:lstStyle>
            <a:lvl1pPr algn="ctr">
              <a:defRPr/>
            </a:lvl1pPr>
          </a:lstStyle>
          <a:p>
            <a:r>
              <a:rPr lang="en-GB" dirty="0"/>
              <a:t>Icon</a:t>
            </a:r>
          </a:p>
        </p:txBody>
      </p:sp>
      <p:sp>
        <p:nvSpPr>
          <p:cNvPr id="41" name="Picture Placeholder 53">
            <a:extLst>
              <a:ext uri="{FF2B5EF4-FFF2-40B4-BE49-F238E27FC236}">
                <a16:creationId xmlns:a16="http://schemas.microsoft.com/office/drawing/2014/main" id="{F5A61D1C-1C79-CE42-BB08-C6B0C97FCC8E}"/>
              </a:ext>
            </a:extLst>
          </p:cNvPr>
          <p:cNvSpPr>
            <a:spLocks noGrp="1" noChangeAspect="1"/>
          </p:cNvSpPr>
          <p:nvPr>
            <p:ph type="pic" sz="quarter" idx="35" hasCustomPrompt="1"/>
          </p:nvPr>
        </p:nvSpPr>
        <p:spPr>
          <a:xfrm>
            <a:off x="6726272" y="5051326"/>
            <a:ext cx="1026000" cy="1026000"/>
          </a:xfrm>
          <a:prstGeom prst="ellipse">
            <a:avLst/>
          </a:prstGeom>
          <a:noFill/>
        </p:spPr>
        <p:txBody>
          <a:bodyPr anchor="ctr"/>
          <a:lstStyle>
            <a:lvl1pPr algn="ctr">
              <a:defRPr/>
            </a:lvl1pPr>
          </a:lstStyle>
          <a:p>
            <a:r>
              <a:rPr lang="en-GB" dirty="0"/>
              <a:t>Icon</a:t>
            </a:r>
          </a:p>
        </p:txBody>
      </p:sp>
      <p:sp>
        <p:nvSpPr>
          <p:cNvPr id="27" name="Text Placeholder 7">
            <a:extLst>
              <a:ext uri="{FF2B5EF4-FFF2-40B4-BE49-F238E27FC236}">
                <a16:creationId xmlns:a16="http://schemas.microsoft.com/office/drawing/2014/main" id="{6695DFA4-B09A-0449-AAED-17A03C2CCD57}"/>
              </a:ext>
            </a:extLst>
          </p:cNvPr>
          <p:cNvSpPr>
            <a:spLocks noGrp="1"/>
          </p:cNvSpPr>
          <p:nvPr>
            <p:ph type="body" sz="quarter" idx="37"/>
          </p:nvPr>
        </p:nvSpPr>
        <p:spPr>
          <a:xfrm>
            <a:off x="3919538" y="2638530"/>
            <a:ext cx="2124000" cy="492443"/>
          </a:xfrm>
        </p:spPr>
        <p:txBody>
          <a:bodyPr lIns="72000" rIns="72000" anchor="ctr" anchorCtr="0"/>
          <a:lstStyle>
            <a:lvl1pPr algn="r">
              <a:defRPr/>
            </a:lvl1pPr>
          </a:lstStyle>
          <a:p>
            <a:pPr lvl="0"/>
            <a:r>
              <a:rPr lang="en-GB" dirty="0"/>
              <a:t>Click to edit Master text styles</a:t>
            </a:r>
          </a:p>
        </p:txBody>
      </p:sp>
      <p:sp>
        <p:nvSpPr>
          <p:cNvPr id="35" name="Text Placeholder 7">
            <a:extLst>
              <a:ext uri="{FF2B5EF4-FFF2-40B4-BE49-F238E27FC236}">
                <a16:creationId xmlns:a16="http://schemas.microsoft.com/office/drawing/2014/main" id="{FFA6C6BD-199F-0741-815C-7B00BC60E37A}"/>
              </a:ext>
            </a:extLst>
          </p:cNvPr>
          <p:cNvSpPr>
            <a:spLocks noGrp="1"/>
          </p:cNvSpPr>
          <p:nvPr>
            <p:ph type="body" sz="quarter" idx="43"/>
          </p:nvPr>
        </p:nvSpPr>
        <p:spPr>
          <a:xfrm>
            <a:off x="3919538" y="1260580"/>
            <a:ext cx="2772000" cy="492443"/>
          </a:xfrm>
        </p:spPr>
        <p:txBody>
          <a:bodyPr lIns="72000" rIns="72000" anchor="ctr" anchorCtr="0"/>
          <a:lstStyle>
            <a:lvl1pPr algn="r">
              <a:defRPr/>
            </a:lvl1pPr>
          </a:lstStyle>
          <a:p>
            <a:pPr lvl="0"/>
            <a:r>
              <a:rPr lang="en-GB" dirty="0"/>
              <a:t>Click to edit Master text styles</a:t>
            </a:r>
          </a:p>
        </p:txBody>
      </p:sp>
      <p:sp>
        <p:nvSpPr>
          <p:cNvPr id="37" name="Text Placeholder 7">
            <a:extLst>
              <a:ext uri="{FF2B5EF4-FFF2-40B4-BE49-F238E27FC236}">
                <a16:creationId xmlns:a16="http://schemas.microsoft.com/office/drawing/2014/main" id="{A6E49F71-438B-534C-A01E-298CD4CC3DE7}"/>
              </a:ext>
            </a:extLst>
          </p:cNvPr>
          <p:cNvSpPr>
            <a:spLocks noGrp="1"/>
          </p:cNvSpPr>
          <p:nvPr>
            <p:ph type="body" sz="quarter" idx="44"/>
          </p:nvPr>
        </p:nvSpPr>
        <p:spPr>
          <a:xfrm>
            <a:off x="3919538" y="3974084"/>
            <a:ext cx="2124000" cy="492443"/>
          </a:xfrm>
        </p:spPr>
        <p:txBody>
          <a:bodyPr lIns="72000" rIns="72000" anchor="ctr" anchorCtr="0"/>
          <a:lstStyle>
            <a:lvl1pPr algn="r">
              <a:defRPr/>
            </a:lvl1pPr>
          </a:lstStyle>
          <a:p>
            <a:pPr lvl="0"/>
            <a:r>
              <a:rPr lang="en-GB" dirty="0"/>
              <a:t>Click to edit Master text styles</a:t>
            </a:r>
          </a:p>
        </p:txBody>
      </p:sp>
      <p:sp>
        <p:nvSpPr>
          <p:cNvPr id="42" name="Text Placeholder 7">
            <a:extLst>
              <a:ext uri="{FF2B5EF4-FFF2-40B4-BE49-F238E27FC236}">
                <a16:creationId xmlns:a16="http://schemas.microsoft.com/office/drawing/2014/main" id="{60DFDCA2-FA05-8F41-BFFE-BC1DDA6B25EF}"/>
              </a:ext>
            </a:extLst>
          </p:cNvPr>
          <p:cNvSpPr>
            <a:spLocks noGrp="1"/>
          </p:cNvSpPr>
          <p:nvPr>
            <p:ph type="body" sz="quarter" idx="45"/>
          </p:nvPr>
        </p:nvSpPr>
        <p:spPr>
          <a:xfrm>
            <a:off x="3919538" y="5309638"/>
            <a:ext cx="2772000" cy="492443"/>
          </a:xfrm>
        </p:spPr>
        <p:txBody>
          <a:bodyPr lIns="72000" rIns="72000" anchor="ctr" anchorCtr="0"/>
          <a:lstStyle>
            <a:lvl1pPr algn="r">
              <a:defRPr/>
            </a:lvl1pPr>
          </a:lstStyle>
          <a:p>
            <a:pPr lvl="0"/>
            <a:r>
              <a:rPr lang="en-GB" dirty="0"/>
              <a:t>Click to edit Master text styles</a:t>
            </a:r>
          </a:p>
        </p:txBody>
      </p:sp>
      <p:sp>
        <p:nvSpPr>
          <p:cNvPr id="29" name="Text Placeholder 5">
            <a:extLst>
              <a:ext uri="{FF2B5EF4-FFF2-40B4-BE49-F238E27FC236}">
                <a16:creationId xmlns:a16="http://schemas.microsoft.com/office/drawing/2014/main" id="{F7CA9323-2965-8843-BC5E-6D0B4FD17382}"/>
              </a:ext>
            </a:extLst>
          </p:cNvPr>
          <p:cNvSpPr>
            <a:spLocks noGrp="1"/>
          </p:cNvSpPr>
          <p:nvPr>
            <p:ph type="body" sz="quarter" idx="41"/>
          </p:nvPr>
        </p:nvSpPr>
        <p:spPr>
          <a:xfrm>
            <a:off x="550862" y="3438631"/>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1" name="TextBox 30">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p:cNvPicPr>
            <a:picLocks noChangeAspect="1"/>
          </p:cNvPicPr>
          <p:nvPr userDrawn="1"/>
        </p:nvPicPr>
        <p:blipFill>
          <a:blip r:embed="rId4"/>
          <a:stretch>
            <a:fillRect/>
          </a:stretch>
        </p:blipFill>
        <p:spPr>
          <a:xfrm>
            <a:off x="7706555" y="1461023"/>
            <a:ext cx="3924078" cy="3934800"/>
          </a:xfrm>
          <a:prstGeom prst="rect">
            <a:avLst/>
          </a:prstGeom>
        </p:spPr>
      </p:pic>
    </p:spTree>
    <p:extLst>
      <p:ext uri="{BB962C8B-B14F-4D97-AF65-F5344CB8AC3E}">
        <p14:creationId xmlns:p14="http://schemas.microsoft.com/office/powerpoint/2010/main" val="245168654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entre Icon w 5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4956677" cy="538609"/>
          </a:xfrm>
        </p:spPr>
        <p:txBody>
          <a:bodyPr/>
          <a:lstStyle/>
          <a:p>
            <a:r>
              <a:rPr lang="en-GB" dirty="0"/>
              <a:t>Click to edit Master title style</a:t>
            </a:r>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7534724" y="1290346"/>
            <a:ext cx="4277308" cy="42773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a:spLocks noChangeAspect="1"/>
          </p:cNvSpPr>
          <p:nvPr userDrawn="1"/>
        </p:nvSpPr>
        <p:spPr>
          <a:xfrm flipH="1">
            <a:off x="6522373" y="361214"/>
            <a:ext cx="6300000" cy="630000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34" name="Text Placeholder 10">
            <a:extLst>
              <a:ext uri="{FF2B5EF4-FFF2-40B4-BE49-F238E27FC236}">
                <a16:creationId xmlns:a16="http://schemas.microsoft.com/office/drawing/2014/main" id="{F1AF3526-4AE0-944C-AF1A-8BE1C62D1104}"/>
              </a:ext>
            </a:extLst>
          </p:cNvPr>
          <p:cNvSpPr>
            <a:spLocks noGrp="1"/>
          </p:cNvSpPr>
          <p:nvPr>
            <p:ph idx="1"/>
          </p:nvPr>
        </p:nvSpPr>
        <p:spPr>
          <a:xfrm>
            <a:off x="554140" y="2060355"/>
            <a:ext cx="3219348" cy="1251895"/>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2B61FAF-7BB5-2448-A467-8FC1B73CC229}"/>
              </a:ext>
            </a:extLst>
          </p:cNvPr>
          <p:cNvSpPr>
            <a:spLocks noGrp="1"/>
          </p:cNvSpPr>
          <p:nvPr>
            <p:ph type="ftr" sz="quarter" idx="31"/>
          </p:nvPr>
        </p:nvSpPr>
        <p:spPr/>
        <p:txBody>
          <a:bodyPr/>
          <a:lstStyle/>
          <a:p>
            <a:r>
              <a:rPr lang="en-US"/>
              <a:t>DWF | Title</a:t>
            </a:r>
            <a:endParaRPr lang="en-US" dirty="0"/>
          </a:p>
        </p:txBody>
      </p:sp>
      <p:sp>
        <p:nvSpPr>
          <p:cNvPr id="6" name="Slide Number Placeholder 5">
            <a:extLst>
              <a:ext uri="{FF2B5EF4-FFF2-40B4-BE49-F238E27FC236}">
                <a16:creationId xmlns:a16="http://schemas.microsoft.com/office/drawing/2014/main" id="{9A4D2C0C-394D-A347-946C-5156CB42445F}"/>
              </a:ext>
            </a:extLst>
          </p:cNvPr>
          <p:cNvSpPr>
            <a:spLocks noGrp="1"/>
          </p:cNvSpPr>
          <p:nvPr>
            <p:ph type="sldNum" sz="quarter" idx="32"/>
          </p:nvPr>
        </p:nvSpPr>
        <p:spPr/>
        <p:txBody>
          <a:bodyPr/>
          <a:lstStyle/>
          <a:p>
            <a:fld id="{9F42F5A6-819A-9F4C-9225-88E3002428E4}" type="slidenum">
              <a:rPr lang="en-US" smtClean="0"/>
              <a:pPr/>
              <a:t>‹#›</a:t>
            </a:fld>
            <a:endParaRPr lang="en-US" dirty="0"/>
          </a:p>
        </p:txBody>
      </p:sp>
      <p:cxnSp>
        <p:nvCxnSpPr>
          <p:cNvPr id="26" name="Straight Connector 25">
            <a:extLst>
              <a:ext uri="{FF2B5EF4-FFF2-40B4-BE49-F238E27FC236}">
                <a16:creationId xmlns:a16="http://schemas.microsoft.com/office/drawing/2014/main" id="{9D8C8703-836E-D748-9E70-542D2650385A}"/>
              </a:ext>
            </a:extLst>
          </p:cNvPr>
          <p:cNvCxnSpPr>
            <a:cxnSpLocks/>
          </p:cNvCxnSpPr>
          <p:nvPr userDrawn="1"/>
        </p:nvCxnSpPr>
        <p:spPr>
          <a:xfrm>
            <a:off x="560291" y="6308725"/>
            <a:ext cx="7214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48A39D-6C16-1746-BD66-18BBE1C555F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BA3AF531-8AA2-1948-B069-A66740BD27A8}"/>
              </a:ext>
            </a:extLst>
          </p:cNvPr>
          <p:cNvSpPr>
            <a:spLocks noChangeAspect="1"/>
          </p:cNvSpPr>
          <p:nvPr userDrawn="1"/>
        </p:nvSpPr>
        <p:spPr>
          <a:xfrm>
            <a:off x="7783378" y="1539000"/>
            <a:ext cx="3780000" cy="3780000"/>
          </a:xfrm>
          <a:prstGeom prst="ellipse">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Picture Placeholder 53">
            <a:extLst>
              <a:ext uri="{FF2B5EF4-FFF2-40B4-BE49-F238E27FC236}">
                <a16:creationId xmlns:a16="http://schemas.microsoft.com/office/drawing/2014/main" id="{7D617BCA-E835-0749-A43E-39D13CC9271D}"/>
              </a:ext>
            </a:extLst>
          </p:cNvPr>
          <p:cNvSpPr>
            <a:spLocks noGrp="1" noChangeAspect="1"/>
          </p:cNvSpPr>
          <p:nvPr>
            <p:ph type="pic" sz="quarter" idx="42" hasCustomPrompt="1"/>
          </p:nvPr>
        </p:nvSpPr>
        <p:spPr>
          <a:xfrm>
            <a:off x="7801378" y="1557000"/>
            <a:ext cx="3744000" cy="3744000"/>
          </a:xfrm>
          <a:prstGeom prst="ellipse">
            <a:avLst/>
          </a:prstGeom>
          <a:noFill/>
        </p:spPr>
        <p:txBody>
          <a:bodyPr anchor="ctr"/>
          <a:lstStyle>
            <a:lvl1pPr algn="ctr">
              <a:defRPr/>
            </a:lvl1pPr>
          </a:lstStyle>
          <a:p>
            <a:r>
              <a:rPr lang="en-GB" dirty="0"/>
              <a:t>Icon</a:t>
            </a:r>
          </a:p>
        </p:txBody>
      </p:sp>
      <p:sp>
        <p:nvSpPr>
          <p:cNvPr id="27" name="Oval 26">
            <a:extLst>
              <a:ext uri="{FF2B5EF4-FFF2-40B4-BE49-F238E27FC236}">
                <a16:creationId xmlns:a16="http://schemas.microsoft.com/office/drawing/2014/main" id="{87B467C4-5288-0944-AD49-8E0027D44DD1}"/>
              </a:ext>
            </a:extLst>
          </p:cNvPr>
          <p:cNvSpPr/>
          <p:nvPr userDrawn="1"/>
        </p:nvSpPr>
        <p:spPr>
          <a:xfrm>
            <a:off x="7058154" y="831613"/>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6" name="Oval 35">
            <a:extLst>
              <a:ext uri="{FF2B5EF4-FFF2-40B4-BE49-F238E27FC236}">
                <a16:creationId xmlns:a16="http://schemas.microsoft.com/office/drawing/2014/main" id="{ABD58489-6504-FB46-9CCE-931B9651F5B5}"/>
              </a:ext>
            </a:extLst>
          </p:cNvPr>
          <p:cNvSpPr/>
          <p:nvPr userDrawn="1"/>
        </p:nvSpPr>
        <p:spPr>
          <a:xfrm>
            <a:off x="6245105" y="1772038"/>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7" name="Oval 36">
            <a:extLst>
              <a:ext uri="{FF2B5EF4-FFF2-40B4-BE49-F238E27FC236}">
                <a16:creationId xmlns:a16="http://schemas.microsoft.com/office/drawing/2014/main" id="{A04947A0-723A-6846-AF96-216813B69E23}"/>
              </a:ext>
            </a:extLst>
          </p:cNvPr>
          <p:cNvSpPr/>
          <p:nvPr userDrawn="1"/>
        </p:nvSpPr>
        <p:spPr>
          <a:xfrm>
            <a:off x="6245105" y="4212748"/>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8" name="Oval 37">
            <a:extLst>
              <a:ext uri="{FF2B5EF4-FFF2-40B4-BE49-F238E27FC236}">
                <a16:creationId xmlns:a16="http://schemas.microsoft.com/office/drawing/2014/main" id="{FCE2F822-DBBB-1F40-A019-B8BF119E534B}"/>
              </a:ext>
            </a:extLst>
          </p:cNvPr>
          <p:cNvSpPr/>
          <p:nvPr userDrawn="1"/>
        </p:nvSpPr>
        <p:spPr>
          <a:xfrm>
            <a:off x="7058154" y="5153172"/>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7" name="Picture Placeholder 53">
            <a:extLst>
              <a:ext uri="{FF2B5EF4-FFF2-40B4-BE49-F238E27FC236}">
                <a16:creationId xmlns:a16="http://schemas.microsoft.com/office/drawing/2014/main" id="{337EE98C-B286-A743-AD28-FDBF5B0AD4FA}"/>
              </a:ext>
            </a:extLst>
          </p:cNvPr>
          <p:cNvSpPr>
            <a:spLocks noGrp="1" noChangeAspect="1"/>
          </p:cNvSpPr>
          <p:nvPr>
            <p:ph type="pic" sz="quarter" idx="12" hasCustomPrompt="1"/>
          </p:nvPr>
        </p:nvSpPr>
        <p:spPr>
          <a:xfrm>
            <a:off x="7080935" y="854394"/>
            <a:ext cx="1026000" cy="1026000"/>
          </a:xfrm>
          <a:prstGeom prst="ellipse">
            <a:avLst/>
          </a:prstGeom>
          <a:noFill/>
        </p:spPr>
        <p:txBody>
          <a:bodyPr anchor="ctr"/>
          <a:lstStyle>
            <a:lvl1pPr algn="ctr">
              <a:defRPr/>
            </a:lvl1pPr>
          </a:lstStyle>
          <a:p>
            <a:r>
              <a:rPr lang="en-GB" dirty="0"/>
              <a:t>Icon</a:t>
            </a:r>
          </a:p>
        </p:txBody>
      </p:sp>
      <p:sp>
        <p:nvSpPr>
          <p:cNvPr id="48" name="Oval 47">
            <a:extLst>
              <a:ext uri="{FF2B5EF4-FFF2-40B4-BE49-F238E27FC236}">
                <a16:creationId xmlns:a16="http://schemas.microsoft.com/office/drawing/2014/main" id="{C815B981-FE18-964A-BBB5-7A5F6CC64F55}"/>
              </a:ext>
            </a:extLst>
          </p:cNvPr>
          <p:cNvSpPr/>
          <p:nvPr userDrawn="1"/>
        </p:nvSpPr>
        <p:spPr>
          <a:xfrm>
            <a:off x="6021164" y="2992393"/>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1" name="Picture Placeholder 53">
            <a:extLst>
              <a:ext uri="{FF2B5EF4-FFF2-40B4-BE49-F238E27FC236}">
                <a16:creationId xmlns:a16="http://schemas.microsoft.com/office/drawing/2014/main" id="{E8BD8884-7EB2-464B-99BF-9521A982943A}"/>
              </a:ext>
            </a:extLst>
          </p:cNvPr>
          <p:cNvSpPr>
            <a:spLocks noGrp="1" noChangeAspect="1"/>
          </p:cNvSpPr>
          <p:nvPr>
            <p:ph type="pic" sz="quarter" idx="35" hasCustomPrompt="1"/>
          </p:nvPr>
        </p:nvSpPr>
        <p:spPr>
          <a:xfrm>
            <a:off x="6267886" y="1794819"/>
            <a:ext cx="1026000" cy="1026000"/>
          </a:xfrm>
          <a:prstGeom prst="ellipse">
            <a:avLst/>
          </a:prstGeom>
          <a:noFill/>
        </p:spPr>
        <p:txBody>
          <a:bodyPr anchor="ctr"/>
          <a:lstStyle>
            <a:lvl1pPr algn="ctr">
              <a:defRPr/>
            </a:lvl1pPr>
          </a:lstStyle>
          <a:p>
            <a:r>
              <a:rPr lang="en-GB" dirty="0"/>
              <a:t>Icon</a:t>
            </a:r>
          </a:p>
        </p:txBody>
      </p:sp>
      <p:sp>
        <p:nvSpPr>
          <p:cNvPr id="52" name="Picture Placeholder 53">
            <a:extLst>
              <a:ext uri="{FF2B5EF4-FFF2-40B4-BE49-F238E27FC236}">
                <a16:creationId xmlns:a16="http://schemas.microsoft.com/office/drawing/2014/main" id="{A226F3A0-60E6-5744-B96D-332A12D2355A}"/>
              </a:ext>
            </a:extLst>
          </p:cNvPr>
          <p:cNvSpPr>
            <a:spLocks noGrp="1" noChangeAspect="1"/>
          </p:cNvSpPr>
          <p:nvPr>
            <p:ph type="pic" sz="quarter" idx="36" hasCustomPrompt="1"/>
          </p:nvPr>
        </p:nvSpPr>
        <p:spPr>
          <a:xfrm>
            <a:off x="6043945" y="3015174"/>
            <a:ext cx="1026000" cy="1026000"/>
          </a:xfrm>
          <a:prstGeom prst="ellipse">
            <a:avLst/>
          </a:prstGeom>
          <a:noFill/>
        </p:spPr>
        <p:txBody>
          <a:bodyPr anchor="ctr"/>
          <a:lstStyle>
            <a:lvl1pPr algn="ctr">
              <a:defRPr/>
            </a:lvl1pPr>
          </a:lstStyle>
          <a:p>
            <a:r>
              <a:rPr lang="en-GB" dirty="0"/>
              <a:t>Icon</a:t>
            </a:r>
          </a:p>
        </p:txBody>
      </p:sp>
      <p:sp>
        <p:nvSpPr>
          <p:cNvPr id="53" name="Picture Placeholder 53">
            <a:extLst>
              <a:ext uri="{FF2B5EF4-FFF2-40B4-BE49-F238E27FC236}">
                <a16:creationId xmlns:a16="http://schemas.microsoft.com/office/drawing/2014/main" id="{22DB531C-8F92-1640-98AA-2BD0E65AB1B9}"/>
              </a:ext>
            </a:extLst>
          </p:cNvPr>
          <p:cNvSpPr>
            <a:spLocks noGrp="1" noChangeAspect="1"/>
          </p:cNvSpPr>
          <p:nvPr>
            <p:ph type="pic" sz="quarter" idx="37" hasCustomPrompt="1"/>
          </p:nvPr>
        </p:nvSpPr>
        <p:spPr>
          <a:xfrm>
            <a:off x="6267886" y="4235529"/>
            <a:ext cx="1026000" cy="1026000"/>
          </a:xfrm>
          <a:prstGeom prst="ellipse">
            <a:avLst/>
          </a:prstGeom>
          <a:noFill/>
        </p:spPr>
        <p:txBody>
          <a:bodyPr anchor="ctr"/>
          <a:lstStyle>
            <a:lvl1pPr algn="ctr">
              <a:defRPr/>
            </a:lvl1pPr>
          </a:lstStyle>
          <a:p>
            <a:r>
              <a:rPr lang="en-GB" dirty="0"/>
              <a:t>Icon</a:t>
            </a:r>
          </a:p>
        </p:txBody>
      </p:sp>
      <p:sp>
        <p:nvSpPr>
          <p:cNvPr id="54" name="Picture Placeholder 53">
            <a:extLst>
              <a:ext uri="{FF2B5EF4-FFF2-40B4-BE49-F238E27FC236}">
                <a16:creationId xmlns:a16="http://schemas.microsoft.com/office/drawing/2014/main" id="{F3D7CF2A-9DC9-A043-B458-42F8011AE69D}"/>
              </a:ext>
            </a:extLst>
          </p:cNvPr>
          <p:cNvSpPr>
            <a:spLocks noGrp="1" noChangeAspect="1"/>
          </p:cNvSpPr>
          <p:nvPr>
            <p:ph type="pic" sz="quarter" idx="38" hasCustomPrompt="1"/>
          </p:nvPr>
        </p:nvSpPr>
        <p:spPr>
          <a:xfrm>
            <a:off x="7080935" y="5175953"/>
            <a:ext cx="1026000" cy="1026000"/>
          </a:xfrm>
          <a:prstGeom prst="ellipse">
            <a:avLst/>
          </a:prstGeom>
          <a:noFill/>
        </p:spPr>
        <p:txBody>
          <a:bodyPr anchor="ctr"/>
          <a:lstStyle>
            <a:lvl1pPr algn="ctr">
              <a:defRPr/>
            </a:lvl1pPr>
          </a:lstStyle>
          <a:p>
            <a:r>
              <a:rPr lang="en-GB" dirty="0"/>
              <a:t>Icon</a:t>
            </a:r>
          </a:p>
        </p:txBody>
      </p:sp>
      <p:sp>
        <p:nvSpPr>
          <p:cNvPr id="55" name="Text Placeholder 7">
            <a:extLst>
              <a:ext uri="{FF2B5EF4-FFF2-40B4-BE49-F238E27FC236}">
                <a16:creationId xmlns:a16="http://schemas.microsoft.com/office/drawing/2014/main" id="{1C0D8EE0-C2BB-F74E-801B-661FB713D2C9}"/>
              </a:ext>
            </a:extLst>
          </p:cNvPr>
          <p:cNvSpPr>
            <a:spLocks noGrp="1"/>
          </p:cNvSpPr>
          <p:nvPr>
            <p:ph type="body" sz="quarter" idx="43"/>
          </p:nvPr>
        </p:nvSpPr>
        <p:spPr>
          <a:xfrm>
            <a:off x="3919538" y="2059843"/>
            <a:ext cx="2304000" cy="492443"/>
          </a:xfrm>
        </p:spPr>
        <p:txBody>
          <a:bodyPr lIns="72000" rIns="72000" anchor="ctr" anchorCtr="0"/>
          <a:lstStyle>
            <a:lvl1pPr algn="r">
              <a:defRPr/>
            </a:lvl1pPr>
          </a:lstStyle>
          <a:p>
            <a:pPr lvl="0"/>
            <a:r>
              <a:rPr lang="en-GB" dirty="0"/>
              <a:t>Click to edit Master text styles</a:t>
            </a:r>
          </a:p>
        </p:txBody>
      </p:sp>
      <p:sp>
        <p:nvSpPr>
          <p:cNvPr id="57" name="Text Placeholder 7">
            <a:extLst>
              <a:ext uri="{FF2B5EF4-FFF2-40B4-BE49-F238E27FC236}">
                <a16:creationId xmlns:a16="http://schemas.microsoft.com/office/drawing/2014/main" id="{10F3BAF9-4611-EF4E-A460-142731F4E183}"/>
              </a:ext>
            </a:extLst>
          </p:cNvPr>
          <p:cNvSpPr>
            <a:spLocks noGrp="1"/>
          </p:cNvSpPr>
          <p:nvPr>
            <p:ph type="body" sz="quarter" idx="44"/>
          </p:nvPr>
        </p:nvSpPr>
        <p:spPr>
          <a:xfrm>
            <a:off x="3919538" y="1122929"/>
            <a:ext cx="3132000" cy="492443"/>
          </a:xfrm>
        </p:spPr>
        <p:txBody>
          <a:bodyPr lIns="72000" rIns="72000" anchor="ctr" anchorCtr="0"/>
          <a:lstStyle>
            <a:lvl1pPr algn="r">
              <a:defRPr/>
            </a:lvl1pPr>
          </a:lstStyle>
          <a:p>
            <a:pPr lvl="0"/>
            <a:r>
              <a:rPr lang="en-GB" dirty="0"/>
              <a:t>Click to edit Master text styles</a:t>
            </a:r>
          </a:p>
        </p:txBody>
      </p:sp>
      <p:sp>
        <p:nvSpPr>
          <p:cNvPr id="58" name="Text Placeholder 7">
            <a:extLst>
              <a:ext uri="{FF2B5EF4-FFF2-40B4-BE49-F238E27FC236}">
                <a16:creationId xmlns:a16="http://schemas.microsoft.com/office/drawing/2014/main" id="{0B642CFE-5709-B245-89EE-1A0D6C445F4B}"/>
              </a:ext>
            </a:extLst>
          </p:cNvPr>
          <p:cNvSpPr>
            <a:spLocks noGrp="1"/>
          </p:cNvSpPr>
          <p:nvPr>
            <p:ph type="body" sz="quarter" idx="45"/>
          </p:nvPr>
        </p:nvSpPr>
        <p:spPr>
          <a:xfrm>
            <a:off x="3919538" y="3297545"/>
            <a:ext cx="2124000" cy="492443"/>
          </a:xfrm>
        </p:spPr>
        <p:txBody>
          <a:bodyPr lIns="72000" rIns="72000" anchor="ctr" anchorCtr="0"/>
          <a:lstStyle>
            <a:lvl1pPr algn="r">
              <a:defRPr/>
            </a:lvl1pPr>
          </a:lstStyle>
          <a:p>
            <a:pPr lvl="0"/>
            <a:r>
              <a:rPr lang="en-GB" dirty="0"/>
              <a:t>Click to edit Master text styles</a:t>
            </a:r>
          </a:p>
        </p:txBody>
      </p:sp>
      <p:sp>
        <p:nvSpPr>
          <p:cNvPr id="59" name="Text Placeholder 7">
            <a:extLst>
              <a:ext uri="{FF2B5EF4-FFF2-40B4-BE49-F238E27FC236}">
                <a16:creationId xmlns:a16="http://schemas.microsoft.com/office/drawing/2014/main" id="{8EC37AB5-7279-EA46-8C9D-C8133ED9C6A2}"/>
              </a:ext>
            </a:extLst>
          </p:cNvPr>
          <p:cNvSpPr>
            <a:spLocks noGrp="1"/>
          </p:cNvSpPr>
          <p:nvPr>
            <p:ph type="body" sz="quarter" idx="46"/>
          </p:nvPr>
        </p:nvSpPr>
        <p:spPr>
          <a:xfrm>
            <a:off x="3919538" y="5437889"/>
            <a:ext cx="3132000" cy="492443"/>
          </a:xfrm>
        </p:spPr>
        <p:txBody>
          <a:bodyPr lIns="72000" rIns="72000" anchor="ctr" anchorCtr="0"/>
          <a:lstStyle>
            <a:lvl1pPr algn="r">
              <a:defRPr/>
            </a:lvl1pPr>
          </a:lstStyle>
          <a:p>
            <a:pPr lvl="0"/>
            <a:r>
              <a:rPr lang="en-GB" dirty="0"/>
              <a:t>Click to edit Master text styles</a:t>
            </a:r>
          </a:p>
        </p:txBody>
      </p:sp>
      <p:sp>
        <p:nvSpPr>
          <p:cNvPr id="60" name="Text Placeholder 7">
            <a:extLst>
              <a:ext uri="{FF2B5EF4-FFF2-40B4-BE49-F238E27FC236}">
                <a16:creationId xmlns:a16="http://schemas.microsoft.com/office/drawing/2014/main" id="{742B31BE-0E50-AD4C-BCFF-2F52713EEFE8}"/>
              </a:ext>
            </a:extLst>
          </p:cNvPr>
          <p:cNvSpPr>
            <a:spLocks noGrp="1"/>
          </p:cNvSpPr>
          <p:nvPr>
            <p:ph type="body" sz="quarter" idx="47"/>
          </p:nvPr>
        </p:nvSpPr>
        <p:spPr>
          <a:xfrm>
            <a:off x="3919538" y="4493169"/>
            <a:ext cx="2304000" cy="492443"/>
          </a:xfrm>
        </p:spPr>
        <p:txBody>
          <a:bodyPr lIns="72000" rIns="72000" anchor="ctr" anchorCtr="0"/>
          <a:lstStyle>
            <a:lvl1pPr algn="r">
              <a:defRPr/>
            </a:lvl1pPr>
          </a:lstStyle>
          <a:p>
            <a:pPr lvl="0"/>
            <a:r>
              <a:rPr lang="en-GB" dirty="0"/>
              <a:t>Click to edit Master text styles</a:t>
            </a:r>
          </a:p>
        </p:txBody>
      </p:sp>
      <p:sp>
        <p:nvSpPr>
          <p:cNvPr id="29" name="Text Placeholder 5">
            <a:extLst>
              <a:ext uri="{FF2B5EF4-FFF2-40B4-BE49-F238E27FC236}">
                <a16:creationId xmlns:a16="http://schemas.microsoft.com/office/drawing/2014/main" id="{0FD54ECA-E435-BA4B-AAB8-BD04614D0C03}"/>
              </a:ext>
            </a:extLst>
          </p:cNvPr>
          <p:cNvSpPr>
            <a:spLocks noGrp="1"/>
          </p:cNvSpPr>
          <p:nvPr>
            <p:ph type="body" sz="quarter" idx="41"/>
          </p:nvPr>
        </p:nvSpPr>
        <p:spPr>
          <a:xfrm>
            <a:off x="550862" y="3440080"/>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30" name="TextBox 29">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09007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entre Icon w 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4956677" cy="538609"/>
          </a:xfrm>
        </p:spPr>
        <p:txBody>
          <a:bodyPr/>
          <a:lstStyle/>
          <a:p>
            <a:r>
              <a:rPr lang="en-GB" dirty="0"/>
              <a:t>Click to edit Master title style</a:t>
            </a:r>
            <a:endParaRPr lang="en-US" dirty="0"/>
          </a:p>
        </p:txBody>
      </p:sp>
      <p:sp>
        <p:nvSpPr>
          <p:cNvPr id="8" name="Oval 7">
            <a:extLst>
              <a:ext uri="{FF2B5EF4-FFF2-40B4-BE49-F238E27FC236}">
                <a16:creationId xmlns:a16="http://schemas.microsoft.com/office/drawing/2014/main" id="{1E70F6E8-3276-7C44-91A5-4EDEC7BA9E0E}"/>
              </a:ext>
            </a:extLst>
          </p:cNvPr>
          <p:cNvSpPr/>
          <p:nvPr userDrawn="1"/>
        </p:nvSpPr>
        <p:spPr>
          <a:xfrm>
            <a:off x="7534724" y="1290346"/>
            <a:ext cx="4277308" cy="42773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Arc 10">
            <a:extLst>
              <a:ext uri="{FF2B5EF4-FFF2-40B4-BE49-F238E27FC236}">
                <a16:creationId xmlns:a16="http://schemas.microsoft.com/office/drawing/2014/main" id="{1E382190-EC38-2047-A3D8-EB4A1811F92F}"/>
              </a:ext>
            </a:extLst>
          </p:cNvPr>
          <p:cNvSpPr>
            <a:spLocks noChangeAspect="1"/>
          </p:cNvSpPr>
          <p:nvPr userDrawn="1"/>
        </p:nvSpPr>
        <p:spPr>
          <a:xfrm flipH="1">
            <a:off x="6522373" y="361214"/>
            <a:ext cx="6300000" cy="6300000"/>
          </a:xfrm>
          <a:prstGeom prst="arc">
            <a:avLst>
              <a:gd name="adj1" fmla="val 7610859"/>
              <a:gd name="adj2" fmla="val 7587943"/>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
        <p:nvSpPr>
          <p:cNvPr id="17" name="Oval 16">
            <a:extLst>
              <a:ext uri="{FF2B5EF4-FFF2-40B4-BE49-F238E27FC236}">
                <a16:creationId xmlns:a16="http://schemas.microsoft.com/office/drawing/2014/main" id="{C5CFCEFD-A851-7F41-A22B-07A5FC614A3C}"/>
              </a:ext>
            </a:extLst>
          </p:cNvPr>
          <p:cNvSpPr/>
          <p:nvPr userDrawn="1"/>
        </p:nvSpPr>
        <p:spPr>
          <a:xfrm>
            <a:off x="6703491" y="979487"/>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8" name="Oval 17">
            <a:extLst>
              <a:ext uri="{FF2B5EF4-FFF2-40B4-BE49-F238E27FC236}">
                <a16:creationId xmlns:a16="http://schemas.microsoft.com/office/drawing/2014/main" id="{D7EA97C9-D7B8-A34C-9AFF-2DA303E39570}"/>
              </a:ext>
            </a:extLst>
          </p:cNvPr>
          <p:cNvSpPr/>
          <p:nvPr userDrawn="1"/>
        </p:nvSpPr>
        <p:spPr>
          <a:xfrm>
            <a:off x="6077150" y="2357437"/>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9" name="Oval 18">
            <a:extLst>
              <a:ext uri="{FF2B5EF4-FFF2-40B4-BE49-F238E27FC236}">
                <a16:creationId xmlns:a16="http://schemas.microsoft.com/office/drawing/2014/main" id="{E4829584-D9CC-CD43-92B0-5CCA41CFE9BF}"/>
              </a:ext>
            </a:extLst>
          </p:cNvPr>
          <p:cNvSpPr/>
          <p:nvPr userDrawn="1"/>
        </p:nvSpPr>
        <p:spPr>
          <a:xfrm>
            <a:off x="6077150" y="3692991"/>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0" name="Oval 19">
            <a:extLst>
              <a:ext uri="{FF2B5EF4-FFF2-40B4-BE49-F238E27FC236}">
                <a16:creationId xmlns:a16="http://schemas.microsoft.com/office/drawing/2014/main" id="{0F48C7F2-6690-F249-8F8C-FDD6E374D89D}"/>
              </a:ext>
            </a:extLst>
          </p:cNvPr>
          <p:cNvSpPr/>
          <p:nvPr userDrawn="1"/>
        </p:nvSpPr>
        <p:spPr>
          <a:xfrm>
            <a:off x="6703491" y="5028545"/>
            <a:ext cx="1071563" cy="10715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4" name="Text Placeholder 10">
            <a:extLst>
              <a:ext uri="{FF2B5EF4-FFF2-40B4-BE49-F238E27FC236}">
                <a16:creationId xmlns:a16="http://schemas.microsoft.com/office/drawing/2014/main" id="{F1AF3526-4AE0-944C-AF1A-8BE1C62D1104}"/>
              </a:ext>
            </a:extLst>
          </p:cNvPr>
          <p:cNvSpPr>
            <a:spLocks noGrp="1"/>
          </p:cNvSpPr>
          <p:nvPr>
            <p:ph idx="1"/>
          </p:nvPr>
        </p:nvSpPr>
        <p:spPr>
          <a:xfrm>
            <a:off x="554140" y="2060355"/>
            <a:ext cx="3219348" cy="1368646"/>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2B61FAF-7BB5-2448-A467-8FC1B73CC229}"/>
              </a:ext>
            </a:extLst>
          </p:cNvPr>
          <p:cNvSpPr>
            <a:spLocks noGrp="1"/>
          </p:cNvSpPr>
          <p:nvPr>
            <p:ph type="ftr" sz="quarter" idx="31"/>
          </p:nvPr>
        </p:nvSpPr>
        <p:spPr/>
        <p:txBody>
          <a:bodyPr/>
          <a:lstStyle/>
          <a:p>
            <a:r>
              <a:rPr lang="en-US"/>
              <a:t>DWF | Title</a:t>
            </a:r>
            <a:endParaRPr lang="en-US" dirty="0"/>
          </a:p>
        </p:txBody>
      </p:sp>
      <p:sp>
        <p:nvSpPr>
          <p:cNvPr id="6" name="Slide Number Placeholder 5">
            <a:extLst>
              <a:ext uri="{FF2B5EF4-FFF2-40B4-BE49-F238E27FC236}">
                <a16:creationId xmlns:a16="http://schemas.microsoft.com/office/drawing/2014/main" id="{9A4D2C0C-394D-A347-946C-5156CB42445F}"/>
              </a:ext>
            </a:extLst>
          </p:cNvPr>
          <p:cNvSpPr>
            <a:spLocks noGrp="1"/>
          </p:cNvSpPr>
          <p:nvPr>
            <p:ph type="sldNum" sz="quarter" idx="32"/>
          </p:nvPr>
        </p:nvSpPr>
        <p:spPr/>
        <p:txBody>
          <a:bodyPr/>
          <a:lstStyle/>
          <a:p>
            <a:fld id="{9F42F5A6-819A-9F4C-9225-88E3002428E4}" type="slidenum">
              <a:rPr lang="en-US" smtClean="0"/>
              <a:pPr/>
              <a:t>‹#›</a:t>
            </a:fld>
            <a:endParaRPr lang="en-US" dirty="0"/>
          </a:p>
        </p:txBody>
      </p:sp>
      <p:cxnSp>
        <p:nvCxnSpPr>
          <p:cNvPr id="26" name="Straight Connector 25">
            <a:extLst>
              <a:ext uri="{FF2B5EF4-FFF2-40B4-BE49-F238E27FC236}">
                <a16:creationId xmlns:a16="http://schemas.microsoft.com/office/drawing/2014/main" id="{9D8C8703-836E-D748-9E70-542D2650385A}"/>
              </a:ext>
            </a:extLst>
          </p:cNvPr>
          <p:cNvCxnSpPr>
            <a:cxnSpLocks/>
          </p:cNvCxnSpPr>
          <p:nvPr userDrawn="1"/>
        </p:nvCxnSpPr>
        <p:spPr>
          <a:xfrm>
            <a:off x="560291" y="6308725"/>
            <a:ext cx="7214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48A39D-6C16-1746-BD66-18BBE1C555F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BA3AF531-8AA2-1948-B069-A66740BD27A8}"/>
              </a:ext>
            </a:extLst>
          </p:cNvPr>
          <p:cNvSpPr>
            <a:spLocks noChangeAspect="1"/>
          </p:cNvSpPr>
          <p:nvPr userDrawn="1"/>
        </p:nvSpPr>
        <p:spPr>
          <a:xfrm>
            <a:off x="7783378" y="1539000"/>
            <a:ext cx="3780000" cy="3780000"/>
          </a:xfrm>
          <a:prstGeom prst="ellipse">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5" name="TextBox 34">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Picture Placeholder 53">
            <a:extLst>
              <a:ext uri="{FF2B5EF4-FFF2-40B4-BE49-F238E27FC236}">
                <a16:creationId xmlns:a16="http://schemas.microsoft.com/office/drawing/2014/main" id="{7D617BCA-E835-0749-A43E-39D13CC9271D}"/>
              </a:ext>
            </a:extLst>
          </p:cNvPr>
          <p:cNvSpPr>
            <a:spLocks noGrp="1" noChangeAspect="1"/>
          </p:cNvSpPr>
          <p:nvPr>
            <p:ph type="pic" sz="quarter" idx="42" hasCustomPrompt="1"/>
          </p:nvPr>
        </p:nvSpPr>
        <p:spPr>
          <a:xfrm>
            <a:off x="7801378" y="1557000"/>
            <a:ext cx="3744000" cy="3744000"/>
          </a:xfrm>
          <a:prstGeom prst="ellipse">
            <a:avLst/>
          </a:prstGeom>
          <a:noFill/>
        </p:spPr>
        <p:txBody>
          <a:bodyPr anchor="ctr"/>
          <a:lstStyle>
            <a:lvl1pPr algn="ctr">
              <a:defRPr/>
            </a:lvl1pPr>
          </a:lstStyle>
          <a:p>
            <a:r>
              <a:rPr lang="en-GB" dirty="0"/>
              <a:t>Icon</a:t>
            </a:r>
          </a:p>
        </p:txBody>
      </p:sp>
      <p:sp>
        <p:nvSpPr>
          <p:cNvPr id="40" name="Picture Placeholder 53">
            <a:extLst>
              <a:ext uri="{FF2B5EF4-FFF2-40B4-BE49-F238E27FC236}">
                <a16:creationId xmlns:a16="http://schemas.microsoft.com/office/drawing/2014/main" id="{C2E76F10-097B-7C49-AA41-BA2DE26FF734}"/>
              </a:ext>
            </a:extLst>
          </p:cNvPr>
          <p:cNvSpPr>
            <a:spLocks noGrp="1" noChangeAspect="1"/>
          </p:cNvSpPr>
          <p:nvPr>
            <p:ph type="pic" sz="quarter" idx="12" hasCustomPrompt="1"/>
          </p:nvPr>
        </p:nvSpPr>
        <p:spPr>
          <a:xfrm>
            <a:off x="6726272" y="1002268"/>
            <a:ext cx="1026000" cy="1026000"/>
          </a:xfrm>
          <a:prstGeom prst="ellipse">
            <a:avLst/>
          </a:prstGeom>
          <a:noFill/>
        </p:spPr>
        <p:txBody>
          <a:bodyPr anchor="ctr"/>
          <a:lstStyle>
            <a:lvl1pPr algn="ctr">
              <a:defRPr/>
            </a:lvl1pPr>
          </a:lstStyle>
          <a:p>
            <a:r>
              <a:rPr lang="en-GB" dirty="0"/>
              <a:t>Icon</a:t>
            </a:r>
          </a:p>
        </p:txBody>
      </p:sp>
      <p:sp>
        <p:nvSpPr>
          <p:cNvPr id="41" name="Picture Placeholder 53">
            <a:extLst>
              <a:ext uri="{FF2B5EF4-FFF2-40B4-BE49-F238E27FC236}">
                <a16:creationId xmlns:a16="http://schemas.microsoft.com/office/drawing/2014/main" id="{BA7CB378-7B3F-A548-B86B-DAECCEFA7644}"/>
              </a:ext>
            </a:extLst>
          </p:cNvPr>
          <p:cNvSpPr>
            <a:spLocks noGrp="1" noChangeAspect="1"/>
          </p:cNvSpPr>
          <p:nvPr>
            <p:ph type="pic" sz="quarter" idx="33" hasCustomPrompt="1"/>
          </p:nvPr>
        </p:nvSpPr>
        <p:spPr>
          <a:xfrm>
            <a:off x="6099931" y="2380218"/>
            <a:ext cx="1026000" cy="1026000"/>
          </a:xfrm>
          <a:prstGeom prst="ellipse">
            <a:avLst/>
          </a:prstGeom>
          <a:noFill/>
        </p:spPr>
        <p:txBody>
          <a:bodyPr anchor="ctr"/>
          <a:lstStyle>
            <a:lvl1pPr algn="ctr">
              <a:defRPr/>
            </a:lvl1pPr>
          </a:lstStyle>
          <a:p>
            <a:r>
              <a:rPr lang="en-GB" dirty="0"/>
              <a:t>Icon</a:t>
            </a:r>
          </a:p>
        </p:txBody>
      </p:sp>
      <p:sp>
        <p:nvSpPr>
          <p:cNvPr id="42" name="Picture Placeholder 53">
            <a:extLst>
              <a:ext uri="{FF2B5EF4-FFF2-40B4-BE49-F238E27FC236}">
                <a16:creationId xmlns:a16="http://schemas.microsoft.com/office/drawing/2014/main" id="{C3556313-369C-D44B-9869-C691D74F08C3}"/>
              </a:ext>
            </a:extLst>
          </p:cNvPr>
          <p:cNvSpPr>
            <a:spLocks noGrp="1" noChangeAspect="1"/>
          </p:cNvSpPr>
          <p:nvPr>
            <p:ph type="pic" sz="quarter" idx="35" hasCustomPrompt="1"/>
          </p:nvPr>
        </p:nvSpPr>
        <p:spPr>
          <a:xfrm>
            <a:off x="6099931" y="3715772"/>
            <a:ext cx="1026000" cy="1026000"/>
          </a:xfrm>
          <a:prstGeom prst="ellipse">
            <a:avLst/>
          </a:prstGeom>
          <a:noFill/>
        </p:spPr>
        <p:txBody>
          <a:bodyPr anchor="ctr"/>
          <a:lstStyle>
            <a:lvl1pPr algn="ctr">
              <a:defRPr/>
            </a:lvl1pPr>
          </a:lstStyle>
          <a:p>
            <a:r>
              <a:rPr lang="en-GB" dirty="0"/>
              <a:t>Icon</a:t>
            </a:r>
          </a:p>
        </p:txBody>
      </p:sp>
      <p:sp>
        <p:nvSpPr>
          <p:cNvPr id="43" name="Picture Placeholder 53">
            <a:extLst>
              <a:ext uri="{FF2B5EF4-FFF2-40B4-BE49-F238E27FC236}">
                <a16:creationId xmlns:a16="http://schemas.microsoft.com/office/drawing/2014/main" id="{CE7FF786-E37C-F24D-BC12-2E1D5D5FAD6B}"/>
              </a:ext>
            </a:extLst>
          </p:cNvPr>
          <p:cNvSpPr>
            <a:spLocks noGrp="1" noChangeAspect="1"/>
          </p:cNvSpPr>
          <p:nvPr>
            <p:ph type="pic" sz="quarter" idx="36" hasCustomPrompt="1"/>
          </p:nvPr>
        </p:nvSpPr>
        <p:spPr>
          <a:xfrm>
            <a:off x="6726272" y="5051326"/>
            <a:ext cx="1026000" cy="1026000"/>
          </a:xfrm>
          <a:prstGeom prst="ellipse">
            <a:avLst/>
          </a:prstGeom>
          <a:noFill/>
        </p:spPr>
        <p:txBody>
          <a:bodyPr anchor="ctr"/>
          <a:lstStyle>
            <a:lvl1pPr algn="ctr">
              <a:defRPr/>
            </a:lvl1pPr>
          </a:lstStyle>
          <a:p>
            <a:r>
              <a:rPr lang="en-GB" dirty="0"/>
              <a:t>Icon</a:t>
            </a:r>
          </a:p>
        </p:txBody>
      </p:sp>
      <p:sp>
        <p:nvSpPr>
          <p:cNvPr id="36" name="Text Placeholder 7">
            <a:extLst>
              <a:ext uri="{FF2B5EF4-FFF2-40B4-BE49-F238E27FC236}">
                <a16:creationId xmlns:a16="http://schemas.microsoft.com/office/drawing/2014/main" id="{269F2B3B-93F5-E54D-8AD4-223E75D24B21}"/>
              </a:ext>
            </a:extLst>
          </p:cNvPr>
          <p:cNvSpPr>
            <a:spLocks noGrp="1"/>
          </p:cNvSpPr>
          <p:nvPr>
            <p:ph type="body" sz="quarter" idx="37"/>
          </p:nvPr>
        </p:nvSpPr>
        <p:spPr>
          <a:xfrm>
            <a:off x="3919538" y="2638530"/>
            <a:ext cx="2124000" cy="492443"/>
          </a:xfrm>
        </p:spPr>
        <p:txBody>
          <a:bodyPr lIns="72000" rIns="72000" anchor="ctr" anchorCtr="0"/>
          <a:lstStyle>
            <a:lvl1pPr algn="r">
              <a:defRPr/>
            </a:lvl1pPr>
          </a:lstStyle>
          <a:p>
            <a:pPr lvl="0"/>
            <a:r>
              <a:rPr lang="en-GB" dirty="0"/>
              <a:t>Click to edit Master text styles</a:t>
            </a:r>
          </a:p>
        </p:txBody>
      </p:sp>
      <p:sp>
        <p:nvSpPr>
          <p:cNvPr id="38" name="Text Placeholder 7">
            <a:extLst>
              <a:ext uri="{FF2B5EF4-FFF2-40B4-BE49-F238E27FC236}">
                <a16:creationId xmlns:a16="http://schemas.microsoft.com/office/drawing/2014/main" id="{D0CEB61F-E790-EC42-925A-B48E3CD2FED1}"/>
              </a:ext>
            </a:extLst>
          </p:cNvPr>
          <p:cNvSpPr>
            <a:spLocks noGrp="1"/>
          </p:cNvSpPr>
          <p:nvPr>
            <p:ph type="body" sz="quarter" idx="43"/>
          </p:nvPr>
        </p:nvSpPr>
        <p:spPr>
          <a:xfrm>
            <a:off x="3919538" y="1260580"/>
            <a:ext cx="2772000" cy="492443"/>
          </a:xfrm>
        </p:spPr>
        <p:txBody>
          <a:bodyPr lIns="72000" rIns="72000" anchor="ctr" anchorCtr="0"/>
          <a:lstStyle>
            <a:lvl1pPr algn="r">
              <a:defRPr/>
            </a:lvl1pPr>
          </a:lstStyle>
          <a:p>
            <a:pPr lvl="0"/>
            <a:r>
              <a:rPr lang="en-GB" dirty="0"/>
              <a:t>Click to edit Master text styles</a:t>
            </a:r>
          </a:p>
        </p:txBody>
      </p:sp>
      <p:sp>
        <p:nvSpPr>
          <p:cNvPr id="44" name="Text Placeholder 7">
            <a:extLst>
              <a:ext uri="{FF2B5EF4-FFF2-40B4-BE49-F238E27FC236}">
                <a16:creationId xmlns:a16="http://schemas.microsoft.com/office/drawing/2014/main" id="{7DB51B38-353E-AE47-83ED-8E91A3FAB42F}"/>
              </a:ext>
            </a:extLst>
          </p:cNvPr>
          <p:cNvSpPr>
            <a:spLocks noGrp="1"/>
          </p:cNvSpPr>
          <p:nvPr>
            <p:ph type="body" sz="quarter" idx="44"/>
          </p:nvPr>
        </p:nvSpPr>
        <p:spPr>
          <a:xfrm>
            <a:off x="3919538" y="3974084"/>
            <a:ext cx="2124000" cy="492443"/>
          </a:xfrm>
        </p:spPr>
        <p:txBody>
          <a:bodyPr lIns="72000" rIns="72000" anchor="ctr" anchorCtr="0"/>
          <a:lstStyle>
            <a:lvl1pPr algn="r">
              <a:defRPr/>
            </a:lvl1pPr>
          </a:lstStyle>
          <a:p>
            <a:pPr lvl="0"/>
            <a:r>
              <a:rPr lang="en-GB" dirty="0"/>
              <a:t>Click to edit Master text styles</a:t>
            </a:r>
          </a:p>
        </p:txBody>
      </p:sp>
      <p:sp>
        <p:nvSpPr>
          <p:cNvPr id="45" name="Text Placeholder 7">
            <a:extLst>
              <a:ext uri="{FF2B5EF4-FFF2-40B4-BE49-F238E27FC236}">
                <a16:creationId xmlns:a16="http://schemas.microsoft.com/office/drawing/2014/main" id="{9198168F-61C7-4F4B-9302-1FCDBCC18047}"/>
              </a:ext>
            </a:extLst>
          </p:cNvPr>
          <p:cNvSpPr>
            <a:spLocks noGrp="1"/>
          </p:cNvSpPr>
          <p:nvPr>
            <p:ph type="body" sz="quarter" idx="45"/>
          </p:nvPr>
        </p:nvSpPr>
        <p:spPr>
          <a:xfrm>
            <a:off x="3919538" y="5309638"/>
            <a:ext cx="2772000" cy="492443"/>
          </a:xfrm>
        </p:spPr>
        <p:txBody>
          <a:bodyPr lIns="72000" rIns="72000" anchor="ctr" anchorCtr="0"/>
          <a:lstStyle>
            <a:lvl1pPr algn="r">
              <a:defRPr/>
            </a:lvl1pPr>
          </a:lstStyle>
          <a:p>
            <a:pPr lvl="0"/>
            <a:r>
              <a:rPr lang="en-GB" dirty="0"/>
              <a:t>Click to edit Master text styles</a:t>
            </a:r>
          </a:p>
        </p:txBody>
      </p:sp>
      <p:sp>
        <p:nvSpPr>
          <p:cNvPr id="27" name="Text Placeholder 5">
            <a:extLst>
              <a:ext uri="{FF2B5EF4-FFF2-40B4-BE49-F238E27FC236}">
                <a16:creationId xmlns:a16="http://schemas.microsoft.com/office/drawing/2014/main" id="{73F4B47C-00A9-4B49-93A0-33E71AC22352}"/>
              </a:ext>
            </a:extLst>
          </p:cNvPr>
          <p:cNvSpPr>
            <a:spLocks noGrp="1"/>
          </p:cNvSpPr>
          <p:nvPr>
            <p:ph type="body" sz="quarter" idx="41"/>
          </p:nvPr>
        </p:nvSpPr>
        <p:spPr>
          <a:xfrm>
            <a:off x="550862" y="3544304"/>
            <a:ext cx="322262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
        <p:nvSpPr>
          <p:cNvPr id="29" name="TextBox 28">
            <a:extLst>
              <a:ext uri="{FF2B5EF4-FFF2-40B4-BE49-F238E27FC236}">
                <a16:creationId xmlns:a16="http://schemas.microsoft.com/office/drawing/2014/main" id="{0FF7FDED-604E-9542-A498-445A3F22664B}"/>
              </a:ext>
            </a:extLst>
          </p:cNvPr>
          <p:cNvSpPr txBox="1"/>
          <p:nvPr userDrawn="1"/>
        </p:nvSpPr>
        <p:spPr>
          <a:xfrm>
            <a:off x="10632" y="6991350"/>
            <a:ext cx="5897526" cy="215444"/>
          </a:xfrm>
          <a:prstGeom prst="rect">
            <a:avLst/>
          </a:prstGeom>
          <a:noFill/>
        </p:spPr>
        <p:txBody>
          <a:bodyPr wrap="square" lIns="0" tIns="0" rIns="0" bIns="0" rtlCol="0">
            <a:spAutoFit/>
          </a:bodyPr>
          <a:lstStyle/>
          <a:p>
            <a:pPr algn="r"/>
            <a:r>
              <a:rPr lang="en-GB" sz="1400" b="0" i="0" dirty="0" smtClean="0">
                <a:latin typeface="Open Sans" panose="020B0606030504020204" pitchFamily="34" charset="0"/>
                <a:ea typeface="Open Sans" panose="020B0606030504020204" pitchFamily="34" charset="0"/>
                <a:cs typeface="Open Sans" panose="020B0606030504020204" pitchFamily="34" charset="0"/>
              </a:rPr>
              <a:t>Options</a:t>
            </a:r>
            <a:r>
              <a:rPr lang="en-GB" sz="1400" b="0" i="0" baseline="0" dirty="0" smtClean="0">
                <a:latin typeface="Open Sans" panose="020B0606030504020204" pitchFamily="34" charset="0"/>
                <a:ea typeface="Open Sans" panose="020B0606030504020204" pitchFamily="34" charset="0"/>
                <a:cs typeface="Open Sans" panose="020B0606030504020204" pitchFamily="34" charset="0"/>
              </a:rPr>
              <a:t> for 4 or 5 icons in layout library</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56006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 Bg 1 Col Txt 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7B0AE3C-C2BF-D04E-A81E-7250D0F273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051"/>
            <a:ext cx="12204000" cy="6854638"/>
          </a:xfrm>
          <a:prstGeom prst="rect">
            <a:avLst/>
          </a:prstGeom>
        </p:spPr>
      </p:pic>
      <p:grpSp>
        <p:nvGrpSpPr>
          <p:cNvPr id="15" name="Group 14">
            <a:extLst>
              <a:ext uri="{FF2B5EF4-FFF2-40B4-BE49-F238E27FC236}">
                <a16:creationId xmlns:a16="http://schemas.microsoft.com/office/drawing/2014/main" id="{A3D6F276-A7F0-634C-B798-560DF15E4040}"/>
              </a:ext>
            </a:extLst>
          </p:cNvPr>
          <p:cNvGrpSpPr/>
          <p:nvPr userDrawn="1"/>
        </p:nvGrpSpPr>
        <p:grpSpPr>
          <a:xfrm>
            <a:off x="5975400" y="0"/>
            <a:ext cx="6227953" cy="6858000"/>
            <a:chOff x="5975400" y="0"/>
            <a:chExt cx="6227953" cy="6858000"/>
          </a:xfrm>
        </p:grpSpPr>
        <p:sp>
          <p:nvSpPr>
            <p:cNvPr id="11" name="Rectangle 10">
              <a:extLst>
                <a:ext uri="{FF2B5EF4-FFF2-40B4-BE49-F238E27FC236}">
                  <a16:creationId xmlns:a16="http://schemas.microsoft.com/office/drawing/2014/main" id="{E75EAB22-D502-8244-80A0-C55FF8F8189B}"/>
                </a:ext>
              </a:extLst>
            </p:cNvPr>
            <p:cNvSpPr/>
            <p:nvPr userDrawn="1"/>
          </p:nvSpPr>
          <p:spPr>
            <a:xfrm>
              <a:off x="6453352" y="0"/>
              <a:ext cx="518778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E98912C5-7916-7240-83FE-DF8D93C85770}"/>
                </a:ext>
              </a:extLst>
            </p:cNvPr>
            <p:cNvSpPr/>
            <p:nvPr userDrawn="1"/>
          </p:nvSpPr>
          <p:spPr>
            <a:xfrm flipH="1">
              <a:off x="5975400" y="0"/>
              <a:ext cx="25807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5445D7EF-4FD7-7F4C-BA13-2CCC2804E847}"/>
                </a:ext>
              </a:extLst>
            </p:cNvPr>
            <p:cNvSpPr/>
            <p:nvPr userDrawn="1"/>
          </p:nvSpPr>
          <p:spPr>
            <a:xfrm flipH="1">
              <a:off x="11861012" y="0"/>
              <a:ext cx="34234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FB9C237F-135A-9A49-A308-1B1C697FCACB}"/>
                </a:ext>
              </a:extLst>
            </p:cNvPr>
            <p:cNvSpPr/>
            <p:nvPr userDrawn="1"/>
          </p:nvSpPr>
          <p:spPr>
            <a:xfrm>
              <a:off x="7291387" y="0"/>
              <a:ext cx="4340321"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itle 1">
            <a:extLst>
              <a:ext uri="{FF2B5EF4-FFF2-40B4-BE49-F238E27FC236}">
                <a16:creationId xmlns:a16="http://schemas.microsoft.com/office/drawing/2014/main" id="{BE22162F-0722-2649-B90E-CFB0543D5B33}"/>
              </a:ext>
            </a:extLst>
          </p:cNvPr>
          <p:cNvSpPr>
            <a:spLocks noGrp="1"/>
          </p:cNvSpPr>
          <p:nvPr>
            <p:ph type="title"/>
          </p:nvPr>
        </p:nvSpPr>
        <p:spPr>
          <a:xfrm>
            <a:off x="7662041" y="723802"/>
            <a:ext cx="3520966" cy="538609"/>
          </a:xfrm>
        </p:spPr>
        <p:txBody>
          <a:bodyPr/>
          <a:lstStyle/>
          <a:p>
            <a:r>
              <a:rPr lang="en-GB" dirty="0"/>
              <a:t>Click to edit Master title style</a:t>
            </a:r>
            <a:endParaRPr lang="en-US" dirty="0"/>
          </a:p>
        </p:txBody>
      </p:sp>
      <p:cxnSp>
        <p:nvCxnSpPr>
          <p:cNvPr id="17" name="Straight Connector 16">
            <a:extLst>
              <a:ext uri="{FF2B5EF4-FFF2-40B4-BE49-F238E27FC236}">
                <a16:creationId xmlns:a16="http://schemas.microsoft.com/office/drawing/2014/main" id="{D9687F87-9200-9949-8BC4-8C2458FD9CEB}"/>
              </a:ext>
            </a:extLst>
          </p:cNvPr>
          <p:cNvCxnSpPr>
            <a:cxnSpLocks/>
          </p:cNvCxnSpPr>
          <p:nvPr userDrawn="1"/>
        </p:nvCxnSpPr>
        <p:spPr>
          <a:xfrm>
            <a:off x="7662041"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CFB9ACDC-CE5E-F547-B9AB-AC4C4D2F50C5}"/>
              </a:ext>
            </a:extLst>
          </p:cNvPr>
          <p:cNvSpPr>
            <a:spLocks noGrp="1"/>
          </p:cNvSpPr>
          <p:nvPr>
            <p:ph type="body" sz="quarter" idx="12"/>
          </p:nvPr>
        </p:nvSpPr>
        <p:spPr>
          <a:xfrm>
            <a:off x="7661275" y="2051050"/>
            <a:ext cx="3520800" cy="1210588"/>
          </a:xfrm>
        </p:spPr>
        <p:txBody>
          <a:bodyPr/>
          <a:lstStyle>
            <a:lvl1pPr>
              <a:defRPr>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8" name="TextBox 17">
            <a:extLst>
              <a:ext uri="{FF2B5EF4-FFF2-40B4-BE49-F238E27FC236}">
                <a16:creationId xmlns:a16="http://schemas.microsoft.com/office/drawing/2014/main" id="{7D19AFA7-45FD-BC40-9FD8-A704AE9CEE8D}"/>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background image: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Picture or texture fill &gt; File &gt; Select a correctly sized PPT wide image</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Placeholder 5">
            <a:extLst>
              <a:ext uri="{FF2B5EF4-FFF2-40B4-BE49-F238E27FC236}">
                <a16:creationId xmlns:a16="http://schemas.microsoft.com/office/drawing/2014/main" id="{C68CA06B-19CB-6B46-80F2-041151F6A1F6}"/>
              </a:ext>
            </a:extLst>
          </p:cNvPr>
          <p:cNvSpPr>
            <a:spLocks noGrp="1"/>
          </p:cNvSpPr>
          <p:nvPr>
            <p:ph type="body" sz="quarter" idx="42"/>
          </p:nvPr>
        </p:nvSpPr>
        <p:spPr>
          <a:xfrm>
            <a:off x="7661110" y="3436144"/>
            <a:ext cx="352096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79920375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meline 1 Col Txt w Icons Red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8867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7967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22870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931A4328-2650-1B45-846F-F4F019CAD57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34" name="Text Placeholder 28">
            <a:extLst>
              <a:ext uri="{FF2B5EF4-FFF2-40B4-BE49-F238E27FC236}">
                <a16:creationId xmlns:a16="http://schemas.microsoft.com/office/drawing/2014/main" id="{CBDB31D1-2E56-0441-9ED0-3E69504F367F}"/>
              </a:ext>
            </a:extLst>
          </p:cNvPr>
          <p:cNvSpPr>
            <a:spLocks noGrp="1"/>
          </p:cNvSpPr>
          <p:nvPr>
            <p:ph type="body" sz="quarter" idx="32"/>
          </p:nvPr>
        </p:nvSpPr>
        <p:spPr>
          <a:xfrm>
            <a:off x="21970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5" name="Picture Placeholder 19">
            <a:extLst>
              <a:ext uri="{FF2B5EF4-FFF2-40B4-BE49-F238E27FC236}">
                <a16:creationId xmlns:a16="http://schemas.microsoft.com/office/drawing/2014/main" id="{A004B04A-533C-3B40-8C4B-E91105C577D5}"/>
              </a:ext>
            </a:extLst>
          </p:cNvPr>
          <p:cNvSpPr>
            <a:spLocks noGrp="1" noChangeAspect="1"/>
          </p:cNvSpPr>
          <p:nvPr>
            <p:ph type="pic" sz="quarter" idx="33" hasCustomPrompt="1"/>
          </p:nvPr>
        </p:nvSpPr>
        <p:spPr>
          <a:xfrm>
            <a:off x="64878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6" name="Text Placeholder 28">
            <a:extLst>
              <a:ext uri="{FF2B5EF4-FFF2-40B4-BE49-F238E27FC236}">
                <a16:creationId xmlns:a16="http://schemas.microsoft.com/office/drawing/2014/main" id="{36CA9301-393C-5C45-A337-19858CB15071}"/>
              </a:ext>
            </a:extLst>
          </p:cNvPr>
          <p:cNvSpPr>
            <a:spLocks noGrp="1"/>
          </p:cNvSpPr>
          <p:nvPr>
            <p:ph type="body" sz="quarter" idx="34"/>
          </p:nvPr>
        </p:nvSpPr>
        <p:spPr>
          <a:xfrm>
            <a:off x="63978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7" name="Picture Placeholder 19">
            <a:extLst>
              <a:ext uri="{FF2B5EF4-FFF2-40B4-BE49-F238E27FC236}">
                <a16:creationId xmlns:a16="http://schemas.microsoft.com/office/drawing/2014/main" id="{C4780C76-A9B2-094D-A8E8-2827B6EBCFCC}"/>
              </a:ext>
            </a:extLst>
          </p:cNvPr>
          <p:cNvSpPr>
            <a:spLocks noGrp="1" noChangeAspect="1"/>
          </p:cNvSpPr>
          <p:nvPr>
            <p:ph type="pic" sz="quarter" idx="35" hasCustomPrompt="1"/>
          </p:nvPr>
        </p:nvSpPr>
        <p:spPr>
          <a:xfrm>
            <a:off x="78881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8" name="Text Placeholder 28">
            <a:extLst>
              <a:ext uri="{FF2B5EF4-FFF2-40B4-BE49-F238E27FC236}">
                <a16:creationId xmlns:a16="http://schemas.microsoft.com/office/drawing/2014/main" id="{F1787B90-F01D-144C-8A41-00B9575F37DA}"/>
              </a:ext>
            </a:extLst>
          </p:cNvPr>
          <p:cNvSpPr>
            <a:spLocks noGrp="1"/>
          </p:cNvSpPr>
          <p:nvPr>
            <p:ph type="body" sz="quarter" idx="36"/>
          </p:nvPr>
        </p:nvSpPr>
        <p:spPr>
          <a:xfrm>
            <a:off x="77981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9" name="Picture Placeholder 19">
            <a:extLst>
              <a:ext uri="{FF2B5EF4-FFF2-40B4-BE49-F238E27FC236}">
                <a16:creationId xmlns:a16="http://schemas.microsoft.com/office/drawing/2014/main" id="{7A680281-754C-1347-8E3D-37F85ABD34E8}"/>
              </a:ext>
            </a:extLst>
          </p:cNvPr>
          <p:cNvSpPr>
            <a:spLocks noGrp="1" noChangeAspect="1"/>
          </p:cNvSpPr>
          <p:nvPr>
            <p:ph type="pic" sz="quarter" idx="37" hasCustomPrompt="1"/>
          </p:nvPr>
        </p:nvSpPr>
        <p:spPr>
          <a:xfrm>
            <a:off x="92883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0" name="Text Placeholder 28">
            <a:extLst>
              <a:ext uri="{FF2B5EF4-FFF2-40B4-BE49-F238E27FC236}">
                <a16:creationId xmlns:a16="http://schemas.microsoft.com/office/drawing/2014/main" id="{46BDE3DE-CD78-104C-B0F1-9B9D98196BE5}"/>
              </a:ext>
            </a:extLst>
          </p:cNvPr>
          <p:cNvSpPr>
            <a:spLocks noGrp="1"/>
          </p:cNvSpPr>
          <p:nvPr>
            <p:ph type="body" sz="quarter" idx="38"/>
          </p:nvPr>
        </p:nvSpPr>
        <p:spPr>
          <a:xfrm>
            <a:off x="91983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1" name="Picture Placeholder 19">
            <a:extLst>
              <a:ext uri="{FF2B5EF4-FFF2-40B4-BE49-F238E27FC236}">
                <a16:creationId xmlns:a16="http://schemas.microsoft.com/office/drawing/2014/main" id="{C8EAA65A-59F7-F843-9C5F-DCBEDFDD86BA}"/>
              </a:ext>
            </a:extLst>
          </p:cNvPr>
          <p:cNvSpPr>
            <a:spLocks noGrp="1" noChangeAspect="1"/>
          </p:cNvSpPr>
          <p:nvPr>
            <p:ph type="pic" sz="quarter" idx="39" hasCustomPrompt="1"/>
          </p:nvPr>
        </p:nvSpPr>
        <p:spPr>
          <a:xfrm>
            <a:off x="10688664"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2" name="Text Placeholder 28">
            <a:extLst>
              <a:ext uri="{FF2B5EF4-FFF2-40B4-BE49-F238E27FC236}">
                <a16:creationId xmlns:a16="http://schemas.microsoft.com/office/drawing/2014/main" id="{A8BA97E6-6D4A-D449-98F5-D76EA418C63A}"/>
              </a:ext>
            </a:extLst>
          </p:cNvPr>
          <p:cNvSpPr>
            <a:spLocks noGrp="1"/>
          </p:cNvSpPr>
          <p:nvPr>
            <p:ph type="body" sz="quarter" idx="40"/>
          </p:nvPr>
        </p:nvSpPr>
        <p:spPr>
          <a:xfrm>
            <a:off x="10598664"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3" name="Picture Placeholder 19">
            <a:extLst>
              <a:ext uri="{FF2B5EF4-FFF2-40B4-BE49-F238E27FC236}">
                <a16:creationId xmlns:a16="http://schemas.microsoft.com/office/drawing/2014/main" id="{34DB9A9E-E37E-6C4C-8D9D-BF0C35BD7D90}"/>
              </a:ext>
            </a:extLst>
          </p:cNvPr>
          <p:cNvSpPr>
            <a:spLocks noGrp="1" noChangeAspect="1"/>
          </p:cNvSpPr>
          <p:nvPr>
            <p:ph type="pic" sz="quarter" idx="41" hasCustomPrompt="1"/>
          </p:nvPr>
        </p:nvSpPr>
        <p:spPr>
          <a:xfrm>
            <a:off x="36872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4" name="Text Placeholder 28">
            <a:extLst>
              <a:ext uri="{FF2B5EF4-FFF2-40B4-BE49-F238E27FC236}">
                <a16:creationId xmlns:a16="http://schemas.microsoft.com/office/drawing/2014/main" id="{ABA76F20-1981-F64F-BB37-00A8F8A54034}"/>
              </a:ext>
            </a:extLst>
          </p:cNvPr>
          <p:cNvSpPr>
            <a:spLocks noGrp="1"/>
          </p:cNvSpPr>
          <p:nvPr>
            <p:ph type="body" sz="quarter" idx="42"/>
          </p:nvPr>
        </p:nvSpPr>
        <p:spPr>
          <a:xfrm>
            <a:off x="35972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5" name="Picture Placeholder 19">
            <a:extLst>
              <a:ext uri="{FF2B5EF4-FFF2-40B4-BE49-F238E27FC236}">
                <a16:creationId xmlns:a16="http://schemas.microsoft.com/office/drawing/2014/main" id="{9EA9BE73-A10E-3443-9002-D8847BFC7DD2}"/>
              </a:ext>
            </a:extLst>
          </p:cNvPr>
          <p:cNvSpPr>
            <a:spLocks noGrp="1" noChangeAspect="1"/>
          </p:cNvSpPr>
          <p:nvPr>
            <p:ph type="pic" sz="quarter" idx="43" hasCustomPrompt="1"/>
          </p:nvPr>
        </p:nvSpPr>
        <p:spPr>
          <a:xfrm>
            <a:off x="508756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6" name="Text Placeholder 28">
            <a:extLst>
              <a:ext uri="{FF2B5EF4-FFF2-40B4-BE49-F238E27FC236}">
                <a16:creationId xmlns:a16="http://schemas.microsoft.com/office/drawing/2014/main" id="{4F288913-6233-9348-AD41-5D37506C1E25}"/>
              </a:ext>
            </a:extLst>
          </p:cNvPr>
          <p:cNvSpPr>
            <a:spLocks noGrp="1"/>
          </p:cNvSpPr>
          <p:nvPr>
            <p:ph type="body" sz="quarter" idx="44"/>
          </p:nvPr>
        </p:nvSpPr>
        <p:spPr>
          <a:xfrm>
            <a:off x="499756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2" name="Footer Placeholder 1">
            <a:extLst>
              <a:ext uri="{FF2B5EF4-FFF2-40B4-BE49-F238E27FC236}">
                <a16:creationId xmlns:a16="http://schemas.microsoft.com/office/drawing/2014/main" id="{A510D848-18D5-964E-9CCB-D79AB5EADCAF}"/>
              </a:ext>
            </a:extLst>
          </p:cNvPr>
          <p:cNvSpPr>
            <a:spLocks noGrp="1"/>
          </p:cNvSpPr>
          <p:nvPr>
            <p:ph type="ftr" sz="quarter" idx="45"/>
          </p:nvPr>
        </p:nvSpPr>
        <p:spPr/>
        <p:txBody>
          <a:bodyPr/>
          <a:lstStyle/>
          <a:p>
            <a:r>
              <a:rPr lang="en-US" dirty="0"/>
              <a:t>DWF | Title</a:t>
            </a:r>
          </a:p>
        </p:txBody>
      </p:sp>
      <p:sp>
        <p:nvSpPr>
          <p:cNvPr id="3" name="Slide Number Placeholder 2">
            <a:extLst>
              <a:ext uri="{FF2B5EF4-FFF2-40B4-BE49-F238E27FC236}">
                <a16:creationId xmlns:a16="http://schemas.microsoft.com/office/drawing/2014/main" id="{AB18E75A-F53A-8043-9FCC-16BF5C086493}"/>
              </a:ext>
            </a:extLst>
          </p:cNvPr>
          <p:cNvSpPr>
            <a:spLocks noGrp="1"/>
          </p:cNvSpPr>
          <p:nvPr>
            <p:ph type="sldNum" sz="quarter" idx="46"/>
          </p:nvPr>
        </p:nvSpPr>
        <p:spPr/>
        <p:txBody>
          <a:bodyPr/>
          <a:lstStyle/>
          <a:p>
            <a:fld id="{9F42F5A6-819A-9F4C-9225-88E3002428E4}" type="slidenum">
              <a:rPr lang="en-US" smtClean="0"/>
              <a:pPr/>
              <a:t>‹#›</a:t>
            </a:fld>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09699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meline 1 Col Txt w Icons Red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888200"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1" name="Text Placeholder 28">
            <a:extLst>
              <a:ext uri="{FF2B5EF4-FFF2-40B4-BE49-F238E27FC236}">
                <a16:creationId xmlns:a16="http://schemas.microsoft.com/office/drawing/2014/main" id="{28140CAF-60A2-A449-A559-A49C8D4FD308}"/>
              </a:ext>
            </a:extLst>
          </p:cNvPr>
          <p:cNvSpPr>
            <a:spLocks noGrp="1"/>
          </p:cNvSpPr>
          <p:nvPr>
            <p:ph type="body" sz="quarter" idx="32"/>
          </p:nvPr>
        </p:nvSpPr>
        <p:spPr>
          <a:xfrm>
            <a:off x="2788889"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7" name="Text Placeholder 28">
            <a:extLst>
              <a:ext uri="{FF2B5EF4-FFF2-40B4-BE49-F238E27FC236}">
                <a16:creationId xmlns:a16="http://schemas.microsoft.com/office/drawing/2014/main" id="{FACD1D9B-39E4-C04C-9B6E-B94B57E3BD5D}"/>
              </a:ext>
            </a:extLst>
          </p:cNvPr>
          <p:cNvSpPr>
            <a:spLocks noGrp="1"/>
          </p:cNvSpPr>
          <p:nvPr>
            <p:ph type="body" sz="quarter" idx="33"/>
          </p:nvPr>
        </p:nvSpPr>
        <p:spPr>
          <a:xfrm>
            <a:off x="4689578"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0" name="Text Placeholder 28">
            <a:extLst>
              <a:ext uri="{FF2B5EF4-FFF2-40B4-BE49-F238E27FC236}">
                <a16:creationId xmlns:a16="http://schemas.microsoft.com/office/drawing/2014/main" id="{55F78DA6-EF3C-FE4A-B026-F767F1E4655D}"/>
              </a:ext>
            </a:extLst>
          </p:cNvPr>
          <p:cNvSpPr>
            <a:spLocks noGrp="1"/>
          </p:cNvSpPr>
          <p:nvPr>
            <p:ph type="body" sz="quarter" idx="34"/>
          </p:nvPr>
        </p:nvSpPr>
        <p:spPr>
          <a:xfrm>
            <a:off x="6590267"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3" name="Text Placeholder 28">
            <a:extLst>
              <a:ext uri="{FF2B5EF4-FFF2-40B4-BE49-F238E27FC236}">
                <a16:creationId xmlns:a16="http://schemas.microsoft.com/office/drawing/2014/main" id="{9951158A-F104-E34D-BF10-241D0E448828}"/>
              </a:ext>
            </a:extLst>
          </p:cNvPr>
          <p:cNvSpPr>
            <a:spLocks noGrp="1"/>
          </p:cNvSpPr>
          <p:nvPr>
            <p:ph type="body" sz="quarter" idx="35"/>
          </p:nvPr>
        </p:nvSpPr>
        <p:spPr>
          <a:xfrm>
            <a:off x="8490956"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6" name="Text Placeholder 28">
            <a:extLst>
              <a:ext uri="{FF2B5EF4-FFF2-40B4-BE49-F238E27FC236}">
                <a16:creationId xmlns:a16="http://schemas.microsoft.com/office/drawing/2014/main" id="{BA29BDEE-CB6C-D249-8EFB-1B4A5367CC1E}"/>
              </a:ext>
            </a:extLst>
          </p:cNvPr>
          <p:cNvSpPr>
            <a:spLocks noGrp="1"/>
          </p:cNvSpPr>
          <p:nvPr>
            <p:ph type="body" sz="quarter" idx="36"/>
          </p:nvPr>
        </p:nvSpPr>
        <p:spPr>
          <a:xfrm>
            <a:off x="10391645"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2" name="Footer Placeholder 1">
            <a:extLst>
              <a:ext uri="{FF2B5EF4-FFF2-40B4-BE49-F238E27FC236}">
                <a16:creationId xmlns:a16="http://schemas.microsoft.com/office/drawing/2014/main" id="{4776AC70-C8C9-4041-97B9-53506AC5470E}"/>
              </a:ext>
            </a:extLst>
          </p:cNvPr>
          <p:cNvSpPr>
            <a:spLocks noGrp="1"/>
          </p:cNvSpPr>
          <p:nvPr>
            <p:ph type="ftr" sz="quarter" idx="37"/>
          </p:nvPr>
        </p:nvSpPr>
        <p:spPr/>
        <p:txBody>
          <a:bodyPr/>
          <a:lstStyle/>
          <a:p>
            <a:r>
              <a:rPr lang="en-US" dirty="0"/>
              <a:t>DWF | Title</a:t>
            </a:r>
          </a:p>
        </p:txBody>
      </p:sp>
      <p:sp>
        <p:nvSpPr>
          <p:cNvPr id="3" name="Slide Number Placeholder 2">
            <a:extLst>
              <a:ext uri="{FF2B5EF4-FFF2-40B4-BE49-F238E27FC236}">
                <a16:creationId xmlns:a16="http://schemas.microsoft.com/office/drawing/2014/main" id="{55B54AC8-3238-7641-A2D3-397648984080}"/>
              </a:ext>
            </a:extLst>
          </p:cNvPr>
          <p:cNvSpPr>
            <a:spLocks noGrp="1"/>
          </p:cNvSpPr>
          <p:nvPr>
            <p:ph type="sldNum" sz="quarter" idx="38"/>
          </p:nvPr>
        </p:nvSpPr>
        <p:spPr/>
        <p:txBody>
          <a:bodyPr/>
          <a:lstStyle/>
          <a:p>
            <a:fld id="{9F42F5A6-819A-9F4C-9225-88E3002428E4}" type="slidenum">
              <a:rPr lang="en-US" smtClean="0"/>
              <a:pPr/>
              <a:t>‹#›</a:t>
            </a:fld>
            <a:endParaRPr lang="en-US" dirty="0"/>
          </a:p>
        </p:txBody>
      </p:sp>
      <p:sp>
        <p:nvSpPr>
          <p:cNvPr id="20" name="Text Placeholder 10">
            <a:extLst>
              <a:ext uri="{FF2B5EF4-FFF2-40B4-BE49-F238E27FC236}">
                <a16:creationId xmlns:a16="http://schemas.microsoft.com/office/drawing/2014/main" id="{22D1E5F9-1D5F-944B-A852-6940541D0EAC}"/>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21" name="Text Placeholder 10">
            <a:extLst>
              <a:ext uri="{FF2B5EF4-FFF2-40B4-BE49-F238E27FC236}">
                <a16:creationId xmlns:a16="http://schemas.microsoft.com/office/drawing/2014/main" id="{0E232163-35E0-BD41-9418-5E48620EF1C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Tree>
    <p:extLst>
      <p:ext uri="{BB962C8B-B14F-4D97-AF65-F5344CB8AC3E}">
        <p14:creationId xmlns:p14="http://schemas.microsoft.com/office/powerpoint/2010/main" val="114860276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meline 1 Col Txt w Icons Red 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6612119" y="3587058"/>
            <a:ext cx="5029018" cy="23042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6620357" y="3668259"/>
            <a:ext cx="5018172" cy="609737"/>
          </a:xfrm>
          <a:prstGeom prst="rect">
            <a:avLst/>
          </a:prstGeom>
        </p:spPr>
        <p:txBody>
          <a:bodyPr vert="horz" wrap="square" lIns="180000" tIns="180000" rIns="180000" bIns="18000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6024562"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6612119" y="723802"/>
            <a:ext cx="5026410"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6612120" y="2060355"/>
            <a:ext cx="5026410"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6612119"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6947999" y="4448507"/>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6857999" y="5283573"/>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8170374"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3" name="Text Placeholder 28">
            <a:extLst>
              <a:ext uri="{FF2B5EF4-FFF2-40B4-BE49-F238E27FC236}">
                <a16:creationId xmlns:a16="http://schemas.microsoft.com/office/drawing/2014/main" id="{9F907865-F29A-884D-ACE0-1D7E197269E7}"/>
              </a:ext>
            </a:extLst>
          </p:cNvPr>
          <p:cNvSpPr>
            <a:spLocks noGrp="1"/>
          </p:cNvSpPr>
          <p:nvPr>
            <p:ph type="body" sz="quarter" idx="26"/>
          </p:nvPr>
        </p:nvSpPr>
        <p:spPr>
          <a:xfrm>
            <a:off x="807487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Picture Placeholder 19">
            <a:extLst>
              <a:ext uri="{FF2B5EF4-FFF2-40B4-BE49-F238E27FC236}">
                <a16:creationId xmlns:a16="http://schemas.microsoft.com/office/drawing/2014/main" id="{E6185DB3-0455-AB43-8C71-1ECCAFBFED7A}"/>
              </a:ext>
            </a:extLst>
          </p:cNvPr>
          <p:cNvSpPr>
            <a:spLocks noGrp="1" noChangeAspect="1"/>
          </p:cNvSpPr>
          <p:nvPr>
            <p:ph type="pic" sz="quarter" idx="27" hasCustomPrompt="1"/>
          </p:nvPr>
        </p:nvSpPr>
        <p:spPr>
          <a:xfrm>
            <a:off x="9392749"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5" name="Text Placeholder 28">
            <a:extLst>
              <a:ext uri="{FF2B5EF4-FFF2-40B4-BE49-F238E27FC236}">
                <a16:creationId xmlns:a16="http://schemas.microsoft.com/office/drawing/2014/main" id="{B3CCD3F1-2644-E24A-9313-A0C61C60588D}"/>
              </a:ext>
            </a:extLst>
          </p:cNvPr>
          <p:cNvSpPr>
            <a:spLocks noGrp="1"/>
          </p:cNvSpPr>
          <p:nvPr>
            <p:ph type="body" sz="quarter" idx="28"/>
          </p:nvPr>
        </p:nvSpPr>
        <p:spPr>
          <a:xfrm>
            <a:off x="9257951"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Picture Placeholder 19">
            <a:extLst>
              <a:ext uri="{FF2B5EF4-FFF2-40B4-BE49-F238E27FC236}">
                <a16:creationId xmlns:a16="http://schemas.microsoft.com/office/drawing/2014/main" id="{AE194306-B5E3-4840-8B5C-EE8429CEE576}"/>
              </a:ext>
            </a:extLst>
          </p:cNvPr>
          <p:cNvSpPr>
            <a:spLocks noGrp="1" noChangeAspect="1"/>
          </p:cNvSpPr>
          <p:nvPr>
            <p:ph type="pic" sz="quarter" idx="29" hasCustomPrompt="1"/>
          </p:nvPr>
        </p:nvSpPr>
        <p:spPr>
          <a:xfrm>
            <a:off x="10615125"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7" name="Text Placeholder 28">
            <a:extLst>
              <a:ext uri="{FF2B5EF4-FFF2-40B4-BE49-F238E27FC236}">
                <a16:creationId xmlns:a16="http://schemas.microsoft.com/office/drawing/2014/main" id="{41110219-D17D-F34F-A3AC-144A5E575DB3}"/>
              </a:ext>
            </a:extLst>
          </p:cNvPr>
          <p:cNvSpPr>
            <a:spLocks noGrp="1"/>
          </p:cNvSpPr>
          <p:nvPr>
            <p:ph type="body" sz="quarter" idx="30"/>
          </p:nvPr>
        </p:nvSpPr>
        <p:spPr>
          <a:xfrm>
            <a:off x="1052512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2" name="Straight Connector 21">
            <a:extLst>
              <a:ext uri="{FF2B5EF4-FFF2-40B4-BE49-F238E27FC236}">
                <a16:creationId xmlns:a16="http://schemas.microsoft.com/office/drawing/2014/main" id="{CBECB7D2-45C3-2349-A995-0AB8E0FDA3BB}"/>
              </a:ext>
            </a:extLst>
          </p:cNvPr>
          <p:cNvCxnSpPr>
            <a:cxnSpLocks/>
          </p:cNvCxnSpPr>
          <p:nvPr userDrawn="1"/>
        </p:nvCxnSpPr>
        <p:spPr>
          <a:xfrm>
            <a:off x="6797575" y="4190268"/>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EA201B-42E5-CA4E-862A-0208D5D7BEE1}"/>
              </a:ext>
            </a:extLst>
          </p:cNvPr>
          <p:cNvCxnSpPr>
            <a:cxnSpLocks/>
          </p:cNvCxnSpPr>
          <p:nvPr userDrawn="1"/>
        </p:nvCxnSpPr>
        <p:spPr>
          <a:xfrm>
            <a:off x="7667998" y="4814150"/>
            <a:ext cx="496876" cy="31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979997-AEBC-2D49-9696-28653303A81A}"/>
              </a:ext>
            </a:extLst>
          </p:cNvPr>
          <p:cNvCxnSpPr/>
          <p:nvPr userDrawn="1"/>
        </p:nvCxnSpPr>
        <p:spPr>
          <a:xfrm>
            <a:off x="8894632"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893C0F-641B-2B4D-8492-D0529F9AC2A5}"/>
              </a:ext>
            </a:extLst>
          </p:cNvPr>
          <p:cNvCxnSpPr/>
          <p:nvPr userDrawn="1"/>
        </p:nvCxnSpPr>
        <p:spPr>
          <a:xfrm>
            <a:off x="10110115"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ooter Placeholder 2">
            <a:extLst>
              <a:ext uri="{FF2B5EF4-FFF2-40B4-BE49-F238E27FC236}">
                <a16:creationId xmlns:a16="http://schemas.microsoft.com/office/drawing/2014/main" id="{1AE5B6D6-9067-4F48-BA50-16395FF8BDB6}"/>
              </a:ext>
            </a:extLst>
          </p:cNvPr>
          <p:cNvSpPr>
            <a:spLocks noGrp="1"/>
          </p:cNvSpPr>
          <p:nvPr>
            <p:ph type="ftr" sz="quarter" idx="3"/>
          </p:nvPr>
        </p:nvSpPr>
        <p:spPr>
          <a:xfrm>
            <a:off x="6922979" y="6436556"/>
            <a:ext cx="4716000" cy="169277"/>
          </a:xfrm>
          <a:prstGeom prst="rect">
            <a:avLst/>
          </a:prstGeom>
        </p:spPr>
        <p:txBody>
          <a:bodyPr lIns="0" tIns="0" rIns="0" bIns="0"/>
          <a:lstStyle>
            <a:lvl1pPr>
              <a:defRPr sz="11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DWF | Title</a:t>
            </a:r>
            <a:endParaRPr lang="en-US" dirty="0"/>
          </a:p>
        </p:txBody>
      </p:sp>
      <p:sp>
        <p:nvSpPr>
          <p:cNvPr id="26" name="Slide Number Placeholder 3">
            <a:extLst>
              <a:ext uri="{FF2B5EF4-FFF2-40B4-BE49-F238E27FC236}">
                <a16:creationId xmlns:a16="http://schemas.microsoft.com/office/drawing/2014/main" id="{535E7D15-465A-D044-9C9A-0899EA02EDAA}"/>
              </a:ext>
            </a:extLst>
          </p:cNvPr>
          <p:cNvSpPr>
            <a:spLocks noGrp="1"/>
          </p:cNvSpPr>
          <p:nvPr>
            <p:ph type="sldNum" sz="quarter" idx="4"/>
          </p:nvPr>
        </p:nvSpPr>
        <p:spPr>
          <a:xfrm>
            <a:off x="6612119" y="6436556"/>
            <a:ext cx="288000" cy="169277"/>
          </a:xfrm>
          <a:prstGeom prst="rect">
            <a:avLst/>
          </a:prstGeom>
        </p:spPr>
        <p:txBody>
          <a:bodyPr lIns="0" tIns="0" rIns="0" bIns="0"/>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27" name="Straight Connector 26">
            <a:extLst>
              <a:ext uri="{FF2B5EF4-FFF2-40B4-BE49-F238E27FC236}">
                <a16:creationId xmlns:a16="http://schemas.microsoft.com/office/drawing/2014/main" id="{54CE8EFB-5307-5347-895A-9F667998895B}"/>
              </a:ext>
            </a:extLst>
          </p:cNvPr>
          <p:cNvCxnSpPr>
            <a:cxnSpLocks/>
          </p:cNvCxnSpPr>
          <p:nvPr userDrawn="1"/>
        </p:nvCxnSpPr>
        <p:spPr>
          <a:xfrm>
            <a:off x="6612119" y="630872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image/icon: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image/icon &gt; Click image icon &gt; Select new image/icon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 Placeholder 5">
            <a:extLst>
              <a:ext uri="{FF2B5EF4-FFF2-40B4-BE49-F238E27FC236}">
                <a16:creationId xmlns:a16="http://schemas.microsoft.com/office/drawing/2014/main" id="{7F9405A5-20F2-8C47-8312-85AD0685C334}"/>
              </a:ext>
            </a:extLst>
          </p:cNvPr>
          <p:cNvSpPr>
            <a:spLocks noGrp="1"/>
          </p:cNvSpPr>
          <p:nvPr>
            <p:ph type="body" sz="quarter" idx="41"/>
          </p:nvPr>
        </p:nvSpPr>
        <p:spPr>
          <a:xfrm>
            <a:off x="6620357" y="2750905"/>
            <a:ext cx="5018171"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340985794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meline 1 Col Txt w Icons Blue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8867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7967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22870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931A4328-2650-1B45-846F-F4F019CAD57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34" name="Text Placeholder 28">
            <a:extLst>
              <a:ext uri="{FF2B5EF4-FFF2-40B4-BE49-F238E27FC236}">
                <a16:creationId xmlns:a16="http://schemas.microsoft.com/office/drawing/2014/main" id="{CBDB31D1-2E56-0441-9ED0-3E69504F367F}"/>
              </a:ext>
            </a:extLst>
          </p:cNvPr>
          <p:cNvSpPr>
            <a:spLocks noGrp="1"/>
          </p:cNvSpPr>
          <p:nvPr>
            <p:ph type="body" sz="quarter" idx="32"/>
          </p:nvPr>
        </p:nvSpPr>
        <p:spPr>
          <a:xfrm>
            <a:off x="21970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5" name="Picture Placeholder 19">
            <a:extLst>
              <a:ext uri="{FF2B5EF4-FFF2-40B4-BE49-F238E27FC236}">
                <a16:creationId xmlns:a16="http://schemas.microsoft.com/office/drawing/2014/main" id="{A004B04A-533C-3B40-8C4B-E91105C577D5}"/>
              </a:ext>
            </a:extLst>
          </p:cNvPr>
          <p:cNvSpPr>
            <a:spLocks noGrp="1" noChangeAspect="1"/>
          </p:cNvSpPr>
          <p:nvPr>
            <p:ph type="pic" sz="quarter" idx="33" hasCustomPrompt="1"/>
          </p:nvPr>
        </p:nvSpPr>
        <p:spPr>
          <a:xfrm>
            <a:off x="64878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6" name="Text Placeholder 28">
            <a:extLst>
              <a:ext uri="{FF2B5EF4-FFF2-40B4-BE49-F238E27FC236}">
                <a16:creationId xmlns:a16="http://schemas.microsoft.com/office/drawing/2014/main" id="{36CA9301-393C-5C45-A337-19858CB15071}"/>
              </a:ext>
            </a:extLst>
          </p:cNvPr>
          <p:cNvSpPr>
            <a:spLocks noGrp="1"/>
          </p:cNvSpPr>
          <p:nvPr>
            <p:ph type="body" sz="quarter" idx="34"/>
          </p:nvPr>
        </p:nvSpPr>
        <p:spPr>
          <a:xfrm>
            <a:off x="63978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7" name="Picture Placeholder 19">
            <a:extLst>
              <a:ext uri="{FF2B5EF4-FFF2-40B4-BE49-F238E27FC236}">
                <a16:creationId xmlns:a16="http://schemas.microsoft.com/office/drawing/2014/main" id="{C4780C76-A9B2-094D-A8E8-2827B6EBCFCC}"/>
              </a:ext>
            </a:extLst>
          </p:cNvPr>
          <p:cNvSpPr>
            <a:spLocks noGrp="1" noChangeAspect="1"/>
          </p:cNvSpPr>
          <p:nvPr>
            <p:ph type="pic" sz="quarter" idx="35" hasCustomPrompt="1"/>
          </p:nvPr>
        </p:nvSpPr>
        <p:spPr>
          <a:xfrm>
            <a:off x="78881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8" name="Text Placeholder 28">
            <a:extLst>
              <a:ext uri="{FF2B5EF4-FFF2-40B4-BE49-F238E27FC236}">
                <a16:creationId xmlns:a16="http://schemas.microsoft.com/office/drawing/2014/main" id="{F1787B90-F01D-144C-8A41-00B9575F37DA}"/>
              </a:ext>
            </a:extLst>
          </p:cNvPr>
          <p:cNvSpPr>
            <a:spLocks noGrp="1"/>
          </p:cNvSpPr>
          <p:nvPr>
            <p:ph type="body" sz="quarter" idx="36"/>
          </p:nvPr>
        </p:nvSpPr>
        <p:spPr>
          <a:xfrm>
            <a:off x="77981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9" name="Picture Placeholder 19">
            <a:extLst>
              <a:ext uri="{FF2B5EF4-FFF2-40B4-BE49-F238E27FC236}">
                <a16:creationId xmlns:a16="http://schemas.microsoft.com/office/drawing/2014/main" id="{7A680281-754C-1347-8E3D-37F85ABD34E8}"/>
              </a:ext>
            </a:extLst>
          </p:cNvPr>
          <p:cNvSpPr>
            <a:spLocks noGrp="1" noChangeAspect="1"/>
          </p:cNvSpPr>
          <p:nvPr>
            <p:ph type="pic" sz="quarter" idx="37" hasCustomPrompt="1"/>
          </p:nvPr>
        </p:nvSpPr>
        <p:spPr>
          <a:xfrm>
            <a:off x="92883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0" name="Text Placeholder 28">
            <a:extLst>
              <a:ext uri="{FF2B5EF4-FFF2-40B4-BE49-F238E27FC236}">
                <a16:creationId xmlns:a16="http://schemas.microsoft.com/office/drawing/2014/main" id="{46BDE3DE-CD78-104C-B0F1-9B9D98196BE5}"/>
              </a:ext>
            </a:extLst>
          </p:cNvPr>
          <p:cNvSpPr>
            <a:spLocks noGrp="1"/>
          </p:cNvSpPr>
          <p:nvPr>
            <p:ph type="body" sz="quarter" idx="38"/>
          </p:nvPr>
        </p:nvSpPr>
        <p:spPr>
          <a:xfrm>
            <a:off x="91983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1" name="Picture Placeholder 19">
            <a:extLst>
              <a:ext uri="{FF2B5EF4-FFF2-40B4-BE49-F238E27FC236}">
                <a16:creationId xmlns:a16="http://schemas.microsoft.com/office/drawing/2014/main" id="{C8EAA65A-59F7-F843-9C5F-DCBEDFDD86BA}"/>
              </a:ext>
            </a:extLst>
          </p:cNvPr>
          <p:cNvSpPr>
            <a:spLocks noGrp="1" noChangeAspect="1"/>
          </p:cNvSpPr>
          <p:nvPr>
            <p:ph type="pic" sz="quarter" idx="39" hasCustomPrompt="1"/>
          </p:nvPr>
        </p:nvSpPr>
        <p:spPr>
          <a:xfrm>
            <a:off x="10688664"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2" name="Text Placeholder 28">
            <a:extLst>
              <a:ext uri="{FF2B5EF4-FFF2-40B4-BE49-F238E27FC236}">
                <a16:creationId xmlns:a16="http://schemas.microsoft.com/office/drawing/2014/main" id="{A8BA97E6-6D4A-D449-98F5-D76EA418C63A}"/>
              </a:ext>
            </a:extLst>
          </p:cNvPr>
          <p:cNvSpPr>
            <a:spLocks noGrp="1"/>
          </p:cNvSpPr>
          <p:nvPr>
            <p:ph type="body" sz="quarter" idx="40"/>
          </p:nvPr>
        </p:nvSpPr>
        <p:spPr>
          <a:xfrm>
            <a:off x="10598664"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3" name="Picture Placeholder 19">
            <a:extLst>
              <a:ext uri="{FF2B5EF4-FFF2-40B4-BE49-F238E27FC236}">
                <a16:creationId xmlns:a16="http://schemas.microsoft.com/office/drawing/2014/main" id="{34DB9A9E-E37E-6C4C-8D9D-BF0C35BD7D90}"/>
              </a:ext>
            </a:extLst>
          </p:cNvPr>
          <p:cNvSpPr>
            <a:spLocks noGrp="1" noChangeAspect="1"/>
          </p:cNvSpPr>
          <p:nvPr>
            <p:ph type="pic" sz="quarter" idx="41" hasCustomPrompt="1"/>
          </p:nvPr>
        </p:nvSpPr>
        <p:spPr>
          <a:xfrm>
            <a:off x="36872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4" name="Text Placeholder 28">
            <a:extLst>
              <a:ext uri="{FF2B5EF4-FFF2-40B4-BE49-F238E27FC236}">
                <a16:creationId xmlns:a16="http://schemas.microsoft.com/office/drawing/2014/main" id="{ABA76F20-1981-F64F-BB37-00A8F8A54034}"/>
              </a:ext>
            </a:extLst>
          </p:cNvPr>
          <p:cNvSpPr>
            <a:spLocks noGrp="1"/>
          </p:cNvSpPr>
          <p:nvPr>
            <p:ph type="body" sz="quarter" idx="42"/>
          </p:nvPr>
        </p:nvSpPr>
        <p:spPr>
          <a:xfrm>
            <a:off x="35972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5" name="Picture Placeholder 19">
            <a:extLst>
              <a:ext uri="{FF2B5EF4-FFF2-40B4-BE49-F238E27FC236}">
                <a16:creationId xmlns:a16="http://schemas.microsoft.com/office/drawing/2014/main" id="{9EA9BE73-A10E-3443-9002-D8847BFC7DD2}"/>
              </a:ext>
            </a:extLst>
          </p:cNvPr>
          <p:cNvSpPr>
            <a:spLocks noGrp="1" noChangeAspect="1"/>
          </p:cNvSpPr>
          <p:nvPr>
            <p:ph type="pic" sz="quarter" idx="43" hasCustomPrompt="1"/>
          </p:nvPr>
        </p:nvSpPr>
        <p:spPr>
          <a:xfrm>
            <a:off x="508756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6" name="Text Placeholder 28">
            <a:extLst>
              <a:ext uri="{FF2B5EF4-FFF2-40B4-BE49-F238E27FC236}">
                <a16:creationId xmlns:a16="http://schemas.microsoft.com/office/drawing/2014/main" id="{4F288913-6233-9348-AD41-5D37506C1E25}"/>
              </a:ext>
            </a:extLst>
          </p:cNvPr>
          <p:cNvSpPr>
            <a:spLocks noGrp="1"/>
          </p:cNvSpPr>
          <p:nvPr>
            <p:ph type="body" sz="quarter" idx="44"/>
          </p:nvPr>
        </p:nvSpPr>
        <p:spPr>
          <a:xfrm>
            <a:off x="499756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2" name="Footer Placeholder 1">
            <a:extLst>
              <a:ext uri="{FF2B5EF4-FFF2-40B4-BE49-F238E27FC236}">
                <a16:creationId xmlns:a16="http://schemas.microsoft.com/office/drawing/2014/main" id="{A510D848-18D5-964E-9CCB-D79AB5EADCAF}"/>
              </a:ext>
            </a:extLst>
          </p:cNvPr>
          <p:cNvSpPr>
            <a:spLocks noGrp="1"/>
          </p:cNvSpPr>
          <p:nvPr>
            <p:ph type="ftr" sz="quarter" idx="45"/>
          </p:nvPr>
        </p:nvSpPr>
        <p:spPr/>
        <p:txBody>
          <a:bodyPr/>
          <a:lstStyle/>
          <a:p>
            <a:r>
              <a:rPr lang="en-US" dirty="0"/>
              <a:t>DWF | Title</a:t>
            </a:r>
          </a:p>
        </p:txBody>
      </p:sp>
      <p:sp>
        <p:nvSpPr>
          <p:cNvPr id="3" name="Slide Number Placeholder 2">
            <a:extLst>
              <a:ext uri="{FF2B5EF4-FFF2-40B4-BE49-F238E27FC236}">
                <a16:creationId xmlns:a16="http://schemas.microsoft.com/office/drawing/2014/main" id="{AB18E75A-F53A-8043-9FCC-16BF5C086493}"/>
              </a:ext>
            </a:extLst>
          </p:cNvPr>
          <p:cNvSpPr>
            <a:spLocks noGrp="1"/>
          </p:cNvSpPr>
          <p:nvPr>
            <p:ph type="sldNum" sz="quarter" idx="46"/>
          </p:nvPr>
        </p:nvSpPr>
        <p:spPr/>
        <p:txBody>
          <a:bodyPr/>
          <a:lstStyle/>
          <a:p>
            <a:fld id="{9F42F5A6-819A-9F4C-9225-88E3002428E4}" type="slidenum">
              <a:rPr lang="en-US" smtClean="0"/>
              <a:pPr/>
              <a:t>‹#›</a:t>
            </a:fld>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977693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1 Col Txt w Icons Blu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888200"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1" name="Text Placeholder 28">
            <a:extLst>
              <a:ext uri="{FF2B5EF4-FFF2-40B4-BE49-F238E27FC236}">
                <a16:creationId xmlns:a16="http://schemas.microsoft.com/office/drawing/2014/main" id="{28140CAF-60A2-A449-A559-A49C8D4FD308}"/>
              </a:ext>
            </a:extLst>
          </p:cNvPr>
          <p:cNvSpPr>
            <a:spLocks noGrp="1"/>
          </p:cNvSpPr>
          <p:nvPr>
            <p:ph type="body" sz="quarter" idx="32"/>
          </p:nvPr>
        </p:nvSpPr>
        <p:spPr>
          <a:xfrm>
            <a:off x="2788889"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7" name="Text Placeholder 28">
            <a:extLst>
              <a:ext uri="{FF2B5EF4-FFF2-40B4-BE49-F238E27FC236}">
                <a16:creationId xmlns:a16="http://schemas.microsoft.com/office/drawing/2014/main" id="{FACD1D9B-39E4-C04C-9B6E-B94B57E3BD5D}"/>
              </a:ext>
            </a:extLst>
          </p:cNvPr>
          <p:cNvSpPr>
            <a:spLocks noGrp="1"/>
          </p:cNvSpPr>
          <p:nvPr>
            <p:ph type="body" sz="quarter" idx="33"/>
          </p:nvPr>
        </p:nvSpPr>
        <p:spPr>
          <a:xfrm>
            <a:off x="4689578"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0" name="Text Placeholder 28">
            <a:extLst>
              <a:ext uri="{FF2B5EF4-FFF2-40B4-BE49-F238E27FC236}">
                <a16:creationId xmlns:a16="http://schemas.microsoft.com/office/drawing/2014/main" id="{55F78DA6-EF3C-FE4A-B026-F767F1E4655D}"/>
              </a:ext>
            </a:extLst>
          </p:cNvPr>
          <p:cNvSpPr>
            <a:spLocks noGrp="1"/>
          </p:cNvSpPr>
          <p:nvPr>
            <p:ph type="body" sz="quarter" idx="34"/>
          </p:nvPr>
        </p:nvSpPr>
        <p:spPr>
          <a:xfrm>
            <a:off x="6590267"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3" name="Text Placeholder 28">
            <a:extLst>
              <a:ext uri="{FF2B5EF4-FFF2-40B4-BE49-F238E27FC236}">
                <a16:creationId xmlns:a16="http://schemas.microsoft.com/office/drawing/2014/main" id="{9951158A-F104-E34D-BF10-241D0E448828}"/>
              </a:ext>
            </a:extLst>
          </p:cNvPr>
          <p:cNvSpPr>
            <a:spLocks noGrp="1"/>
          </p:cNvSpPr>
          <p:nvPr>
            <p:ph type="body" sz="quarter" idx="35"/>
          </p:nvPr>
        </p:nvSpPr>
        <p:spPr>
          <a:xfrm>
            <a:off x="8490956"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6" name="Text Placeholder 28">
            <a:extLst>
              <a:ext uri="{FF2B5EF4-FFF2-40B4-BE49-F238E27FC236}">
                <a16:creationId xmlns:a16="http://schemas.microsoft.com/office/drawing/2014/main" id="{BA29BDEE-CB6C-D249-8EFB-1B4A5367CC1E}"/>
              </a:ext>
            </a:extLst>
          </p:cNvPr>
          <p:cNvSpPr>
            <a:spLocks noGrp="1"/>
          </p:cNvSpPr>
          <p:nvPr>
            <p:ph type="body" sz="quarter" idx="36"/>
          </p:nvPr>
        </p:nvSpPr>
        <p:spPr>
          <a:xfrm>
            <a:off x="10391645"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2" name="Footer Placeholder 1">
            <a:extLst>
              <a:ext uri="{FF2B5EF4-FFF2-40B4-BE49-F238E27FC236}">
                <a16:creationId xmlns:a16="http://schemas.microsoft.com/office/drawing/2014/main" id="{4776AC70-C8C9-4041-97B9-53506AC5470E}"/>
              </a:ext>
            </a:extLst>
          </p:cNvPr>
          <p:cNvSpPr>
            <a:spLocks noGrp="1"/>
          </p:cNvSpPr>
          <p:nvPr>
            <p:ph type="ftr" sz="quarter" idx="37"/>
          </p:nvPr>
        </p:nvSpPr>
        <p:spPr/>
        <p:txBody>
          <a:bodyPr/>
          <a:lstStyle/>
          <a:p>
            <a:r>
              <a:rPr lang="en-US" dirty="0"/>
              <a:t>DWF | Title</a:t>
            </a:r>
          </a:p>
        </p:txBody>
      </p:sp>
      <p:sp>
        <p:nvSpPr>
          <p:cNvPr id="3" name="Slide Number Placeholder 2">
            <a:extLst>
              <a:ext uri="{FF2B5EF4-FFF2-40B4-BE49-F238E27FC236}">
                <a16:creationId xmlns:a16="http://schemas.microsoft.com/office/drawing/2014/main" id="{55B54AC8-3238-7641-A2D3-397648984080}"/>
              </a:ext>
            </a:extLst>
          </p:cNvPr>
          <p:cNvSpPr>
            <a:spLocks noGrp="1"/>
          </p:cNvSpPr>
          <p:nvPr>
            <p:ph type="sldNum" sz="quarter" idx="38"/>
          </p:nvPr>
        </p:nvSpPr>
        <p:spPr/>
        <p:txBody>
          <a:bodyPr/>
          <a:lstStyle/>
          <a:p>
            <a:fld id="{9F42F5A6-819A-9F4C-9225-88E3002428E4}" type="slidenum">
              <a:rPr lang="en-US" smtClean="0"/>
              <a:pPr/>
              <a:t>‹#›</a:t>
            </a:fld>
            <a:endParaRPr lang="en-US" dirty="0"/>
          </a:p>
        </p:txBody>
      </p:sp>
      <p:sp>
        <p:nvSpPr>
          <p:cNvPr id="20" name="Text Placeholder 10">
            <a:extLst>
              <a:ext uri="{FF2B5EF4-FFF2-40B4-BE49-F238E27FC236}">
                <a16:creationId xmlns:a16="http://schemas.microsoft.com/office/drawing/2014/main" id="{22D1E5F9-1D5F-944B-A852-6940541D0EAC}"/>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21" name="Text Placeholder 10">
            <a:extLst>
              <a:ext uri="{FF2B5EF4-FFF2-40B4-BE49-F238E27FC236}">
                <a16:creationId xmlns:a16="http://schemas.microsoft.com/office/drawing/2014/main" id="{0E232163-35E0-BD41-9418-5E48620EF1C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Tree>
    <p:extLst>
      <p:ext uri="{BB962C8B-B14F-4D97-AF65-F5344CB8AC3E}">
        <p14:creationId xmlns:p14="http://schemas.microsoft.com/office/powerpoint/2010/main" val="27971197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meline 1 Col Txt w Icons Blue 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6612119" y="3587058"/>
            <a:ext cx="5029018" cy="2304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6620357" y="3668259"/>
            <a:ext cx="5018172" cy="609737"/>
          </a:xfrm>
          <a:prstGeom prst="rect">
            <a:avLst/>
          </a:prstGeom>
        </p:spPr>
        <p:txBody>
          <a:bodyPr vert="horz" wrap="square" lIns="180000" tIns="180000" rIns="180000" bIns="18000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6024562"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6612119" y="723802"/>
            <a:ext cx="5026410"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6612120" y="2060355"/>
            <a:ext cx="5026410"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6612119"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6797575" y="4190268"/>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6947999" y="4448507"/>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6857999" y="5283573"/>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8170374"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3" name="Text Placeholder 28">
            <a:extLst>
              <a:ext uri="{FF2B5EF4-FFF2-40B4-BE49-F238E27FC236}">
                <a16:creationId xmlns:a16="http://schemas.microsoft.com/office/drawing/2014/main" id="{9F907865-F29A-884D-ACE0-1D7E197269E7}"/>
              </a:ext>
            </a:extLst>
          </p:cNvPr>
          <p:cNvSpPr>
            <a:spLocks noGrp="1"/>
          </p:cNvSpPr>
          <p:nvPr>
            <p:ph type="body" sz="quarter" idx="26"/>
          </p:nvPr>
        </p:nvSpPr>
        <p:spPr>
          <a:xfrm>
            <a:off x="807487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Picture Placeholder 19">
            <a:extLst>
              <a:ext uri="{FF2B5EF4-FFF2-40B4-BE49-F238E27FC236}">
                <a16:creationId xmlns:a16="http://schemas.microsoft.com/office/drawing/2014/main" id="{E6185DB3-0455-AB43-8C71-1ECCAFBFED7A}"/>
              </a:ext>
            </a:extLst>
          </p:cNvPr>
          <p:cNvSpPr>
            <a:spLocks noGrp="1" noChangeAspect="1"/>
          </p:cNvSpPr>
          <p:nvPr>
            <p:ph type="pic" sz="quarter" idx="27" hasCustomPrompt="1"/>
          </p:nvPr>
        </p:nvSpPr>
        <p:spPr>
          <a:xfrm>
            <a:off x="9392749"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5" name="Text Placeholder 28">
            <a:extLst>
              <a:ext uri="{FF2B5EF4-FFF2-40B4-BE49-F238E27FC236}">
                <a16:creationId xmlns:a16="http://schemas.microsoft.com/office/drawing/2014/main" id="{B3CCD3F1-2644-E24A-9313-A0C61C60588D}"/>
              </a:ext>
            </a:extLst>
          </p:cNvPr>
          <p:cNvSpPr>
            <a:spLocks noGrp="1"/>
          </p:cNvSpPr>
          <p:nvPr>
            <p:ph type="body" sz="quarter" idx="28"/>
          </p:nvPr>
        </p:nvSpPr>
        <p:spPr>
          <a:xfrm>
            <a:off x="9257951"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Picture Placeholder 19">
            <a:extLst>
              <a:ext uri="{FF2B5EF4-FFF2-40B4-BE49-F238E27FC236}">
                <a16:creationId xmlns:a16="http://schemas.microsoft.com/office/drawing/2014/main" id="{AE194306-B5E3-4840-8B5C-EE8429CEE576}"/>
              </a:ext>
            </a:extLst>
          </p:cNvPr>
          <p:cNvSpPr>
            <a:spLocks noGrp="1" noChangeAspect="1"/>
          </p:cNvSpPr>
          <p:nvPr>
            <p:ph type="pic" sz="quarter" idx="29" hasCustomPrompt="1"/>
          </p:nvPr>
        </p:nvSpPr>
        <p:spPr>
          <a:xfrm>
            <a:off x="10615125"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7" name="Text Placeholder 28">
            <a:extLst>
              <a:ext uri="{FF2B5EF4-FFF2-40B4-BE49-F238E27FC236}">
                <a16:creationId xmlns:a16="http://schemas.microsoft.com/office/drawing/2014/main" id="{41110219-D17D-F34F-A3AC-144A5E575DB3}"/>
              </a:ext>
            </a:extLst>
          </p:cNvPr>
          <p:cNvSpPr>
            <a:spLocks noGrp="1"/>
          </p:cNvSpPr>
          <p:nvPr>
            <p:ph type="body" sz="quarter" idx="30"/>
          </p:nvPr>
        </p:nvSpPr>
        <p:spPr>
          <a:xfrm>
            <a:off x="1052512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0" name="Straight Connector 19">
            <a:extLst>
              <a:ext uri="{FF2B5EF4-FFF2-40B4-BE49-F238E27FC236}">
                <a16:creationId xmlns:a16="http://schemas.microsoft.com/office/drawing/2014/main" id="{16345C45-6C36-4741-993B-0FEC8F899C90}"/>
              </a:ext>
            </a:extLst>
          </p:cNvPr>
          <p:cNvCxnSpPr>
            <a:cxnSpLocks/>
            <a:stCxn id="10" idx="3"/>
          </p:cNvCxnSpPr>
          <p:nvPr userDrawn="1"/>
        </p:nvCxnSpPr>
        <p:spPr>
          <a:xfrm>
            <a:off x="7667998" y="4814150"/>
            <a:ext cx="496876" cy="31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584F8A-3BD6-7F4D-9606-D7ED9B615057}"/>
              </a:ext>
            </a:extLst>
          </p:cNvPr>
          <p:cNvCxnSpPr/>
          <p:nvPr userDrawn="1"/>
        </p:nvCxnSpPr>
        <p:spPr>
          <a:xfrm>
            <a:off x="8894632"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9D6C21-73D5-BC45-B31C-E7A86D83262E}"/>
              </a:ext>
            </a:extLst>
          </p:cNvPr>
          <p:cNvCxnSpPr/>
          <p:nvPr userDrawn="1"/>
        </p:nvCxnSpPr>
        <p:spPr>
          <a:xfrm>
            <a:off x="10110115"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ooter Placeholder 2">
            <a:extLst>
              <a:ext uri="{FF2B5EF4-FFF2-40B4-BE49-F238E27FC236}">
                <a16:creationId xmlns:a16="http://schemas.microsoft.com/office/drawing/2014/main" id="{5C21906B-B354-5F4A-8201-5814F9C9E2D3}"/>
              </a:ext>
            </a:extLst>
          </p:cNvPr>
          <p:cNvSpPr>
            <a:spLocks noGrp="1"/>
          </p:cNvSpPr>
          <p:nvPr>
            <p:ph type="ftr" sz="quarter" idx="3"/>
          </p:nvPr>
        </p:nvSpPr>
        <p:spPr>
          <a:xfrm>
            <a:off x="6922979" y="6436556"/>
            <a:ext cx="4716000" cy="169277"/>
          </a:xfrm>
          <a:prstGeom prst="rect">
            <a:avLst/>
          </a:prstGeom>
        </p:spPr>
        <p:txBody>
          <a:bodyPr lIns="0" tIns="0" rIns="0" bIns="0"/>
          <a:lstStyle>
            <a:lvl1pPr>
              <a:defRPr sz="11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DWF | Title</a:t>
            </a:r>
            <a:endParaRPr lang="en-US" dirty="0"/>
          </a:p>
        </p:txBody>
      </p:sp>
      <p:sp>
        <p:nvSpPr>
          <p:cNvPr id="25" name="Slide Number Placeholder 3">
            <a:extLst>
              <a:ext uri="{FF2B5EF4-FFF2-40B4-BE49-F238E27FC236}">
                <a16:creationId xmlns:a16="http://schemas.microsoft.com/office/drawing/2014/main" id="{1C038D2F-C23D-A84A-BE58-15D9820CCF0F}"/>
              </a:ext>
            </a:extLst>
          </p:cNvPr>
          <p:cNvSpPr>
            <a:spLocks noGrp="1"/>
          </p:cNvSpPr>
          <p:nvPr>
            <p:ph type="sldNum" sz="quarter" idx="4"/>
          </p:nvPr>
        </p:nvSpPr>
        <p:spPr>
          <a:xfrm>
            <a:off x="6612119" y="6436556"/>
            <a:ext cx="288000" cy="169277"/>
          </a:xfrm>
          <a:prstGeom prst="rect">
            <a:avLst/>
          </a:prstGeom>
        </p:spPr>
        <p:txBody>
          <a:bodyPr lIns="0" tIns="0" rIns="0" bIns="0"/>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27" name="Straight Connector 26">
            <a:extLst>
              <a:ext uri="{FF2B5EF4-FFF2-40B4-BE49-F238E27FC236}">
                <a16:creationId xmlns:a16="http://schemas.microsoft.com/office/drawing/2014/main" id="{A24B16F6-7C7F-324E-B210-439DF4B5A9C1}"/>
              </a:ext>
            </a:extLst>
          </p:cNvPr>
          <p:cNvCxnSpPr>
            <a:cxnSpLocks/>
          </p:cNvCxnSpPr>
          <p:nvPr userDrawn="1"/>
        </p:nvCxnSpPr>
        <p:spPr>
          <a:xfrm>
            <a:off x="6612119" y="630872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image/icon: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image/icon &gt; Click image icon &gt; Select new image/icon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5">
            <a:extLst>
              <a:ext uri="{FF2B5EF4-FFF2-40B4-BE49-F238E27FC236}">
                <a16:creationId xmlns:a16="http://schemas.microsoft.com/office/drawing/2014/main" id="{2EE9D3AA-B0AE-364E-9C8D-61589A571AD8}"/>
              </a:ext>
            </a:extLst>
          </p:cNvPr>
          <p:cNvSpPr>
            <a:spLocks noGrp="1"/>
          </p:cNvSpPr>
          <p:nvPr>
            <p:ph type="body" sz="quarter" idx="41"/>
          </p:nvPr>
        </p:nvSpPr>
        <p:spPr>
          <a:xfrm>
            <a:off x="6620357" y="2750905"/>
            <a:ext cx="5018171"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156927536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meline 1 Col Txt w Icons Purple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8867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7967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22870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dirty="0"/>
              <a:t>Click to edit Master title style</a:t>
            </a:r>
            <a:endParaRPr lang="en-US" dirty="0"/>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931A4328-2650-1B45-846F-F4F019CAD57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34" name="Text Placeholder 28">
            <a:extLst>
              <a:ext uri="{FF2B5EF4-FFF2-40B4-BE49-F238E27FC236}">
                <a16:creationId xmlns:a16="http://schemas.microsoft.com/office/drawing/2014/main" id="{CBDB31D1-2E56-0441-9ED0-3E69504F367F}"/>
              </a:ext>
            </a:extLst>
          </p:cNvPr>
          <p:cNvSpPr>
            <a:spLocks noGrp="1"/>
          </p:cNvSpPr>
          <p:nvPr>
            <p:ph type="body" sz="quarter" idx="32"/>
          </p:nvPr>
        </p:nvSpPr>
        <p:spPr>
          <a:xfrm>
            <a:off x="21970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5" name="Picture Placeholder 19">
            <a:extLst>
              <a:ext uri="{FF2B5EF4-FFF2-40B4-BE49-F238E27FC236}">
                <a16:creationId xmlns:a16="http://schemas.microsoft.com/office/drawing/2014/main" id="{A004B04A-533C-3B40-8C4B-E91105C577D5}"/>
              </a:ext>
            </a:extLst>
          </p:cNvPr>
          <p:cNvSpPr>
            <a:spLocks noGrp="1" noChangeAspect="1"/>
          </p:cNvSpPr>
          <p:nvPr>
            <p:ph type="pic" sz="quarter" idx="33" hasCustomPrompt="1"/>
          </p:nvPr>
        </p:nvSpPr>
        <p:spPr>
          <a:xfrm>
            <a:off x="648784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6" name="Text Placeholder 28">
            <a:extLst>
              <a:ext uri="{FF2B5EF4-FFF2-40B4-BE49-F238E27FC236}">
                <a16:creationId xmlns:a16="http://schemas.microsoft.com/office/drawing/2014/main" id="{36CA9301-393C-5C45-A337-19858CB15071}"/>
              </a:ext>
            </a:extLst>
          </p:cNvPr>
          <p:cNvSpPr>
            <a:spLocks noGrp="1"/>
          </p:cNvSpPr>
          <p:nvPr>
            <p:ph type="body" sz="quarter" idx="34"/>
          </p:nvPr>
        </p:nvSpPr>
        <p:spPr>
          <a:xfrm>
            <a:off x="639784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7" name="Picture Placeholder 19">
            <a:extLst>
              <a:ext uri="{FF2B5EF4-FFF2-40B4-BE49-F238E27FC236}">
                <a16:creationId xmlns:a16="http://schemas.microsoft.com/office/drawing/2014/main" id="{C4780C76-A9B2-094D-A8E8-2827B6EBCFCC}"/>
              </a:ext>
            </a:extLst>
          </p:cNvPr>
          <p:cNvSpPr>
            <a:spLocks noGrp="1" noChangeAspect="1"/>
          </p:cNvSpPr>
          <p:nvPr>
            <p:ph type="pic" sz="quarter" idx="35" hasCustomPrompt="1"/>
          </p:nvPr>
        </p:nvSpPr>
        <p:spPr>
          <a:xfrm>
            <a:off x="788811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38" name="Text Placeholder 28">
            <a:extLst>
              <a:ext uri="{FF2B5EF4-FFF2-40B4-BE49-F238E27FC236}">
                <a16:creationId xmlns:a16="http://schemas.microsoft.com/office/drawing/2014/main" id="{F1787B90-F01D-144C-8A41-00B9575F37DA}"/>
              </a:ext>
            </a:extLst>
          </p:cNvPr>
          <p:cNvSpPr>
            <a:spLocks noGrp="1"/>
          </p:cNvSpPr>
          <p:nvPr>
            <p:ph type="body" sz="quarter" idx="36"/>
          </p:nvPr>
        </p:nvSpPr>
        <p:spPr>
          <a:xfrm>
            <a:off x="779811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39" name="Picture Placeholder 19">
            <a:extLst>
              <a:ext uri="{FF2B5EF4-FFF2-40B4-BE49-F238E27FC236}">
                <a16:creationId xmlns:a16="http://schemas.microsoft.com/office/drawing/2014/main" id="{7A680281-754C-1347-8E3D-37F85ABD34E8}"/>
              </a:ext>
            </a:extLst>
          </p:cNvPr>
          <p:cNvSpPr>
            <a:spLocks noGrp="1" noChangeAspect="1"/>
          </p:cNvSpPr>
          <p:nvPr>
            <p:ph type="pic" sz="quarter" idx="37" hasCustomPrompt="1"/>
          </p:nvPr>
        </p:nvSpPr>
        <p:spPr>
          <a:xfrm>
            <a:off x="92883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0" name="Text Placeholder 28">
            <a:extLst>
              <a:ext uri="{FF2B5EF4-FFF2-40B4-BE49-F238E27FC236}">
                <a16:creationId xmlns:a16="http://schemas.microsoft.com/office/drawing/2014/main" id="{46BDE3DE-CD78-104C-B0F1-9B9D98196BE5}"/>
              </a:ext>
            </a:extLst>
          </p:cNvPr>
          <p:cNvSpPr>
            <a:spLocks noGrp="1"/>
          </p:cNvSpPr>
          <p:nvPr>
            <p:ph type="body" sz="quarter" idx="38"/>
          </p:nvPr>
        </p:nvSpPr>
        <p:spPr>
          <a:xfrm>
            <a:off x="91983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1" name="Picture Placeholder 19">
            <a:extLst>
              <a:ext uri="{FF2B5EF4-FFF2-40B4-BE49-F238E27FC236}">
                <a16:creationId xmlns:a16="http://schemas.microsoft.com/office/drawing/2014/main" id="{C8EAA65A-59F7-F843-9C5F-DCBEDFDD86BA}"/>
              </a:ext>
            </a:extLst>
          </p:cNvPr>
          <p:cNvSpPr>
            <a:spLocks noGrp="1" noChangeAspect="1"/>
          </p:cNvSpPr>
          <p:nvPr>
            <p:ph type="pic" sz="quarter" idx="39" hasCustomPrompt="1"/>
          </p:nvPr>
        </p:nvSpPr>
        <p:spPr>
          <a:xfrm>
            <a:off x="10688664"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2" name="Text Placeholder 28">
            <a:extLst>
              <a:ext uri="{FF2B5EF4-FFF2-40B4-BE49-F238E27FC236}">
                <a16:creationId xmlns:a16="http://schemas.microsoft.com/office/drawing/2014/main" id="{A8BA97E6-6D4A-D449-98F5-D76EA418C63A}"/>
              </a:ext>
            </a:extLst>
          </p:cNvPr>
          <p:cNvSpPr>
            <a:spLocks noGrp="1"/>
          </p:cNvSpPr>
          <p:nvPr>
            <p:ph type="body" sz="quarter" idx="40"/>
          </p:nvPr>
        </p:nvSpPr>
        <p:spPr>
          <a:xfrm>
            <a:off x="10598664"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3" name="Picture Placeholder 19">
            <a:extLst>
              <a:ext uri="{FF2B5EF4-FFF2-40B4-BE49-F238E27FC236}">
                <a16:creationId xmlns:a16="http://schemas.microsoft.com/office/drawing/2014/main" id="{34DB9A9E-E37E-6C4C-8D9D-BF0C35BD7D90}"/>
              </a:ext>
            </a:extLst>
          </p:cNvPr>
          <p:cNvSpPr>
            <a:spLocks noGrp="1" noChangeAspect="1"/>
          </p:cNvSpPr>
          <p:nvPr>
            <p:ph type="pic" sz="quarter" idx="41" hasCustomPrompt="1"/>
          </p:nvPr>
        </p:nvSpPr>
        <p:spPr>
          <a:xfrm>
            <a:off x="3687292"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4" name="Text Placeholder 28">
            <a:extLst>
              <a:ext uri="{FF2B5EF4-FFF2-40B4-BE49-F238E27FC236}">
                <a16:creationId xmlns:a16="http://schemas.microsoft.com/office/drawing/2014/main" id="{ABA76F20-1981-F64F-BB37-00A8F8A54034}"/>
              </a:ext>
            </a:extLst>
          </p:cNvPr>
          <p:cNvSpPr>
            <a:spLocks noGrp="1"/>
          </p:cNvSpPr>
          <p:nvPr>
            <p:ph type="body" sz="quarter" idx="42"/>
          </p:nvPr>
        </p:nvSpPr>
        <p:spPr>
          <a:xfrm>
            <a:off x="3597292"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45" name="Picture Placeholder 19">
            <a:extLst>
              <a:ext uri="{FF2B5EF4-FFF2-40B4-BE49-F238E27FC236}">
                <a16:creationId xmlns:a16="http://schemas.microsoft.com/office/drawing/2014/main" id="{9EA9BE73-A10E-3443-9002-D8847BFC7DD2}"/>
              </a:ext>
            </a:extLst>
          </p:cNvPr>
          <p:cNvSpPr>
            <a:spLocks noGrp="1" noChangeAspect="1"/>
          </p:cNvSpPr>
          <p:nvPr>
            <p:ph type="pic" sz="quarter" idx="43" hasCustomPrompt="1"/>
          </p:nvPr>
        </p:nvSpPr>
        <p:spPr>
          <a:xfrm>
            <a:off x="5087567" y="3842906"/>
            <a:ext cx="719999" cy="731286"/>
          </a:xfrm>
          <a:prstGeom prst="rect">
            <a:avLst/>
          </a:prstGeom>
        </p:spPr>
        <p:txBody>
          <a:bodyPr lIns="72000" tIns="72000" rIns="72000" bIns="72000" anchor="ctr"/>
          <a:lstStyle>
            <a:lvl1pPr algn="ctr">
              <a:defRPr sz="1400"/>
            </a:lvl1pPr>
          </a:lstStyle>
          <a:p>
            <a:r>
              <a:rPr lang="en-US" dirty="0"/>
              <a:t>Icon</a:t>
            </a:r>
          </a:p>
        </p:txBody>
      </p:sp>
      <p:sp>
        <p:nvSpPr>
          <p:cNvPr id="46" name="Text Placeholder 28">
            <a:extLst>
              <a:ext uri="{FF2B5EF4-FFF2-40B4-BE49-F238E27FC236}">
                <a16:creationId xmlns:a16="http://schemas.microsoft.com/office/drawing/2014/main" id="{4F288913-6233-9348-AD41-5D37506C1E25}"/>
              </a:ext>
            </a:extLst>
          </p:cNvPr>
          <p:cNvSpPr>
            <a:spLocks noGrp="1"/>
          </p:cNvSpPr>
          <p:nvPr>
            <p:ph type="body" sz="quarter" idx="44"/>
          </p:nvPr>
        </p:nvSpPr>
        <p:spPr>
          <a:xfrm>
            <a:off x="4997567" y="4677972"/>
            <a:ext cx="899999" cy="861774"/>
          </a:xfrm>
          <a:prstGeom prst="rect">
            <a:avLst/>
          </a:prstGeom>
        </p:spPr>
        <p:txBody>
          <a:bodyP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2" name="Footer Placeholder 1">
            <a:extLst>
              <a:ext uri="{FF2B5EF4-FFF2-40B4-BE49-F238E27FC236}">
                <a16:creationId xmlns:a16="http://schemas.microsoft.com/office/drawing/2014/main" id="{A510D848-18D5-964E-9CCB-D79AB5EADCAF}"/>
              </a:ext>
            </a:extLst>
          </p:cNvPr>
          <p:cNvSpPr>
            <a:spLocks noGrp="1"/>
          </p:cNvSpPr>
          <p:nvPr>
            <p:ph type="ftr" sz="quarter" idx="45"/>
          </p:nvPr>
        </p:nvSpPr>
        <p:spPr/>
        <p:txBody>
          <a:bodyPr/>
          <a:lstStyle/>
          <a:p>
            <a:r>
              <a:rPr lang="en-US" dirty="0"/>
              <a:t>DWF | Title</a:t>
            </a:r>
          </a:p>
        </p:txBody>
      </p:sp>
      <p:sp>
        <p:nvSpPr>
          <p:cNvPr id="3" name="Slide Number Placeholder 2">
            <a:extLst>
              <a:ext uri="{FF2B5EF4-FFF2-40B4-BE49-F238E27FC236}">
                <a16:creationId xmlns:a16="http://schemas.microsoft.com/office/drawing/2014/main" id="{AB18E75A-F53A-8043-9FCC-16BF5C086493}"/>
              </a:ext>
            </a:extLst>
          </p:cNvPr>
          <p:cNvSpPr>
            <a:spLocks noGrp="1"/>
          </p:cNvSpPr>
          <p:nvPr>
            <p:ph type="sldNum" sz="quarter" idx="46"/>
          </p:nvPr>
        </p:nvSpPr>
        <p:spPr/>
        <p:txBody>
          <a:bodyPr/>
          <a:lstStyle/>
          <a:p>
            <a:fld id="{9F42F5A6-819A-9F4C-9225-88E3002428E4}" type="slidenum">
              <a:rPr lang="en-US" smtClean="0"/>
              <a:pPr/>
              <a:t>‹#›</a:t>
            </a:fld>
            <a:endParaRPr lang="en-US" dirty="0"/>
          </a:p>
        </p:txBody>
      </p:sp>
      <p:sp>
        <p:nvSpPr>
          <p:cNvPr id="26" name="TextBox 25">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icon &gt; Click image icon &gt; Select new 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6256197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meline 1 Col Txt w Icons Purpl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550862" y="2062871"/>
            <a:ext cx="11090276" cy="3850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736318" y="2666081"/>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19380276-9734-DD49-ABA2-1DD7087715EC}"/>
              </a:ext>
            </a:extLst>
          </p:cNvPr>
          <p:cNvSpPr>
            <a:spLocks noGrp="1"/>
          </p:cNvSpPr>
          <p:nvPr>
            <p:ph type="title"/>
          </p:nvPr>
        </p:nvSpPr>
        <p:spPr>
          <a:xfrm>
            <a:off x="560291" y="723802"/>
            <a:ext cx="11070000" cy="538609"/>
          </a:xfrm>
        </p:spPr>
        <p:txBody>
          <a:bodyPr/>
          <a:lstStyle/>
          <a:p>
            <a:r>
              <a:rPr lang="en-GB"/>
              <a:t>Click to edit Master title style</a:t>
            </a:r>
            <a:endParaRPr lang="en-US"/>
          </a:p>
        </p:txBody>
      </p:sp>
      <p:cxnSp>
        <p:nvCxnSpPr>
          <p:cNvPr id="32" name="Straight Connector 31">
            <a:extLst>
              <a:ext uri="{FF2B5EF4-FFF2-40B4-BE49-F238E27FC236}">
                <a16:creationId xmlns:a16="http://schemas.microsoft.com/office/drawing/2014/main" id="{ED5758FE-F0AF-0B4B-86C2-AEC7BD7DDB6A}"/>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888200"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1" name="Text Placeholder 28">
            <a:extLst>
              <a:ext uri="{FF2B5EF4-FFF2-40B4-BE49-F238E27FC236}">
                <a16:creationId xmlns:a16="http://schemas.microsoft.com/office/drawing/2014/main" id="{28140CAF-60A2-A449-A559-A49C8D4FD308}"/>
              </a:ext>
            </a:extLst>
          </p:cNvPr>
          <p:cNvSpPr>
            <a:spLocks noGrp="1"/>
          </p:cNvSpPr>
          <p:nvPr>
            <p:ph type="body" sz="quarter" idx="32"/>
          </p:nvPr>
        </p:nvSpPr>
        <p:spPr>
          <a:xfrm>
            <a:off x="2788889"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57" name="Text Placeholder 28">
            <a:extLst>
              <a:ext uri="{FF2B5EF4-FFF2-40B4-BE49-F238E27FC236}">
                <a16:creationId xmlns:a16="http://schemas.microsoft.com/office/drawing/2014/main" id="{FACD1D9B-39E4-C04C-9B6E-B94B57E3BD5D}"/>
              </a:ext>
            </a:extLst>
          </p:cNvPr>
          <p:cNvSpPr>
            <a:spLocks noGrp="1"/>
          </p:cNvSpPr>
          <p:nvPr>
            <p:ph type="body" sz="quarter" idx="33"/>
          </p:nvPr>
        </p:nvSpPr>
        <p:spPr>
          <a:xfrm>
            <a:off x="4689578"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0" name="Text Placeholder 28">
            <a:extLst>
              <a:ext uri="{FF2B5EF4-FFF2-40B4-BE49-F238E27FC236}">
                <a16:creationId xmlns:a16="http://schemas.microsoft.com/office/drawing/2014/main" id="{55F78DA6-EF3C-FE4A-B026-F767F1E4655D}"/>
              </a:ext>
            </a:extLst>
          </p:cNvPr>
          <p:cNvSpPr>
            <a:spLocks noGrp="1"/>
          </p:cNvSpPr>
          <p:nvPr>
            <p:ph type="body" sz="quarter" idx="34"/>
          </p:nvPr>
        </p:nvSpPr>
        <p:spPr>
          <a:xfrm>
            <a:off x="6590267"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3" name="Text Placeholder 28">
            <a:extLst>
              <a:ext uri="{FF2B5EF4-FFF2-40B4-BE49-F238E27FC236}">
                <a16:creationId xmlns:a16="http://schemas.microsoft.com/office/drawing/2014/main" id="{9951158A-F104-E34D-BF10-241D0E448828}"/>
              </a:ext>
            </a:extLst>
          </p:cNvPr>
          <p:cNvSpPr>
            <a:spLocks noGrp="1"/>
          </p:cNvSpPr>
          <p:nvPr>
            <p:ph type="body" sz="quarter" idx="35"/>
          </p:nvPr>
        </p:nvSpPr>
        <p:spPr>
          <a:xfrm>
            <a:off x="8490956"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66" name="Text Placeholder 28">
            <a:extLst>
              <a:ext uri="{FF2B5EF4-FFF2-40B4-BE49-F238E27FC236}">
                <a16:creationId xmlns:a16="http://schemas.microsoft.com/office/drawing/2014/main" id="{BA29BDEE-CB6C-D249-8EFB-1B4A5367CC1E}"/>
              </a:ext>
            </a:extLst>
          </p:cNvPr>
          <p:cNvSpPr>
            <a:spLocks noGrp="1"/>
          </p:cNvSpPr>
          <p:nvPr>
            <p:ph type="body" sz="quarter" idx="36"/>
          </p:nvPr>
        </p:nvSpPr>
        <p:spPr>
          <a:xfrm>
            <a:off x="10391645" y="3887554"/>
            <a:ext cx="801539" cy="1077218"/>
          </a:xfrm>
          <a:prstGeom prst="rect">
            <a:avLst/>
          </a:prstGeom>
        </p:spPr>
        <p:txBody>
          <a:bodyPr anchor="ctr"/>
          <a:lstStyle>
            <a:lvl1pPr algn="ctr">
              <a:defRPr>
                <a:solidFill>
                  <a:schemeClr val="bg1"/>
                </a:solidFill>
              </a:defRPr>
            </a:lvl1pPr>
            <a:lvl2pPr algn="ctr">
              <a:defRPr>
                <a:solidFill>
                  <a:schemeClr val="bg1"/>
                </a:solidFill>
              </a:defRPr>
            </a:lvl2pPr>
            <a:lvl3pPr algn="ctr">
              <a:defRPr sz="1400" b="0" i="0">
                <a:solidFill>
                  <a:schemeClr val="bg1"/>
                </a:solidFill>
                <a:latin typeface="Merriweather Light" pitchFamily="2" charset="77"/>
              </a:defRPr>
            </a:lvl3pPr>
            <a:lvl4pPr algn="ctr">
              <a:defRPr>
                <a:solidFill>
                  <a:schemeClr val="bg1"/>
                </a:solidFill>
              </a:defRPr>
            </a:lvl4pPr>
            <a:lvl5pPr algn="ctr">
              <a:defRPr>
                <a:solidFill>
                  <a:schemeClr val="bg1"/>
                </a:solidFill>
              </a:defRPr>
            </a:lvl5pPr>
          </a:lstStyle>
          <a:p>
            <a:pPr lvl="2"/>
            <a:r>
              <a:rPr lang="en-GB" dirty="0"/>
              <a:t>Click to edit Master text styles</a:t>
            </a:r>
          </a:p>
        </p:txBody>
      </p:sp>
      <p:sp>
        <p:nvSpPr>
          <p:cNvPr id="2" name="Footer Placeholder 1">
            <a:extLst>
              <a:ext uri="{FF2B5EF4-FFF2-40B4-BE49-F238E27FC236}">
                <a16:creationId xmlns:a16="http://schemas.microsoft.com/office/drawing/2014/main" id="{4776AC70-C8C9-4041-97B9-53506AC5470E}"/>
              </a:ext>
            </a:extLst>
          </p:cNvPr>
          <p:cNvSpPr>
            <a:spLocks noGrp="1"/>
          </p:cNvSpPr>
          <p:nvPr>
            <p:ph type="ftr" sz="quarter" idx="37"/>
          </p:nvPr>
        </p:nvSpPr>
        <p:spPr/>
        <p:txBody>
          <a:bodyPr/>
          <a:lstStyle/>
          <a:p>
            <a:r>
              <a:rPr lang="en-US"/>
              <a:t>DWF | Title</a:t>
            </a:r>
            <a:endParaRPr lang="en-US" dirty="0"/>
          </a:p>
        </p:txBody>
      </p:sp>
      <p:sp>
        <p:nvSpPr>
          <p:cNvPr id="3" name="Slide Number Placeholder 2">
            <a:extLst>
              <a:ext uri="{FF2B5EF4-FFF2-40B4-BE49-F238E27FC236}">
                <a16:creationId xmlns:a16="http://schemas.microsoft.com/office/drawing/2014/main" id="{55B54AC8-3238-7641-A2D3-397648984080}"/>
              </a:ext>
            </a:extLst>
          </p:cNvPr>
          <p:cNvSpPr>
            <a:spLocks noGrp="1"/>
          </p:cNvSpPr>
          <p:nvPr>
            <p:ph type="sldNum" sz="quarter" idx="38"/>
          </p:nvPr>
        </p:nvSpPr>
        <p:spPr/>
        <p:txBody>
          <a:bodyPr/>
          <a:lstStyle/>
          <a:p>
            <a:fld id="{9F42F5A6-819A-9F4C-9225-88E3002428E4}" type="slidenum">
              <a:rPr lang="en-US" smtClean="0"/>
              <a:pPr/>
              <a:t>‹#›</a:t>
            </a:fld>
            <a:endParaRPr lang="en-US" dirty="0"/>
          </a:p>
        </p:txBody>
      </p:sp>
      <p:sp>
        <p:nvSpPr>
          <p:cNvPr id="20" name="Text Placeholder 10">
            <a:extLst>
              <a:ext uri="{FF2B5EF4-FFF2-40B4-BE49-F238E27FC236}">
                <a16:creationId xmlns:a16="http://schemas.microsoft.com/office/drawing/2014/main" id="{22D1E5F9-1D5F-944B-A852-6940541D0EAC}"/>
              </a:ext>
            </a:extLst>
          </p:cNvPr>
          <p:cNvSpPr>
            <a:spLocks noGrp="1"/>
          </p:cNvSpPr>
          <p:nvPr>
            <p:ph idx="31"/>
          </p:nvPr>
        </p:nvSpPr>
        <p:spPr>
          <a:xfrm>
            <a:off x="736318" y="2244860"/>
            <a:ext cx="5018172" cy="246221"/>
          </a:xfrm>
          <a:prstGeom prst="rect">
            <a:avLst/>
          </a:prstGeom>
        </p:spPr>
        <p:txBody>
          <a:bodyPr vert="horz" wrap="square" lIns="0" tIns="0" rIns="0" bIns="0" rtlCol="0">
            <a:spAutoFit/>
          </a:bodyPr>
          <a:lstStyle>
            <a:lvl1pPr>
              <a:defRPr b="0" i="0">
                <a:solidFill>
                  <a:schemeClr val="bg1"/>
                </a:solidFill>
                <a:latin typeface="Merriweather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21" name="Text Placeholder 10">
            <a:extLst>
              <a:ext uri="{FF2B5EF4-FFF2-40B4-BE49-F238E27FC236}">
                <a16:creationId xmlns:a16="http://schemas.microsoft.com/office/drawing/2014/main" id="{0E232163-35E0-BD41-9418-5E48620EF1C3}"/>
              </a:ext>
            </a:extLst>
          </p:cNvPr>
          <p:cNvSpPr>
            <a:spLocks noGrp="1"/>
          </p:cNvSpPr>
          <p:nvPr>
            <p:ph idx="1"/>
          </p:nvPr>
        </p:nvSpPr>
        <p:spPr>
          <a:xfrm>
            <a:off x="736318" y="2893604"/>
            <a:ext cx="10671380" cy="553998"/>
          </a:xfrm>
          <a:prstGeom prst="rect">
            <a:avLst/>
          </a:prstGeom>
        </p:spPr>
        <p:txBody>
          <a:bodyPr vert="horz" wrap="square" lIns="0" tIns="0" rIns="0" bIns="0" rtlCol="0">
            <a:noAutofit/>
          </a:bodyPr>
          <a:lstStyle>
            <a:lvl1pPr>
              <a:defRPr sz="1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79374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25"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meline 1 Col Txt w Icons Purple 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676F36-4314-4B4C-90EB-A6409819798D}"/>
              </a:ext>
            </a:extLst>
          </p:cNvPr>
          <p:cNvSpPr/>
          <p:nvPr userDrawn="1"/>
        </p:nvSpPr>
        <p:spPr>
          <a:xfrm>
            <a:off x="6612119" y="3587058"/>
            <a:ext cx="5029018" cy="23042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8" name="Text Placeholder 10">
            <a:extLst>
              <a:ext uri="{FF2B5EF4-FFF2-40B4-BE49-F238E27FC236}">
                <a16:creationId xmlns:a16="http://schemas.microsoft.com/office/drawing/2014/main" id="{5A14B960-9C2E-B44B-9167-E7D0AAE2A14F}"/>
              </a:ext>
            </a:extLst>
          </p:cNvPr>
          <p:cNvSpPr>
            <a:spLocks noGrp="1"/>
          </p:cNvSpPr>
          <p:nvPr>
            <p:ph idx="31"/>
          </p:nvPr>
        </p:nvSpPr>
        <p:spPr>
          <a:xfrm>
            <a:off x="6620357" y="3668259"/>
            <a:ext cx="5018172" cy="609737"/>
          </a:xfrm>
          <a:prstGeom prst="rect">
            <a:avLst/>
          </a:prstGeom>
        </p:spPr>
        <p:txBody>
          <a:bodyPr vert="horz" wrap="square" lIns="180000" tIns="180000" rIns="180000" bIns="18000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5" name="Picture Placeholder 10">
            <a:extLst>
              <a:ext uri="{FF2B5EF4-FFF2-40B4-BE49-F238E27FC236}">
                <a16:creationId xmlns:a16="http://schemas.microsoft.com/office/drawing/2014/main" id="{8630D341-6D8C-0542-981B-B33FA7C44BCE}"/>
              </a:ext>
            </a:extLst>
          </p:cNvPr>
          <p:cNvSpPr>
            <a:spLocks noGrp="1"/>
          </p:cNvSpPr>
          <p:nvPr>
            <p:ph type="pic" sz="quarter" idx="12"/>
          </p:nvPr>
        </p:nvSpPr>
        <p:spPr>
          <a:xfrm>
            <a:off x="1" y="0"/>
            <a:ext cx="6024562" cy="6858000"/>
          </a:xfrm>
          <a:solidFill>
            <a:schemeClr val="bg1"/>
          </a:solidFill>
        </p:spPr>
        <p:txBody>
          <a:bodyPr/>
          <a:lstStyle/>
          <a:p>
            <a:endParaRPr lang="en-US" dirty="0"/>
          </a:p>
        </p:txBody>
      </p:sp>
      <p:sp>
        <p:nvSpPr>
          <p:cNvPr id="2" name="Title 1">
            <a:extLst>
              <a:ext uri="{FF2B5EF4-FFF2-40B4-BE49-F238E27FC236}">
                <a16:creationId xmlns:a16="http://schemas.microsoft.com/office/drawing/2014/main" id="{101BF489-6928-9C42-99A9-2CA5939CC930}"/>
              </a:ext>
            </a:extLst>
          </p:cNvPr>
          <p:cNvSpPr>
            <a:spLocks noGrp="1"/>
          </p:cNvSpPr>
          <p:nvPr>
            <p:ph type="title"/>
          </p:nvPr>
        </p:nvSpPr>
        <p:spPr>
          <a:xfrm>
            <a:off x="6612119" y="723802"/>
            <a:ext cx="5026410" cy="538609"/>
          </a:xfrm>
        </p:spPr>
        <p:txBody>
          <a:bodyPr/>
          <a:lstStyle/>
          <a:p>
            <a:r>
              <a:rPr lang="en-GB" dirty="0"/>
              <a:t>Click to edit Master title style</a:t>
            </a:r>
            <a:endParaRPr lang="en-US" dirty="0"/>
          </a:p>
        </p:txBody>
      </p:sp>
      <p:sp>
        <p:nvSpPr>
          <p:cNvPr id="6" name="Text Placeholder 10">
            <a:extLst>
              <a:ext uri="{FF2B5EF4-FFF2-40B4-BE49-F238E27FC236}">
                <a16:creationId xmlns:a16="http://schemas.microsoft.com/office/drawing/2014/main" id="{6F473D7A-21FD-3A47-8B76-FEAC92BFF853}"/>
              </a:ext>
            </a:extLst>
          </p:cNvPr>
          <p:cNvSpPr>
            <a:spLocks noGrp="1"/>
          </p:cNvSpPr>
          <p:nvPr>
            <p:ph idx="1"/>
          </p:nvPr>
        </p:nvSpPr>
        <p:spPr>
          <a:xfrm>
            <a:off x="6612120" y="2060355"/>
            <a:ext cx="5026410" cy="1210588"/>
          </a:xfrm>
          <a:prstGeom prst="rect">
            <a:avLst/>
          </a:prstGeom>
        </p:spPr>
        <p:txBody>
          <a:bodyPr vert="horz" wrap="square" lIns="0" tIns="0" rIns="0" bIns="0" rtlCol="0">
            <a:spAutoFit/>
          </a:bodyPr>
          <a:lstStyle>
            <a:lvl1pPr>
              <a:defRPr b="0" i="0">
                <a:latin typeface="Merriweather Light"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22F8708E-C239-7F4F-A2A9-0A0C7CA4B803}"/>
              </a:ext>
            </a:extLst>
          </p:cNvPr>
          <p:cNvCxnSpPr>
            <a:cxnSpLocks/>
          </p:cNvCxnSpPr>
          <p:nvPr userDrawn="1"/>
        </p:nvCxnSpPr>
        <p:spPr>
          <a:xfrm>
            <a:off x="6612119"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2650580-0FB3-4640-AE24-8D9D1D68C68D}"/>
              </a:ext>
            </a:extLst>
          </p:cNvPr>
          <p:cNvCxnSpPr>
            <a:cxnSpLocks/>
          </p:cNvCxnSpPr>
          <p:nvPr userDrawn="1"/>
        </p:nvCxnSpPr>
        <p:spPr>
          <a:xfrm>
            <a:off x="6797575" y="4190268"/>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19">
            <a:extLst>
              <a:ext uri="{FF2B5EF4-FFF2-40B4-BE49-F238E27FC236}">
                <a16:creationId xmlns:a16="http://schemas.microsoft.com/office/drawing/2014/main" id="{16A0A712-26AE-FB4D-BCEE-4DF4F43C1E56}"/>
              </a:ext>
            </a:extLst>
          </p:cNvPr>
          <p:cNvSpPr>
            <a:spLocks noGrp="1" noChangeAspect="1"/>
          </p:cNvSpPr>
          <p:nvPr>
            <p:ph type="pic" sz="quarter" idx="18" hasCustomPrompt="1"/>
          </p:nvPr>
        </p:nvSpPr>
        <p:spPr>
          <a:xfrm>
            <a:off x="6947999" y="4448507"/>
            <a:ext cx="719999" cy="731286"/>
          </a:xfrm>
          <a:prstGeom prst="rect">
            <a:avLst/>
          </a:prstGeom>
        </p:spPr>
        <p:txBody>
          <a:bodyPr lIns="72000" tIns="72000" rIns="72000" bIns="72000" anchor="ctr"/>
          <a:lstStyle>
            <a:lvl1pPr algn="ctr">
              <a:defRPr sz="1400"/>
            </a:lvl1pPr>
          </a:lstStyle>
          <a:p>
            <a:r>
              <a:rPr lang="en-US" dirty="0"/>
              <a:t>Icon</a:t>
            </a:r>
          </a:p>
        </p:txBody>
      </p:sp>
      <p:sp>
        <p:nvSpPr>
          <p:cNvPr id="11" name="Text Placeholder 28">
            <a:extLst>
              <a:ext uri="{FF2B5EF4-FFF2-40B4-BE49-F238E27FC236}">
                <a16:creationId xmlns:a16="http://schemas.microsoft.com/office/drawing/2014/main" id="{2C649AB8-665C-FD47-950F-AADC625E907F}"/>
              </a:ext>
            </a:extLst>
          </p:cNvPr>
          <p:cNvSpPr>
            <a:spLocks noGrp="1"/>
          </p:cNvSpPr>
          <p:nvPr>
            <p:ph type="body" sz="quarter" idx="24"/>
          </p:nvPr>
        </p:nvSpPr>
        <p:spPr>
          <a:xfrm>
            <a:off x="6857999" y="5283573"/>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Picture Placeholder 19">
            <a:extLst>
              <a:ext uri="{FF2B5EF4-FFF2-40B4-BE49-F238E27FC236}">
                <a16:creationId xmlns:a16="http://schemas.microsoft.com/office/drawing/2014/main" id="{027EF770-8550-6E40-AA14-505EB000BDD2}"/>
              </a:ext>
            </a:extLst>
          </p:cNvPr>
          <p:cNvSpPr>
            <a:spLocks noGrp="1" noChangeAspect="1"/>
          </p:cNvSpPr>
          <p:nvPr>
            <p:ph type="pic" sz="quarter" idx="25" hasCustomPrompt="1"/>
          </p:nvPr>
        </p:nvSpPr>
        <p:spPr>
          <a:xfrm>
            <a:off x="8170374"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3" name="Text Placeholder 28">
            <a:extLst>
              <a:ext uri="{FF2B5EF4-FFF2-40B4-BE49-F238E27FC236}">
                <a16:creationId xmlns:a16="http://schemas.microsoft.com/office/drawing/2014/main" id="{9F907865-F29A-884D-ACE0-1D7E197269E7}"/>
              </a:ext>
            </a:extLst>
          </p:cNvPr>
          <p:cNvSpPr>
            <a:spLocks noGrp="1"/>
          </p:cNvSpPr>
          <p:nvPr>
            <p:ph type="body" sz="quarter" idx="26"/>
          </p:nvPr>
        </p:nvSpPr>
        <p:spPr>
          <a:xfrm>
            <a:off x="807487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Picture Placeholder 19">
            <a:extLst>
              <a:ext uri="{FF2B5EF4-FFF2-40B4-BE49-F238E27FC236}">
                <a16:creationId xmlns:a16="http://schemas.microsoft.com/office/drawing/2014/main" id="{E6185DB3-0455-AB43-8C71-1ECCAFBFED7A}"/>
              </a:ext>
            </a:extLst>
          </p:cNvPr>
          <p:cNvSpPr>
            <a:spLocks noGrp="1" noChangeAspect="1"/>
          </p:cNvSpPr>
          <p:nvPr>
            <p:ph type="pic" sz="quarter" idx="27" hasCustomPrompt="1"/>
          </p:nvPr>
        </p:nvSpPr>
        <p:spPr>
          <a:xfrm>
            <a:off x="9392749"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5" name="Text Placeholder 28">
            <a:extLst>
              <a:ext uri="{FF2B5EF4-FFF2-40B4-BE49-F238E27FC236}">
                <a16:creationId xmlns:a16="http://schemas.microsoft.com/office/drawing/2014/main" id="{B3CCD3F1-2644-E24A-9313-A0C61C60588D}"/>
              </a:ext>
            </a:extLst>
          </p:cNvPr>
          <p:cNvSpPr>
            <a:spLocks noGrp="1"/>
          </p:cNvSpPr>
          <p:nvPr>
            <p:ph type="body" sz="quarter" idx="28"/>
          </p:nvPr>
        </p:nvSpPr>
        <p:spPr>
          <a:xfrm>
            <a:off x="9257951"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Picture Placeholder 19">
            <a:extLst>
              <a:ext uri="{FF2B5EF4-FFF2-40B4-BE49-F238E27FC236}">
                <a16:creationId xmlns:a16="http://schemas.microsoft.com/office/drawing/2014/main" id="{AE194306-B5E3-4840-8B5C-EE8429CEE576}"/>
              </a:ext>
            </a:extLst>
          </p:cNvPr>
          <p:cNvSpPr>
            <a:spLocks noGrp="1" noChangeAspect="1"/>
          </p:cNvSpPr>
          <p:nvPr>
            <p:ph type="pic" sz="quarter" idx="29" hasCustomPrompt="1"/>
          </p:nvPr>
        </p:nvSpPr>
        <p:spPr>
          <a:xfrm>
            <a:off x="10615125" y="4452592"/>
            <a:ext cx="719999" cy="731286"/>
          </a:xfrm>
          <a:prstGeom prst="rect">
            <a:avLst/>
          </a:prstGeom>
        </p:spPr>
        <p:txBody>
          <a:bodyPr lIns="72000" tIns="72000" rIns="72000" bIns="72000" anchor="ctr"/>
          <a:lstStyle>
            <a:lvl1pPr algn="ctr">
              <a:defRPr sz="1400"/>
            </a:lvl1pPr>
          </a:lstStyle>
          <a:p>
            <a:r>
              <a:rPr lang="en-US" dirty="0"/>
              <a:t>Icon</a:t>
            </a:r>
          </a:p>
        </p:txBody>
      </p:sp>
      <p:sp>
        <p:nvSpPr>
          <p:cNvPr id="17" name="Text Placeholder 28">
            <a:extLst>
              <a:ext uri="{FF2B5EF4-FFF2-40B4-BE49-F238E27FC236}">
                <a16:creationId xmlns:a16="http://schemas.microsoft.com/office/drawing/2014/main" id="{41110219-D17D-F34F-A3AC-144A5E575DB3}"/>
              </a:ext>
            </a:extLst>
          </p:cNvPr>
          <p:cNvSpPr>
            <a:spLocks noGrp="1"/>
          </p:cNvSpPr>
          <p:nvPr>
            <p:ph type="body" sz="quarter" idx="30"/>
          </p:nvPr>
        </p:nvSpPr>
        <p:spPr>
          <a:xfrm>
            <a:off x="10525125" y="5287658"/>
            <a:ext cx="899999" cy="499911"/>
          </a:xfrm>
          <a:prstGeom prst="rect">
            <a:avLst/>
          </a:prstGeo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0" name="Straight Connector 19">
            <a:extLst>
              <a:ext uri="{FF2B5EF4-FFF2-40B4-BE49-F238E27FC236}">
                <a16:creationId xmlns:a16="http://schemas.microsoft.com/office/drawing/2014/main" id="{16345C45-6C36-4741-993B-0FEC8F899C90}"/>
              </a:ext>
            </a:extLst>
          </p:cNvPr>
          <p:cNvCxnSpPr>
            <a:cxnSpLocks/>
            <a:stCxn id="10" idx="3"/>
          </p:cNvCxnSpPr>
          <p:nvPr userDrawn="1"/>
        </p:nvCxnSpPr>
        <p:spPr>
          <a:xfrm>
            <a:off x="7667998" y="4814150"/>
            <a:ext cx="496876" cy="31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584F8A-3BD6-7F4D-9606-D7ED9B615057}"/>
              </a:ext>
            </a:extLst>
          </p:cNvPr>
          <p:cNvCxnSpPr/>
          <p:nvPr userDrawn="1"/>
        </p:nvCxnSpPr>
        <p:spPr>
          <a:xfrm>
            <a:off x="8894632"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9D6C21-73D5-BC45-B31C-E7A86D83262E}"/>
              </a:ext>
            </a:extLst>
          </p:cNvPr>
          <p:cNvCxnSpPr/>
          <p:nvPr userDrawn="1"/>
        </p:nvCxnSpPr>
        <p:spPr>
          <a:xfrm>
            <a:off x="10110115" y="4808510"/>
            <a:ext cx="496876" cy="88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ooter Placeholder 2">
            <a:extLst>
              <a:ext uri="{FF2B5EF4-FFF2-40B4-BE49-F238E27FC236}">
                <a16:creationId xmlns:a16="http://schemas.microsoft.com/office/drawing/2014/main" id="{40D841D3-EBFD-AD4A-8354-86E5C9C96D97}"/>
              </a:ext>
            </a:extLst>
          </p:cNvPr>
          <p:cNvSpPr>
            <a:spLocks noGrp="1"/>
          </p:cNvSpPr>
          <p:nvPr>
            <p:ph type="ftr" sz="quarter" idx="3"/>
          </p:nvPr>
        </p:nvSpPr>
        <p:spPr>
          <a:xfrm>
            <a:off x="6922979" y="6436556"/>
            <a:ext cx="4716000" cy="169277"/>
          </a:xfrm>
          <a:prstGeom prst="rect">
            <a:avLst/>
          </a:prstGeom>
        </p:spPr>
        <p:txBody>
          <a:bodyPr lIns="0" tIns="0" rIns="0" bIns="0"/>
          <a:lstStyle>
            <a:lvl1pPr>
              <a:defRPr sz="11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DWF | Title</a:t>
            </a:r>
            <a:endParaRPr lang="en-US" dirty="0"/>
          </a:p>
        </p:txBody>
      </p:sp>
      <p:sp>
        <p:nvSpPr>
          <p:cNvPr id="27" name="Slide Number Placeholder 3">
            <a:extLst>
              <a:ext uri="{FF2B5EF4-FFF2-40B4-BE49-F238E27FC236}">
                <a16:creationId xmlns:a16="http://schemas.microsoft.com/office/drawing/2014/main" id="{6F0ED545-D399-324E-9A78-F3D3C733CA29}"/>
              </a:ext>
            </a:extLst>
          </p:cNvPr>
          <p:cNvSpPr>
            <a:spLocks noGrp="1"/>
          </p:cNvSpPr>
          <p:nvPr>
            <p:ph type="sldNum" sz="quarter" idx="4"/>
          </p:nvPr>
        </p:nvSpPr>
        <p:spPr>
          <a:xfrm>
            <a:off x="6612119" y="6436556"/>
            <a:ext cx="288000" cy="169277"/>
          </a:xfrm>
          <a:prstGeom prst="rect">
            <a:avLst/>
          </a:prstGeom>
        </p:spPr>
        <p:txBody>
          <a:bodyPr lIns="0" tIns="0" rIns="0" bIns="0"/>
          <a:lstStyle>
            <a:lvl1pPr>
              <a:defRPr sz="11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28" name="Straight Connector 27">
            <a:extLst>
              <a:ext uri="{FF2B5EF4-FFF2-40B4-BE49-F238E27FC236}">
                <a16:creationId xmlns:a16="http://schemas.microsoft.com/office/drawing/2014/main" id="{7C1BA01D-1B99-7B42-BA1A-EB1881C32A25}"/>
              </a:ext>
            </a:extLst>
          </p:cNvPr>
          <p:cNvCxnSpPr>
            <a:cxnSpLocks/>
          </p:cNvCxnSpPr>
          <p:nvPr userDrawn="1"/>
        </p:nvCxnSpPr>
        <p:spPr>
          <a:xfrm>
            <a:off x="6612119" y="630872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F7FDED-604E-9542-A498-445A3F22664B}"/>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image/icon: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Delete image/icon &gt; Click image icon &gt; Select new image/icon</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5">
            <a:extLst>
              <a:ext uri="{FF2B5EF4-FFF2-40B4-BE49-F238E27FC236}">
                <a16:creationId xmlns:a16="http://schemas.microsoft.com/office/drawing/2014/main" id="{E8BF40F3-DE03-034F-8CB7-29FDB9DF288F}"/>
              </a:ext>
            </a:extLst>
          </p:cNvPr>
          <p:cNvSpPr>
            <a:spLocks noGrp="1"/>
          </p:cNvSpPr>
          <p:nvPr>
            <p:ph type="body" sz="quarter" idx="41"/>
          </p:nvPr>
        </p:nvSpPr>
        <p:spPr>
          <a:xfrm>
            <a:off x="6620357" y="2750905"/>
            <a:ext cx="5018171"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 </a:t>
            </a:r>
          </a:p>
        </p:txBody>
      </p:sp>
    </p:spTree>
    <p:extLst>
      <p:ext uri="{BB962C8B-B14F-4D97-AF65-F5344CB8AC3E}">
        <p14:creationId xmlns:p14="http://schemas.microsoft.com/office/powerpoint/2010/main" val="40363744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slide with title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5" name="Footer Placeholder 4"/>
          <p:cNvSpPr>
            <a:spLocks noGrp="1"/>
          </p:cNvSpPr>
          <p:nvPr>
            <p:ph type="ftr" sz="quarter" idx="12"/>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12339307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 Bg 1 Col Txt 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08D449A-C3AD-744C-8C61-31B4671560C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5128" y="5051"/>
            <a:ext cx="12339128" cy="6854638"/>
          </a:xfrm>
          <a:prstGeom prst="rect">
            <a:avLst/>
          </a:prstGeom>
        </p:spPr>
      </p:pic>
      <p:grpSp>
        <p:nvGrpSpPr>
          <p:cNvPr id="6" name="Group 5">
            <a:extLst>
              <a:ext uri="{FF2B5EF4-FFF2-40B4-BE49-F238E27FC236}">
                <a16:creationId xmlns:a16="http://schemas.microsoft.com/office/drawing/2014/main" id="{5BA27900-B931-9340-AC70-7A5853480612}"/>
              </a:ext>
            </a:extLst>
          </p:cNvPr>
          <p:cNvGrpSpPr/>
          <p:nvPr userDrawn="1"/>
        </p:nvGrpSpPr>
        <p:grpSpPr>
          <a:xfrm>
            <a:off x="-135128" y="0"/>
            <a:ext cx="6227953" cy="6858000"/>
            <a:chOff x="5975400" y="0"/>
            <a:chExt cx="6227953" cy="6858000"/>
          </a:xfrm>
        </p:grpSpPr>
        <p:sp>
          <p:nvSpPr>
            <p:cNvPr id="7" name="Rectangle 6">
              <a:extLst>
                <a:ext uri="{FF2B5EF4-FFF2-40B4-BE49-F238E27FC236}">
                  <a16:creationId xmlns:a16="http://schemas.microsoft.com/office/drawing/2014/main" id="{EC260FF0-F24F-BD45-9C25-2DADB25CC7F1}"/>
                </a:ext>
              </a:extLst>
            </p:cNvPr>
            <p:cNvSpPr/>
            <p:nvPr userDrawn="1"/>
          </p:nvSpPr>
          <p:spPr>
            <a:xfrm>
              <a:off x="6453352" y="0"/>
              <a:ext cx="5187786"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1D2047D5-F0AB-AE40-B108-40ADF67D06D6}"/>
                </a:ext>
              </a:extLst>
            </p:cNvPr>
            <p:cNvSpPr/>
            <p:nvPr userDrawn="1"/>
          </p:nvSpPr>
          <p:spPr>
            <a:xfrm flipH="1">
              <a:off x="5975400" y="0"/>
              <a:ext cx="25807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737167D9-3367-E14F-926D-251580015834}"/>
                </a:ext>
              </a:extLst>
            </p:cNvPr>
            <p:cNvSpPr/>
            <p:nvPr userDrawn="1"/>
          </p:nvSpPr>
          <p:spPr>
            <a:xfrm flipH="1">
              <a:off x="11861012" y="0"/>
              <a:ext cx="34234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6B234D3A-E9D6-F544-A380-E1DD88485EE8}"/>
                </a:ext>
              </a:extLst>
            </p:cNvPr>
            <p:cNvSpPr/>
            <p:nvPr userDrawn="1"/>
          </p:nvSpPr>
          <p:spPr>
            <a:xfrm>
              <a:off x="7291387" y="0"/>
              <a:ext cx="4340321"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1" name="Title 1">
            <a:extLst>
              <a:ext uri="{FF2B5EF4-FFF2-40B4-BE49-F238E27FC236}">
                <a16:creationId xmlns:a16="http://schemas.microsoft.com/office/drawing/2014/main" id="{C3FF1614-36DF-7349-B809-0B9BDF879713}"/>
              </a:ext>
            </a:extLst>
          </p:cNvPr>
          <p:cNvSpPr>
            <a:spLocks noGrp="1"/>
          </p:cNvSpPr>
          <p:nvPr>
            <p:ph type="title"/>
          </p:nvPr>
        </p:nvSpPr>
        <p:spPr>
          <a:xfrm>
            <a:off x="1543464" y="723802"/>
            <a:ext cx="3520966" cy="538609"/>
          </a:xfrm>
        </p:spPr>
        <p:txBody>
          <a:bodyPr/>
          <a:lstStyle/>
          <a:p>
            <a:r>
              <a:rPr lang="en-GB" dirty="0"/>
              <a:t>Click to edit Master title style</a:t>
            </a:r>
            <a:endParaRPr lang="en-US" dirty="0"/>
          </a:p>
        </p:txBody>
      </p:sp>
      <p:cxnSp>
        <p:nvCxnSpPr>
          <p:cNvPr id="12" name="Straight Connector 11">
            <a:extLst>
              <a:ext uri="{FF2B5EF4-FFF2-40B4-BE49-F238E27FC236}">
                <a16:creationId xmlns:a16="http://schemas.microsoft.com/office/drawing/2014/main" id="{2EEA35C9-7A56-9C42-8E14-076BA02D4057}"/>
              </a:ext>
            </a:extLst>
          </p:cNvPr>
          <p:cNvCxnSpPr>
            <a:cxnSpLocks/>
          </p:cNvCxnSpPr>
          <p:nvPr userDrawn="1"/>
        </p:nvCxnSpPr>
        <p:spPr>
          <a:xfrm>
            <a:off x="1543464" y="13165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8">
            <a:extLst>
              <a:ext uri="{FF2B5EF4-FFF2-40B4-BE49-F238E27FC236}">
                <a16:creationId xmlns:a16="http://schemas.microsoft.com/office/drawing/2014/main" id="{0C55A19B-944A-1446-B279-AAF8E1B3F27A}"/>
              </a:ext>
            </a:extLst>
          </p:cNvPr>
          <p:cNvSpPr>
            <a:spLocks noGrp="1"/>
          </p:cNvSpPr>
          <p:nvPr>
            <p:ph type="body" sz="quarter" idx="12"/>
          </p:nvPr>
        </p:nvSpPr>
        <p:spPr>
          <a:xfrm>
            <a:off x="1542698" y="2051050"/>
            <a:ext cx="3520800" cy="1210588"/>
          </a:xfrm>
        </p:spPr>
        <p:txBody>
          <a:bodyPr/>
          <a:lstStyle>
            <a:lvl1pPr>
              <a:defRPr b="0" i="0">
                <a:solidFill>
                  <a:schemeClr val="accent3"/>
                </a:solidFill>
                <a:latin typeface="Merriweather Light" pitchFamily="2" charset="77"/>
              </a:defRPr>
            </a:lvl1pPr>
            <a:lvl2pPr>
              <a:defRPr>
                <a:solidFill>
                  <a:schemeClr val="accent3"/>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9" name="TextBox 18">
            <a:extLst>
              <a:ext uri="{FF2B5EF4-FFF2-40B4-BE49-F238E27FC236}">
                <a16:creationId xmlns:a16="http://schemas.microsoft.com/office/drawing/2014/main" id="{32EB5062-5912-454F-9545-02BD45E12DD1}"/>
              </a:ext>
            </a:extLst>
          </p:cNvPr>
          <p:cNvSpPr txBox="1"/>
          <p:nvPr userDrawn="1"/>
        </p:nvSpPr>
        <p:spPr>
          <a:xfrm>
            <a:off x="1" y="6991350"/>
            <a:ext cx="12191999" cy="430887"/>
          </a:xfrm>
          <a:prstGeom prst="rect">
            <a:avLst/>
          </a:prstGeom>
          <a:noFill/>
        </p:spPr>
        <p:txBody>
          <a:bodyPr wrap="square" lIns="0" tIns="0" rIns="0" bIns="0" rtlCol="0">
            <a:spAutoFit/>
          </a:bodyPr>
          <a:lstStyle/>
          <a:p>
            <a:pPr algn="r"/>
            <a:r>
              <a:rPr lang="en-GB" sz="1400" b="0" i="0" dirty="0">
                <a:latin typeface="Open Sans" panose="020B0606030504020204" pitchFamily="34" charset="0"/>
                <a:ea typeface="Open Sans" panose="020B0606030504020204" pitchFamily="34" charset="0"/>
                <a:cs typeface="Open Sans" panose="020B0606030504020204" pitchFamily="34" charset="0"/>
              </a:rPr>
              <a:t>How</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to c</a:t>
            </a:r>
            <a:r>
              <a:rPr lang="en-GB" sz="1400" b="0" i="0" dirty="0">
                <a:latin typeface="Open Sans" panose="020B0606030504020204" pitchFamily="34" charset="0"/>
                <a:ea typeface="Open Sans" panose="020B0606030504020204" pitchFamily="34" charset="0"/>
                <a:cs typeface="Open Sans" panose="020B0606030504020204" pitchFamily="34" charset="0"/>
              </a:rPr>
              <a:t>hange</a:t>
            </a:r>
            <a:r>
              <a:rPr lang="en-GB" sz="1400" b="0" i="0" baseline="0" dirty="0">
                <a:latin typeface="Open Sans" panose="020B0606030504020204" pitchFamily="34" charset="0"/>
                <a:ea typeface="Open Sans" panose="020B0606030504020204" pitchFamily="34" charset="0"/>
                <a:cs typeface="Open Sans" panose="020B0606030504020204" pitchFamily="34" charset="0"/>
              </a:rPr>
              <a:t> background image: </a:t>
            </a:r>
          </a:p>
          <a:p>
            <a:pPr algn="r"/>
            <a:r>
              <a:rPr lang="en-GB" sz="1400" b="0" i="0" baseline="0" dirty="0">
                <a:latin typeface="Open Sans" panose="020B0606030504020204" pitchFamily="34" charset="0"/>
                <a:ea typeface="Open Sans" panose="020B0606030504020204" pitchFamily="34" charset="0"/>
                <a:cs typeface="Open Sans" panose="020B0606030504020204" pitchFamily="34" charset="0"/>
              </a:rPr>
              <a:t>Right click &gt; Format background &gt; Picture or texture fill &gt; File &gt; Select a correctly sized PPT wide image</a:t>
            </a:r>
            <a:endParaRPr lang="en-GB" sz="14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5">
            <a:extLst>
              <a:ext uri="{FF2B5EF4-FFF2-40B4-BE49-F238E27FC236}">
                <a16:creationId xmlns:a16="http://schemas.microsoft.com/office/drawing/2014/main" id="{683CF3BE-5E97-E444-A66F-50CB1DF04969}"/>
              </a:ext>
            </a:extLst>
          </p:cNvPr>
          <p:cNvSpPr>
            <a:spLocks noGrp="1"/>
          </p:cNvSpPr>
          <p:nvPr>
            <p:ph type="body" sz="quarter" idx="42"/>
          </p:nvPr>
        </p:nvSpPr>
        <p:spPr>
          <a:xfrm>
            <a:off x="1524000" y="3429000"/>
            <a:ext cx="3539497"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74869458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ank slide with title footer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p:txBody>
          <a:bodyPr/>
          <a:lstStyle/>
          <a:p>
            <a:r>
              <a:rPr lang="en-GB" dirty="0"/>
              <a:t>Click to edit Master title style</a:t>
            </a:r>
            <a:endParaRPr lang="en-US"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7" name="Straight Connector 6">
            <a:extLst>
              <a:ext uri="{FF2B5EF4-FFF2-40B4-BE49-F238E27FC236}">
                <a16:creationId xmlns:a16="http://schemas.microsoft.com/office/drawing/2014/main" id="{8C8A8B52-BD5F-1E4A-8235-8A797CF5B36F}"/>
              </a:ext>
            </a:extLst>
          </p:cNvPr>
          <p:cNvCxnSpPr>
            <a:cxnSpLocks/>
          </p:cNvCxnSpPr>
          <p:nvPr userDrawn="1"/>
        </p:nvCxnSpPr>
        <p:spPr>
          <a:xfrm>
            <a:off x="560291"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A85012-4D54-6E4D-929D-B3580B4E6A9E}"/>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2"/>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70428389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Col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8" name="Text Placeholder 7">
            <a:extLst>
              <a:ext uri="{FF2B5EF4-FFF2-40B4-BE49-F238E27FC236}">
                <a16:creationId xmlns:a16="http://schemas.microsoft.com/office/drawing/2014/main" id="{0E0A5346-A96E-1F40-9C08-BC43EE7AD7E6}"/>
              </a:ext>
            </a:extLst>
          </p:cNvPr>
          <p:cNvSpPr>
            <a:spLocks noGrp="1"/>
          </p:cNvSpPr>
          <p:nvPr>
            <p:ph type="body" sz="quarter" idx="12"/>
          </p:nvPr>
        </p:nvSpPr>
        <p:spPr>
          <a:xfrm>
            <a:off x="560291" y="2051050"/>
            <a:ext cx="11073600" cy="246221"/>
          </a:xfrm>
        </p:spPr>
        <p:txBody>
          <a:bodyPr/>
          <a:lstStyle/>
          <a:p>
            <a:pPr lvl="0"/>
            <a:r>
              <a:rPr lang="en-GB" dirty="0"/>
              <a:t>Click to edit Master text styles</a:t>
            </a:r>
          </a:p>
        </p:txBody>
      </p:sp>
      <p:sp>
        <p:nvSpPr>
          <p:cNvPr id="18" name="Text Placeholder 5">
            <a:extLst>
              <a:ext uri="{FF2B5EF4-FFF2-40B4-BE49-F238E27FC236}">
                <a16:creationId xmlns:a16="http://schemas.microsoft.com/office/drawing/2014/main" id="{35C93A24-4537-114E-A7B4-7C434CCC58DE}"/>
              </a:ext>
            </a:extLst>
          </p:cNvPr>
          <p:cNvSpPr>
            <a:spLocks noGrp="1"/>
          </p:cNvSpPr>
          <p:nvPr>
            <p:ph type="body" sz="quarter" idx="41"/>
          </p:nvPr>
        </p:nvSpPr>
        <p:spPr>
          <a:xfrm>
            <a:off x="560388" y="2446040"/>
            <a:ext cx="1108075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407333365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 Col Text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7" name="Straight Connector 6">
            <a:extLst>
              <a:ext uri="{FF2B5EF4-FFF2-40B4-BE49-F238E27FC236}">
                <a16:creationId xmlns:a16="http://schemas.microsoft.com/office/drawing/2014/main" id="{EF70DEB6-0BA7-994C-A4B4-47CD069E7EC6}"/>
              </a:ext>
            </a:extLst>
          </p:cNvPr>
          <p:cNvCxnSpPr>
            <a:cxnSpLocks/>
          </p:cNvCxnSpPr>
          <p:nvPr userDrawn="1"/>
        </p:nvCxnSpPr>
        <p:spPr>
          <a:xfrm>
            <a:off x="560291"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613CC8-98DF-1A49-99B2-CBAB1FC07E3D}"/>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60209D90-546E-0F47-B5A8-328078F7C7F4}"/>
              </a:ext>
            </a:extLst>
          </p:cNvPr>
          <p:cNvSpPr>
            <a:spLocks noGrp="1"/>
          </p:cNvSpPr>
          <p:nvPr>
            <p:ph type="body" sz="quarter" idx="15"/>
          </p:nvPr>
        </p:nvSpPr>
        <p:spPr>
          <a:xfrm>
            <a:off x="560291" y="2549598"/>
            <a:ext cx="11073600" cy="246221"/>
          </a:xfrm>
        </p:spPr>
        <p:txBody>
          <a:bodyPr/>
          <a:lstStyle/>
          <a:p>
            <a:pPr lvl="0"/>
            <a:r>
              <a:rPr lang="en-GB" dirty="0"/>
              <a:t>Click to edit Master text styles</a:t>
            </a:r>
          </a:p>
        </p:txBody>
      </p:sp>
      <p:sp>
        <p:nvSpPr>
          <p:cNvPr id="9" name="Text Placeholder 5">
            <a:extLst>
              <a:ext uri="{FF2B5EF4-FFF2-40B4-BE49-F238E27FC236}">
                <a16:creationId xmlns:a16="http://schemas.microsoft.com/office/drawing/2014/main" id="{36AEB9A9-B181-4449-AF04-6735F1709F57}"/>
              </a:ext>
            </a:extLst>
          </p:cNvPr>
          <p:cNvSpPr>
            <a:spLocks noGrp="1"/>
          </p:cNvSpPr>
          <p:nvPr>
            <p:ph type="body" sz="quarter" idx="41"/>
          </p:nvPr>
        </p:nvSpPr>
        <p:spPr>
          <a:xfrm>
            <a:off x="560388" y="2944588"/>
            <a:ext cx="1108075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5" name="Footer Placeholder 4"/>
          <p:cNvSpPr>
            <a:spLocks noGrp="1"/>
          </p:cNvSpPr>
          <p:nvPr>
            <p:ph type="ftr" sz="quarter" idx="42"/>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11628978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ol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9" name="Text Placeholder 7">
            <a:extLst>
              <a:ext uri="{FF2B5EF4-FFF2-40B4-BE49-F238E27FC236}">
                <a16:creationId xmlns:a16="http://schemas.microsoft.com/office/drawing/2014/main" id="{9F3C28F8-D134-FC48-9495-8A79B0B072D1}"/>
              </a:ext>
            </a:extLst>
          </p:cNvPr>
          <p:cNvSpPr>
            <a:spLocks noGrp="1"/>
          </p:cNvSpPr>
          <p:nvPr>
            <p:ph type="body" sz="quarter" idx="19"/>
          </p:nvPr>
        </p:nvSpPr>
        <p:spPr>
          <a:xfrm>
            <a:off x="560291" y="2051050"/>
            <a:ext cx="5468400" cy="246221"/>
          </a:xfrm>
        </p:spPr>
        <p:txBody>
          <a:bodyPr/>
          <a:lstStyle/>
          <a:p>
            <a:pPr lvl="0"/>
            <a:r>
              <a:rPr lang="en-GB" dirty="0"/>
              <a:t>Click to edit Master text styles</a:t>
            </a:r>
          </a:p>
        </p:txBody>
      </p:sp>
      <p:sp>
        <p:nvSpPr>
          <p:cNvPr id="15" name="Text Placeholder 7">
            <a:extLst>
              <a:ext uri="{FF2B5EF4-FFF2-40B4-BE49-F238E27FC236}">
                <a16:creationId xmlns:a16="http://schemas.microsoft.com/office/drawing/2014/main" id="{010D2D97-B208-1C45-8936-87B30CFEABA2}"/>
              </a:ext>
            </a:extLst>
          </p:cNvPr>
          <p:cNvSpPr>
            <a:spLocks noGrp="1"/>
          </p:cNvSpPr>
          <p:nvPr>
            <p:ph type="body" sz="quarter" idx="35"/>
          </p:nvPr>
        </p:nvSpPr>
        <p:spPr>
          <a:xfrm>
            <a:off x="6165491" y="2051050"/>
            <a:ext cx="5468400" cy="246221"/>
          </a:xfrm>
        </p:spPr>
        <p:txBody>
          <a:bodyPr/>
          <a:lstStyle/>
          <a:p>
            <a:pPr lvl="0"/>
            <a:r>
              <a:rPr lang="en-GB" dirty="0"/>
              <a:t>Click to edit Master text styles</a:t>
            </a:r>
          </a:p>
        </p:txBody>
      </p:sp>
      <p:sp>
        <p:nvSpPr>
          <p:cNvPr id="11" name="Text Placeholder 5">
            <a:extLst>
              <a:ext uri="{FF2B5EF4-FFF2-40B4-BE49-F238E27FC236}">
                <a16:creationId xmlns:a16="http://schemas.microsoft.com/office/drawing/2014/main" id="{ECE2F56B-DC8F-8A43-B65E-EFDA49DA9FDD}"/>
              </a:ext>
            </a:extLst>
          </p:cNvPr>
          <p:cNvSpPr>
            <a:spLocks noGrp="1"/>
          </p:cNvSpPr>
          <p:nvPr>
            <p:ph type="body" sz="quarter" idx="41"/>
          </p:nvPr>
        </p:nvSpPr>
        <p:spPr>
          <a:xfrm>
            <a:off x="560387" y="2446040"/>
            <a:ext cx="54684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2" name="Text Placeholder 5">
            <a:extLst>
              <a:ext uri="{FF2B5EF4-FFF2-40B4-BE49-F238E27FC236}">
                <a16:creationId xmlns:a16="http://schemas.microsoft.com/office/drawing/2014/main" id="{33F671A9-9984-284C-9C75-68467E5F4409}"/>
              </a:ext>
            </a:extLst>
          </p:cNvPr>
          <p:cNvSpPr>
            <a:spLocks noGrp="1"/>
          </p:cNvSpPr>
          <p:nvPr>
            <p:ph type="body" sz="quarter" idx="42"/>
          </p:nvPr>
        </p:nvSpPr>
        <p:spPr>
          <a:xfrm>
            <a:off x="6189663" y="2446040"/>
            <a:ext cx="5464175"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5" name="Footer Placeholder 4"/>
          <p:cNvSpPr>
            <a:spLocks noGrp="1"/>
          </p:cNvSpPr>
          <p:nvPr>
            <p:ph type="ftr" sz="quarter" idx="43"/>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675630839"/>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 Col Text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9" name="Straight Connector 8">
            <a:extLst>
              <a:ext uri="{FF2B5EF4-FFF2-40B4-BE49-F238E27FC236}">
                <a16:creationId xmlns:a16="http://schemas.microsoft.com/office/drawing/2014/main" id="{133E61B7-A764-C44F-AF83-AA8C9045114F}"/>
              </a:ext>
            </a:extLst>
          </p:cNvPr>
          <p:cNvCxnSpPr>
            <a:cxnSpLocks/>
          </p:cNvCxnSpPr>
          <p:nvPr userDrawn="1"/>
        </p:nvCxnSpPr>
        <p:spPr>
          <a:xfrm>
            <a:off x="560291"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64E1B6A-ACE3-BA43-837C-27293FA1AF11}"/>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7">
            <a:extLst>
              <a:ext uri="{FF2B5EF4-FFF2-40B4-BE49-F238E27FC236}">
                <a16:creationId xmlns:a16="http://schemas.microsoft.com/office/drawing/2014/main" id="{DA233882-E2B8-F745-AB3C-6C9261D498BE}"/>
              </a:ext>
            </a:extLst>
          </p:cNvPr>
          <p:cNvSpPr>
            <a:spLocks noGrp="1"/>
          </p:cNvSpPr>
          <p:nvPr>
            <p:ph type="body" sz="quarter" idx="19"/>
          </p:nvPr>
        </p:nvSpPr>
        <p:spPr>
          <a:xfrm>
            <a:off x="560291" y="2549598"/>
            <a:ext cx="5468400" cy="246221"/>
          </a:xfrm>
        </p:spPr>
        <p:txBody>
          <a:bodyPr/>
          <a:lstStyle/>
          <a:p>
            <a:pPr lvl="0"/>
            <a:r>
              <a:rPr lang="en-GB" dirty="0"/>
              <a:t>Click to edit Master text styles</a:t>
            </a:r>
          </a:p>
        </p:txBody>
      </p:sp>
      <p:sp>
        <p:nvSpPr>
          <p:cNvPr id="17" name="Text Placeholder 7">
            <a:extLst>
              <a:ext uri="{FF2B5EF4-FFF2-40B4-BE49-F238E27FC236}">
                <a16:creationId xmlns:a16="http://schemas.microsoft.com/office/drawing/2014/main" id="{897E79B0-7449-3947-AA8C-6FCB89783A81}"/>
              </a:ext>
            </a:extLst>
          </p:cNvPr>
          <p:cNvSpPr>
            <a:spLocks noGrp="1"/>
          </p:cNvSpPr>
          <p:nvPr>
            <p:ph type="body" sz="quarter" idx="35"/>
          </p:nvPr>
        </p:nvSpPr>
        <p:spPr>
          <a:xfrm>
            <a:off x="6165491" y="2549598"/>
            <a:ext cx="5468400" cy="246221"/>
          </a:xfrm>
        </p:spPr>
        <p:txBody>
          <a:bodyPr/>
          <a:lstStyle/>
          <a:p>
            <a:pPr lvl="0"/>
            <a:r>
              <a:rPr lang="en-GB" dirty="0"/>
              <a:t>Click to edit Master text styles</a:t>
            </a:r>
          </a:p>
        </p:txBody>
      </p:sp>
      <p:sp>
        <p:nvSpPr>
          <p:cNvPr id="11" name="Text Placeholder 5">
            <a:extLst>
              <a:ext uri="{FF2B5EF4-FFF2-40B4-BE49-F238E27FC236}">
                <a16:creationId xmlns:a16="http://schemas.microsoft.com/office/drawing/2014/main" id="{F3141CE3-758B-6142-B7F2-9D9D10D4A938}"/>
              </a:ext>
            </a:extLst>
          </p:cNvPr>
          <p:cNvSpPr>
            <a:spLocks noGrp="1"/>
          </p:cNvSpPr>
          <p:nvPr>
            <p:ph type="body" sz="quarter" idx="41"/>
          </p:nvPr>
        </p:nvSpPr>
        <p:spPr>
          <a:xfrm>
            <a:off x="560388" y="2944588"/>
            <a:ext cx="54684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2" name="Text Placeholder 5">
            <a:extLst>
              <a:ext uri="{FF2B5EF4-FFF2-40B4-BE49-F238E27FC236}">
                <a16:creationId xmlns:a16="http://schemas.microsoft.com/office/drawing/2014/main" id="{90B8306E-8D26-B54E-A257-110812B882D0}"/>
              </a:ext>
            </a:extLst>
          </p:cNvPr>
          <p:cNvSpPr>
            <a:spLocks noGrp="1"/>
          </p:cNvSpPr>
          <p:nvPr>
            <p:ph type="body" sz="quarter" idx="42"/>
          </p:nvPr>
        </p:nvSpPr>
        <p:spPr>
          <a:xfrm>
            <a:off x="6165491" y="2944588"/>
            <a:ext cx="54684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5" name="Footer Placeholder 4"/>
          <p:cNvSpPr>
            <a:spLocks noGrp="1"/>
          </p:cNvSpPr>
          <p:nvPr>
            <p:ph type="ftr" sz="quarter" idx="43"/>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80126168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Col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sp>
        <p:nvSpPr>
          <p:cNvPr id="11" name="Text Placeholder 7">
            <a:extLst>
              <a:ext uri="{FF2B5EF4-FFF2-40B4-BE49-F238E27FC236}">
                <a16:creationId xmlns:a16="http://schemas.microsoft.com/office/drawing/2014/main" id="{FE51C106-5B1A-0D47-B867-CCDBE46AC079}"/>
              </a:ext>
            </a:extLst>
          </p:cNvPr>
          <p:cNvSpPr>
            <a:spLocks noGrp="1"/>
          </p:cNvSpPr>
          <p:nvPr>
            <p:ph type="body" sz="quarter" idx="23"/>
          </p:nvPr>
        </p:nvSpPr>
        <p:spPr>
          <a:xfrm>
            <a:off x="560291" y="2051050"/>
            <a:ext cx="3592800" cy="246221"/>
          </a:xfrm>
        </p:spPr>
        <p:txBody>
          <a:bodyPr/>
          <a:lstStyle/>
          <a:p>
            <a:pPr lvl="0"/>
            <a:r>
              <a:rPr lang="en-GB" dirty="0"/>
              <a:t>Click to edit Master text styles</a:t>
            </a:r>
          </a:p>
        </p:txBody>
      </p:sp>
      <p:sp>
        <p:nvSpPr>
          <p:cNvPr id="19" name="Text Placeholder 7">
            <a:extLst>
              <a:ext uri="{FF2B5EF4-FFF2-40B4-BE49-F238E27FC236}">
                <a16:creationId xmlns:a16="http://schemas.microsoft.com/office/drawing/2014/main" id="{8D71427F-160A-7648-9F92-72B02ACEA52E}"/>
              </a:ext>
            </a:extLst>
          </p:cNvPr>
          <p:cNvSpPr>
            <a:spLocks noGrp="1"/>
          </p:cNvSpPr>
          <p:nvPr>
            <p:ph type="body" sz="quarter" idx="35"/>
          </p:nvPr>
        </p:nvSpPr>
        <p:spPr>
          <a:xfrm>
            <a:off x="8041091" y="2051050"/>
            <a:ext cx="3592800" cy="246221"/>
          </a:xfrm>
        </p:spPr>
        <p:txBody>
          <a:bodyPr/>
          <a:lstStyle/>
          <a:p>
            <a:pPr lvl="0"/>
            <a:r>
              <a:rPr lang="en-GB" dirty="0"/>
              <a:t>Click to edit Master text styles</a:t>
            </a:r>
          </a:p>
        </p:txBody>
      </p:sp>
      <p:sp>
        <p:nvSpPr>
          <p:cNvPr id="21" name="Text Placeholder 7">
            <a:extLst>
              <a:ext uri="{FF2B5EF4-FFF2-40B4-BE49-F238E27FC236}">
                <a16:creationId xmlns:a16="http://schemas.microsoft.com/office/drawing/2014/main" id="{886D4D01-10A5-364C-86D4-AC4C3F2D4FD7}"/>
              </a:ext>
            </a:extLst>
          </p:cNvPr>
          <p:cNvSpPr>
            <a:spLocks noGrp="1"/>
          </p:cNvSpPr>
          <p:nvPr>
            <p:ph type="body" sz="quarter" idx="37"/>
          </p:nvPr>
        </p:nvSpPr>
        <p:spPr>
          <a:xfrm>
            <a:off x="4300691" y="2051050"/>
            <a:ext cx="3592800" cy="246221"/>
          </a:xfrm>
        </p:spPr>
        <p:txBody>
          <a:bodyPr/>
          <a:lstStyle/>
          <a:p>
            <a:pPr lvl="0"/>
            <a:r>
              <a:rPr lang="en-GB" dirty="0"/>
              <a:t>Click to edit Master text styles</a:t>
            </a:r>
          </a:p>
        </p:txBody>
      </p:sp>
      <p:sp>
        <p:nvSpPr>
          <p:cNvPr id="13" name="Text Placeholder 5">
            <a:extLst>
              <a:ext uri="{FF2B5EF4-FFF2-40B4-BE49-F238E27FC236}">
                <a16:creationId xmlns:a16="http://schemas.microsoft.com/office/drawing/2014/main" id="{87D45FF7-F608-B847-9582-8D98152AA744}"/>
              </a:ext>
            </a:extLst>
          </p:cNvPr>
          <p:cNvSpPr>
            <a:spLocks noGrp="1"/>
          </p:cNvSpPr>
          <p:nvPr>
            <p:ph type="body" sz="quarter" idx="41"/>
          </p:nvPr>
        </p:nvSpPr>
        <p:spPr>
          <a:xfrm>
            <a:off x="560388" y="2446040"/>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4" name="Text Placeholder 5">
            <a:extLst>
              <a:ext uri="{FF2B5EF4-FFF2-40B4-BE49-F238E27FC236}">
                <a16:creationId xmlns:a16="http://schemas.microsoft.com/office/drawing/2014/main" id="{87085295-A77F-7443-8233-B14F299BD0A1}"/>
              </a:ext>
            </a:extLst>
          </p:cNvPr>
          <p:cNvSpPr>
            <a:spLocks noGrp="1"/>
          </p:cNvSpPr>
          <p:nvPr>
            <p:ph type="body" sz="quarter" idx="42"/>
          </p:nvPr>
        </p:nvSpPr>
        <p:spPr>
          <a:xfrm>
            <a:off x="4300691" y="2446040"/>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5" name="Text Placeholder 5">
            <a:extLst>
              <a:ext uri="{FF2B5EF4-FFF2-40B4-BE49-F238E27FC236}">
                <a16:creationId xmlns:a16="http://schemas.microsoft.com/office/drawing/2014/main" id="{D8A796E4-05D1-1143-9EEA-CFC5EB1A8430}"/>
              </a:ext>
            </a:extLst>
          </p:cNvPr>
          <p:cNvSpPr>
            <a:spLocks noGrp="1"/>
          </p:cNvSpPr>
          <p:nvPr>
            <p:ph type="body" sz="quarter" idx="43"/>
          </p:nvPr>
        </p:nvSpPr>
        <p:spPr>
          <a:xfrm>
            <a:off x="8041091" y="2446040"/>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5" name="Footer Placeholder 4"/>
          <p:cNvSpPr>
            <a:spLocks noGrp="1"/>
          </p:cNvSpPr>
          <p:nvPr>
            <p:ph type="ftr" sz="quarter" idx="44"/>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2453441459"/>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3 Col Text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43BC-CBD2-EC40-A6E0-EAC8557FFAA2}"/>
              </a:ext>
            </a:extLst>
          </p:cNvPr>
          <p:cNvSpPr>
            <a:spLocks noGrp="1"/>
          </p:cNvSpPr>
          <p:nvPr>
            <p:ph type="title"/>
          </p:nvPr>
        </p:nvSpPr>
        <p:spPr>
          <a:xfrm>
            <a:off x="560291" y="723802"/>
            <a:ext cx="11073600" cy="538609"/>
          </a:xfrm>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11" name="Straight Connector 10">
            <a:extLst>
              <a:ext uri="{FF2B5EF4-FFF2-40B4-BE49-F238E27FC236}">
                <a16:creationId xmlns:a16="http://schemas.microsoft.com/office/drawing/2014/main" id="{63CE1A70-DFA9-1D4C-91DF-605CFA446F21}"/>
              </a:ext>
            </a:extLst>
          </p:cNvPr>
          <p:cNvCxnSpPr>
            <a:cxnSpLocks/>
          </p:cNvCxnSpPr>
          <p:nvPr userDrawn="1"/>
        </p:nvCxnSpPr>
        <p:spPr>
          <a:xfrm>
            <a:off x="560291" y="1906004"/>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4B841E-E667-A445-A0C7-7E92F309D0B1}"/>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7">
            <a:extLst>
              <a:ext uri="{FF2B5EF4-FFF2-40B4-BE49-F238E27FC236}">
                <a16:creationId xmlns:a16="http://schemas.microsoft.com/office/drawing/2014/main" id="{FBD33AFD-4CD9-8A43-95C2-C5ACBE3AA8C9}"/>
              </a:ext>
            </a:extLst>
          </p:cNvPr>
          <p:cNvSpPr>
            <a:spLocks noGrp="1"/>
          </p:cNvSpPr>
          <p:nvPr>
            <p:ph type="body" sz="quarter" idx="23"/>
          </p:nvPr>
        </p:nvSpPr>
        <p:spPr>
          <a:xfrm>
            <a:off x="560291" y="2549598"/>
            <a:ext cx="3592800" cy="246221"/>
          </a:xfrm>
        </p:spPr>
        <p:txBody>
          <a:bodyPr/>
          <a:lstStyle/>
          <a:p>
            <a:pPr lvl="0"/>
            <a:r>
              <a:rPr lang="en-GB" dirty="0"/>
              <a:t>Click to edit Master text styles</a:t>
            </a:r>
          </a:p>
        </p:txBody>
      </p:sp>
      <p:sp>
        <p:nvSpPr>
          <p:cNvPr id="21" name="Text Placeholder 7">
            <a:extLst>
              <a:ext uri="{FF2B5EF4-FFF2-40B4-BE49-F238E27FC236}">
                <a16:creationId xmlns:a16="http://schemas.microsoft.com/office/drawing/2014/main" id="{6A243812-443D-EF4E-9C12-FF5FDCC8638D}"/>
              </a:ext>
            </a:extLst>
          </p:cNvPr>
          <p:cNvSpPr>
            <a:spLocks noGrp="1"/>
          </p:cNvSpPr>
          <p:nvPr>
            <p:ph type="body" sz="quarter" idx="35"/>
          </p:nvPr>
        </p:nvSpPr>
        <p:spPr>
          <a:xfrm>
            <a:off x="8041091" y="2549598"/>
            <a:ext cx="3592800" cy="246221"/>
          </a:xfrm>
        </p:spPr>
        <p:txBody>
          <a:bodyPr/>
          <a:lstStyle/>
          <a:p>
            <a:pPr lvl="0"/>
            <a:r>
              <a:rPr lang="en-GB" dirty="0"/>
              <a:t>Click to edit Master text styles</a:t>
            </a:r>
          </a:p>
        </p:txBody>
      </p:sp>
      <p:sp>
        <p:nvSpPr>
          <p:cNvPr id="23" name="Text Placeholder 7">
            <a:extLst>
              <a:ext uri="{FF2B5EF4-FFF2-40B4-BE49-F238E27FC236}">
                <a16:creationId xmlns:a16="http://schemas.microsoft.com/office/drawing/2014/main" id="{3AE94116-8D06-E948-9C1F-FAD77FB14CC0}"/>
              </a:ext>
            </a:extLst>
          </p:cNvPr>
          <p:cNvSpPr>
            <a:spLocks noGrp="1"/>
          </p:cNvSpPr>
          <p:nvPr>
            <p:ph type="body" sz="quarter" idx="37"/>
          </p:nvPr>
        </p:nvSpPr>
        <p:spPr>
          <a:xfrm>
            <a:off x="4300691" y="2549598"/>
            <a:ext cx="3592800" cy="246221"/>
          </a:xfrm>
        </p:spPr>
        <p:txBody>
          <a:bodyPr/>
          <a:lstStyle/>
          <a:p>
            <a:pPr lvl="0"/>
            <a:r>
              <a:rPr lang="en-GB" dirty="0"/>
              <a:t>Click to edit Master text styles</a:t>
            </a:r>
          </a:p>
        </p:txBody>
      </p:sp>
      <p:sp>
        <p:nvSpPr>
          <p:cNvPr id="14" name="Text Placeholder 5">
            <a:extLst>
              <a:ext uri="{FF2B5EF4-FFF2-40B4-BE49-F238E27FC236}">
                <a16:creationId xmlns:a16="http://schemas.microsoft.com/office/drawing/2014/main" id="{C4AEF6AE-8265-5340-AA0E-73D3A78E0E93}"/>
              </a:ext>
            </a:extLst>
          </p:cNvPr>
          <p:cNvSpPr>
            <a:spLocks noGrp="1"/>
          </p:cNvSpPr>
          <p:nvPr>
            <p:ph type="body" sz="quarter" idx="41"/>
          </p:nvPr>
        </p:nvSpPr>
        <p:spPr>
          <a:xfrm>
            <a:off x="560388" y="2944588"/>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5" name="Text Placeholder 5">
            <a:extLst>
              <a:ext uri="{FF2B5EF4-FFF2-40B4-BE49-F238E27FC236}">
                <a16:creationId xmlns:a16="http://schemas.microsoft.com/office/drawing/2014/main" id="{3C69AD53-3744-ED42-8776-EB35EA325BF0}"/>
              </a:ext>
            </a:extLst>
          </p:cNvPr>
          <p:cNvSpPr>
            <a:spLocks noGrp="1"/>
          </p:cNvSpPr>
          <p:nvPr>
            <p:ph type="body" sz="quarter" idx="42"/>
          </p:nvPr>
        </p:nvSpPr>
        <p:spPr>
          <a:xfrm>
            <a:off x="4300691" y="2944588"/>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16" name="Text Placeholder 5">
            <a:extLst>
              <a:ext uri="{FF2B5EF4-FFF2-40B4-BE49-F238E27FC236}">
                <a16:creationId xmlns:a16="http://schemas.microsoft.com/office/drawing/2014/main" id="{628D81DC-29A5-7D47-9BF3-8FAA439F724B}"/>
              </a:ext>
            </a:extLst>
          </p:cNvPr>
          <p:cNvSpPr>
            <a:spLocks noGrp="1"/>
          </p:cNvSpPr>
          <p:nvPr>
            <p:ph type="body" sz="quarter" idx="43"/>
          </p:nvPr>
        </p:nvSpPr>
        <p:spPr>
          <a:xfrm>
            <a:off x="8041091" y="2944588"/>
            <a:ext cx="3592800" cy="402674"/>
          </a:xfrm>
        </p:spPr>
        <p:txBody>
          <a:bodyPr lIns="0" tIns="0" rIns="0" bIns="0"/>
          <a:lstStyle>
            <a:lvl1pPr>
              <a:spcBef>
                <a:spcPts val="500"/>
              </a:spcBef>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buClr>
                <a:schemeClr val="accent1"/>
              </a:buClr>
              <a:buFont typeface="Arial" panose="020B0604020202020204" pitchFamily="34" charset="0"/>
              <a:buChar char="•"/>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5" name="Footer Placeholder 4"/>
          <p:cNvSpPr>
            <a:spLocks noGrp="1"/>
          </p:cNvSpPr>
          <p:nvPr>
            <p:ph type="ftr" sz="quarter" idx="44"/>
          </p:nvPr>
        </p:nvSpPr>
        <p:spPr/>
        <p:txBody>
          <a:bodyPr/>
          <a:lstStyle/>
          <a:p>
            <a:r>
              <a:rPr lang="en-GB" smtClean="0"/>
              <a:t>DWF | Title | Classification: Public / Internal / Confidential / Highly Confidential </a:t>
            </a:r>
            <a:r>
              <a:rPr lang="en-GB" b="1" smtClean="0">
                <a:solidFill>
                  <a:schemeClr val="accent1"/>
                </a:solidFill>
              </a:rPr>
              <a:t>&lt;delete as appropriate&gt;</a:t>
            </a:r>
            <a:endParaRPr lang="en-US" b="1" dirty="0">
              <a:solidFill>
                <a:schemeClr val="accent1"/>
              </a:solidFill>
            </a:endParaRPr>
          </a:p>
        </p:txBody>
      </p:sp>
    </p:spTree>
    <p:extLst>
      <p:ext uri="{BB962C8B-B14F-4D97-AF65-F5344CB8AC3E}">
        <p14:creationId xmlns:p14="http://schemas.microsoft.com/office/powerpoint/2010/main" val="370779553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slide with foo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E2A49145-8EEE-7548-92EF-CDBBE1E06FA3}"/>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106536"/>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Blank slide with footer">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lvl1pPr>
              <a:defRPr>
                <a:solidFill>
                  <a:schemeClr val="bg1"/>
                </a:solidFill>
              </a:defRPr>
            </a:lvl1pPr>
          </a:lstStyle>
          <a:p>
            <a:r>
              <a:rPr lang="en-GB" dirty="0" smtClean="0"/>
              <a:t>DWF | Title | Classification: Public / Internal / Confidential / Highly Confidential </a:t>
            </a:r>
            <a:r>
              <a:rPr lang="en-GB" b="1" dirty="0" smtClean="0"/>
              <a:t>&lt;delete as appropriate&gt;</a:t>
            </a:r>
            <a:endParaRPr lang="en-US" b="1"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lvl1pPr>
              <a:defRPr>
                <a:solidFill>
                  <a:srgbClr val="4EA4C7"/>
                </a:solidFill>
              </a:defRPr>
            </a:lvl1p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E2A49145-8EEE-7548-92EF-CDBBE1E06FA3}"/>
              </a:ext>
            </a:extLst>
          </p:cNvPr>
          <p:cNvCxnSpPr>
            <a:cxnSpLocks/>
          </p:cNvCxnSpPr>
          <p:nvPr userDrawn="1"/>
        </p:nvCxnSpPr>
        <p:spPr>
          <a:xfrm>
            <a:off x="560291" y="6308725"/>
            <a:ext cx="11070000" cy="0"/>
          </a:xfrm>
          <a:prstGeom prst="line">
            <a:avLst/>
          </a:prstGeom>
          <a:ln w="12700">
            <a:solidFill>
              <a:srgbClr val="4EA4C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28760"/>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_Blank slide with footer">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AB2B9-2AEA-274A-99C1-49BCE866485A}"/>
              </a:ext>
            </a:extLst>
          </p:cNvPr>
          <p:cNvSpPr>
            <a:spLocks noGrp="1"/>
          </p:cNvSpPr>
          <p:nvPr>
            <p:ph type="ftr" sz="quarter" idx="10"/>
          </p:nvPr>
        </p:nvSpPr>
        <p:spPr/>
        <p:txBody>
          <a:bodyPr/>
          <a:lstStyle>
            <a:lvl1pPr>
              <a:defRPr>
                <a:solidFill>
                  <a:schemeClr val="bg1"/>
                </a:solidFill>
              </a:defRPr>
            </a:lvl1pPr>
          </a:lstStyle>
          <a:p>
            <a:r>
              <a:rPr lang="en-GB" dirty="0" smtClean="0"/>
              <a:t>DWF | Title | Classification: Public / Internal / Confidential / Highly Confidential </a:t>
            </a:r>
            <a:r>
              <a:rPr lang="en-GB" b="1" dirty="0" smtClean="0"/>
              <a:t>&lt;delete as appropriate&gt;</a:t>
            </a:r>
            <a:endParaRPr lang="en-US" b="1" dirty="0"/>
          </a:p>
        </p:txBody>
      </p:sp>
      <p:sp>
        <p:nvSpPr>
          <p:cNvPr id="4" name="Slide Number Placeholder 3">
            <a:extLst>
              <a:ext uri="{FF2B5EF4-FFF2-40B4-BE49-F238E27FC236}">
                <a16:creationId xmlns:a16="http://schemas.microsoft.com/office/drawing/2014/main" id="{0F66A393-5589-5544-A18B-C3AF0A9BDCC0}"/>
              </a:ext>
            </a:extLst>
          </p:cNvPr>
          <p:cNvSpPr>
            <a:spLocks noGrp="1"/>
          </p:cNvSpPr>
          <p:nvPr>
            <p:ph type="sldNum" sz="quarter" idx="11"/>
          </p:nvPr>
        </p:nvSpPr>
        <p:spPr/>
        <p:txBody>
          <a:bodyPr/>
          <a:lstStyle>
            <a:lvl1pPr>
              <a:defRPr>
                <a:solidFill>
                  <a:srgbClr val="A794C6"/>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6" name="Straight Connector 5">
            <a:extLst>
              <a:ext uri="{FF2B5EF4-FFF2-40B4-BE49-F238E27FC236}">
                <a16:creationId xmlns:a16="http://schemas.microsoft.com/office/drawing/2014/main" id="{E2A49145-8EEE-7548-92EF-CDBBE1E06FA3}"/>
              </a:ext>
            </a:extLst>
          </p:cNvPr>
          <p:cNvCxnSpPr>
            <a:cxnSpLocks/>
          </p:cNvCxnSpPr>
          <p:nvPr userDrawn="1"/>
        </p:nvCxnSpPr>
        <p:spPr>
          <a:xfrm>
            <a:off x="560291" y="6308725"/>
            <a:ext cx="11070000" cy="0"/>
          </a:xfrm>
          <a:prstGeom prst="line">
            <a:avLst/>
          </a:prstGeom>
          <a:ln w="12700">
            <a:solidFill>
              <a:srgbClr val="A794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4573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4.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theme" Target="../theme/theme6.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41" Type="http://schemas.openxmlformats.org/officeDocument/2006/relationships/slideLayout" Target="../slideLayouts/slideLayout12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9" Type="http://schemas.openxmlformats.org/officeDocument/2006/relationships/slideLayout" Target="../slideLayouts/slideLayout168.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42" Type="http://schemas.openxmlformats.org/officeDocument/2006/relationships/slideLayout" Target="../slideLayouts/slideLayout171.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41" Type="http://schemas.openxmlformats.org/officeDocument/2006/relationships/slideLayout" Target="../slideLayouts/slideLayout170.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1C5A091E-9E40-714E-BC07-13BC4082A8C7}"/>
              </a:ext>
            </a:extLst>
          </p:cNvPr>
          <p:cNvSpPr>
            <a:spLocks noGrp="1"/>
          </p:cNvSpPr>
          <p:nvPr>
            <p:ph type="title"/>
          </p:nvPr>
        </p:nvSpPr>
        <p:spPr>
          <a:xfrm>
            <a:off x="560291" y="723802"/>
            <a:ext cx="11070000" cy="538609"/>
          </a:xfrm>
          <a:prstGeom prst="rect">
            <a:avLst/>
          </a:prstGeom>
        </p:spPr>
        <p:txBody>
          <a:bodyPr vert="horz" wrap="square" lIns="0" tIns="0" rIns="0" bIns="0" rtlCol="0" anchor="t" anchorCtr="0">
            <a:spAutoFit/>
          </a:bodyPr>
          <a:lstStyle/>
          <a:p>
            <a:r>
              <a:rPr lang="en-GB" dirty="0"/>
              <a:t>Click to edit Master title style</a:t>
            </a:r>
            <a:endParaRPr lang="en-US" dirty="0"/>
          </a:p>
        </p:txBody>
      </p:sp>
      <p:sp>
        <p:nvSpPr>
          <p:cNvPr id="10" name="Footer Placeholder 9">
            <a:extLst>
              <a:ext uri="{FF2B5EF4-FFF2-40B4-BE49-F238E27FC236}">
                <a16:creationId xmlns:a16="http://schemas.microsoft.com/office/drawing/2014/main" id="{3D6767A2-5A0F-414A-ABF2-4B52DDBFE743}"/>
              </a:ext>
            </a:extLst>
          </p:cNvPr>
          <p:cNvSpPr>
            <a:spLocks noGrp="1"/>
          </p:cNvSpPr>
          <p:nvPr>
            <p:ph type="ftr" sz="quarter" idx="3"/>
          </p:nvPr>
        </p:nvSpPr>
        <p:spPr>
          <a:xfrm>
            <a:off x="848291" y="6436556"/>
            <a:ext cx="5176272" cy="169277"/>
          </a:xfrm>
          <a:prstGeom prst="rect">
            <a:avLst/>
          </a:prstGeom>
        </p:spPr>
        <p:txBody>
          <a:bodyPr vert="horz" wrap="square" lIns="0" tIns="0" rIns="0" bIns="0" rtlCol="0" anchor="t" anchorCtr="0">
            <a:spAutoFit/>
          </a:bodyPr>
          <a:lstStyle>
            <a:lvl1pPr algn="l">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DWF | Title</a:t>
            </a:r>
            <a:endParaRPr lang="en-US" dirty="0"/>
          </a:p>
        </p:txBody>
      </p:sp>
      <p:sp>
        <p:nvSpPr>
          <p:cNvPr id="14" name="Slide Number Placeholder 13">
            <a:extLst>
              <a:ext uri="{FF2B5EF4-FFF2-40B4-BE49-F238E27FC236}">
                <a16:creationId xmlns:a16="http://schemas.microsoft.com/office/drawing/2014/main" id="{1A8A182F-3AA5-8A4B-AA4E-A04A59A3B604}"/>
              </a:ext>
            </a:extLst>
          </p:cNvPr>
          <p:cNvSpPr>
            <a:spLocks noGrp="1"/>
          </p:cNvSpPr>
          <p:nvPr>
            <p:ph type="sldNum" sz="quarter" idx="4"/>
          </p:nvPr>
        </p:nvSpPr>
        <p:spPr>
          <a:xfrm>
            <a:off x="560291" y="6436556"/>
            <a:ext cx="288000" cy="169277"/>
          </a:xfrm>
          <a:prstGeom prst="rect">
            <a:avLst/>
          </a:prstGeom>
        </p:spPr>
        <p:txBody>
          <a:bodyPr vert="horz" lIns="0" tIns="0" rIns="0" bIns="0" rtlCol="0" anchor="t" anchorCtr="0">
            <a:spAutoFit/>
          </a:bodyPr>
          <a:lstStyle>
            <a:lvl1pPr algn="l">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9F42F5A6-819A-9F4C-9225-88E3002428E4}" type="slidenum">
              <a:rPr lang="en-US" smtClean="0"/>
              <a:pPr/>
              <a:t>‹#›</a:t>
            </a:fld>
            <a:endParaRPr lang="en-US" dirty="0"/>
          </a:p>
        </p:txBody>
      </p:sp>
      <p:cxnSp>
        <p:nvCxnSpPr>
          <p:cNvPr id="16" name="Straight Connector 15">
            <a:extLst>
              <a:ext uri="{FF2B5EF4-FFF2-40B4-BE49-F238E27FC236}">
                <a16:creationId xmlns:a16="http://schemas.microsoft.com/office/drawing/2014/main" id="{5632BB0F-1B17-AA45-BBDB-A69680AE771E}"/>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B1432B-8CC0-4E46-8AA7-18F0C8EE00D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CCB52CF-7C8D-1443-8ECB-36CA47CB94F7}"/>
              </a:ext>
            </a:extLst>
          </p:cNvPr>
          <p:cNvSpPr>
            <a:spLocks noGrp="1"/>
          </p:cNvSpPr>
          <p:nvPr>
            <p:ph type="body" idx="1"/>
          </p:nvPr>
        </p:nvSpPr>
        <p:spPr>
          <a:xfrm>
            <a:off x="560290" y="2059362"/>
            <a:ext cx="11080847" cy="1241365"/>
          </a:xfrm>
          <a:prstGeom prst="rect">
            <a:avLst/>
          </a:prstGeom>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37270900"/>
      </p:ext>
    </p:extLst>
  </p:cSld>
  <p:clrMap bg1="lt1" tx1="dk1" bg2="lt2" tx2="dk2" accent1="accent1" accent2="accent2" accent3="accent3" accent4="accent4" accent5="accent5" accent6="accent6" hlink="hlink" folHlink="folHlink"/>
  <p:sldLayoutIdLst>
    <p:sldLayoutId id="2147483720" r:id="rId1"/>
    <p:sldLayoutId id="2147483932" r:id="rId2"/>
    <p:sldLayoutId id="2147483734" r:id="rId3"/>
    <p:sldLayoutId id="2147483679" r:id="rId4"/>
    <p:sldLayoutId id="2147483680" r:id="rId5"/>
  </p:sldLayoutIdLst>
  <p:timing>
    <p:tnLst>
      <p:par>
        <p:cTn id="1" dur="indefinite" restart="never" nodeType="tmRoot"/>
      </p:par>
    </p:tnLst>
  </p:timing>
  <p:hf hdr="0" dt="0"/>
  <p:txStyles>
    <p:titleStyle>
      <a:lvl1pPr algn="l" defTabSz="914400" rtl="0" eaLnBrk="1" latinLnBrk="0" hangingPunct="1">
        <a:lnSpc>
          <a:spcPct val="100000"/>
        </a:lnSpc>
        <a:spcBef>
          <a:spcPct val="0"/>
        </a:spcBef>
        <a:buNone/>
        <a:defRPr sz="3500" b="0" i="0" kern="1200">
          <a:solidFill>
            <a:schemeClr val="accent1"/>
          </a:solidFill>
          <a:latin typeface="Merriweather Light"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50">
          <p15:clr>
            <a:srgbClr val="F26B43"/>
          </p15:clr>
        </p15:guide>
        <p15:guide id="2" orient="horz" pos="3974">
          <p15:clr>
            <a:srgbClr val="F26B43"/>
          </p15:clr>
        </p15:guide>
        <p15:guide id="3" orient="horz" pos="2160">
          <p15:clr>
            <a:srgbClr val="F26B43"/>
          </p15:clr>
        </p15:guide>
        <p15:guide id="4" pos="347">
          <p15:clr>
            <a:srgbClr val="F26B43"/>
          </p15:clr>
        </p15:guide>
        <p15:guide id="5" pos="7333">
          <p15:clr>
            <a:srgbClr val="F26B43"/>
          </p15:clr>
        </p15:guide>
        <p15:guide id="6" pos="960">
          <p15:clr>
            <a:srgbClr val="F26B43"/>
          </p15:clr>
        </p15:guide>
        <p15:guide id="7" pos="1050">
          <p15:clr>
            <a:srgbClr val="F26B43"/>
          </p15:clr>
        </p15:guide>
        <p15:guide id="8" pos="1663">
          <p15:clr>
            <a:srgbClr val="F26B43"/>
          </p15:clr>
        </p15:guide>
        <p15:guide id="9" pos="1762">
          <p15:clr>
            <a:srgbClr val="F26B43"/>
          </p15:clr>
        </p15:guide>
        <p15:guide id="10" pos="6720">
          <p15:clr>
            <a:srgbClr val="F26B43"/>
          </p15:clr>
        </p15:guide>
        <p15:guide id="11" pos="6630">
          <p15:clr>
            <a:srgbClr val="F26B43"/>
          </p15:clr>
        </p15:guide>
        <p15:guide id="12" pos="6017">
          <p15:clr>
            <a:srgbClr val="F26B43"/>
          </p15:clr>
        </p15:guide>
        <p15:guide id="13" pos="5920">
          <p15:clr>
            <a:srgbClr val="F26B43"/>
          </p15:clr>
        </p15:guide>
        <p15:guide id="14" pos="2377">
          <p15:clr>
            <a:srgbClr val="F26B43"/>
          </p15:clr>
        </p15:guide>
        <p15:guide id="15" pos="2469">
          <p15:clr>
            <a:srgbClr val="F26B43"/>
          </p15:clr>
        </p15:guide>
        <p15:guide id="16" pos="5300">
          <p15:clr>
            <a:srgbClr val="F26B43"/>
          </p15:clr>
        </p15:guide>
        <p15:guide id="17" pos="5201">
          <p15:clr>
            <a:srgbClr val="F26B43"/>
          </p15:clr>
        </p15:guide>
        <p15:guide id="18" pos="3083">
          <p15:clr>
            <a:srgbClr val="F26B43"/>
          </p15:clr>
        </p15:guide>
        <p15:guide id="19" pos="3175">
          <p15:clr>
            <a:srgbClr val="F26B43"/>
          </p15:clr>
        </p15:guide>
        <p15:guide id="20" pos="4593">
          <p15:clr>
            <a:srgbClr val="F26B43"/>
          </p15:clr>
        </p15:guide>
        <p15:guide id="21" pos="4506">
          <p15:clr>
            <a:srgbClr val="F26B43"/>
          </p15:clr>
        </p15:guide>
        <p15:guide id="22" pos="3795">
          <p15:clr>
            <a:srgbClr val="F26B43"/>
          </p15:clr>
        </p15:guide>
        <p15:guide id="23" pos="3887">
          <p15:clr>
            <a:srgbClr val="F26B43"/>
          </p15:clr>
        </p15:guide>
        <p15:guide id="24" orient="horz" pos="12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1C5A091E-9E40-714E-BC07-13BC4082A8C7}"/>
              </a:ext>
            </a:extLst>
          </p:cNvPr>
          <p:cNvSpPr>
            <a:spLocks noGrp="1"/>
          </p:cNvSpPr>
          <p:nvPr>
            <p:ph type="title"/>
          </p:nvPr>
        </p:nvSpPr>
        <p:spPr>
          <a:xfrm>
            <a:off x="560291" y="723802"/>
            <a:ext cx="11070000" cy="538609"/>
          </a:xfrm>
          <a:prstGeom prst="rect">
            <a:avLst/>
          </a:prstGeom>
        </p:spPr>
        <p:txBody>
          <a:bodyPr vert="horz" wrap="square" lIns="0" tIns="0" rIns="0" bIns="0" rtlCol="0" anchor="t" anchorCtr="0">
            <a:spAutoFit/>
          </a:bodyPr>
          <a:lstStyle/>
          <a:p>
            <a:r>
              <a:rPr lang="en-GB" dirty="0"/>
              <a:t>Click to edit Master title style</a:t>
            </a:r>
            <a:endParaRPr lang="en-US" dirty="0"/>
          </a:p>
        </p:txBody>
      </p:sp>
      <p:sp>
        <p:nvSpPr>
          <p:cNvPr id="10" name="Footer Placeholder 9">
            <a:extLst>
              <a:ext uri="{FF2B5EF4-FFF2-40B4-BE49-F238E27FC236}">
                <a16:creationId xmlns:a16="http://schemas.microsoft.com/office/drawing/2014/main" id="{3D6767A2-5A0F-414A-ABF2-4B52DDBFE743}"/>
              </a:ext>
            </a:extLst>
          </p:cNvPr>
          <p:cNvSpPr>
            <a:spLocks noGrp="1"/>
          </p:cNvSpPr>
          <p:nvPr>
            <p:ph type="ftr" sz="quarter" idx="3"/>
          </p:nvPr>
        </p:nvSpPr>
        <p:spPr>
          <a:xfrm>
            <a:off x="848291" y="6436556"/>
            <a:ext cx="5176272" cy="169277"/>
          </a:xfrm>
          <a:prstGeom prst="rect">
            <a:avLst/>
          </a:prstGeom>
        </p:spPr>
        <p:txBody>
          <a:bodyPr vert="horz" wrap="square" lIns="0" tIns="0" rIns="0" bIns="0" rtlCol="0" anchor="t" anchorCtr="0">
            <a:spAutoFit/>
          </a:bodyPr>
          <a:lstStyle>
            <a:lvl1pPr algn="l">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DWF | Title</a:t>
            </a:r>
            <a:endParaRPr lang="en-US" dirty="0"/>
          </a:p>
        </p:txBody>
      </p:sp>
      <p:sp>
        <p:nvSpPr>
          <p:cNvPr id="14" name="Slide Number Placeholder 13">
            <a:extLst>
              <a:ext uri="{FF2B5EF4-FFF2-40B4-BE49-F238E27FC236}">
                <a16:creationId xmlns:a16="http://schemas.microsoft.com/office/drawing/2014/main" id="{1A8A182F-3AA5-8A4B-AA4E-A04A59A3B604}"/>
              </a:ext>
            </a:extLst>
          </p:cNvPr>
          <p:cNvSpPr>
            <a:spLocks noGrp="1"/>
          </p:cNvSpPr>
          <p:nvPr>
            <p:ph type="sldNum" sz="quarter" idx="4"/>
          </p:nvPr>
        </p:nvSpPr>
        <p:spPr>
          <a:xfrm>
            <a:off x="560291" y="6436556"/>
            <a:ext cx="288000" cy="169277"/>
          </a:xfrm>
          <a:prstGeom prst="rect">
            <a:avLst/>
          </a:prstGeom>
        </p:spPr>
        <p:txBody>
          <a:bodyPr vert="horz" lIns="0" tIns="0" rIns="0" bIns="0" rtlCol="0" anchor="t" anchorCtr="0">
            <a:spAutoFit/>
          </a:bodyPr>
          <a:lstStyle>
            <a:lvl1pPr algn="l">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9F42F5A6-819A-9F4C-9225-88E3002428E4}" type="slidenum">
              <a:rPr lang="en-US" smtClean="0"/>
              <a:pPr/>
              <a:t>‹#›</a:t>
            </a:fld>
            <a:endParaRPr lang="en-US" dirty="0"/>
          </a:p>
        </p:txBody>
      </p:sp>
      <p:cxnSp>
        <p:nvCxnSpPr>
          <p:cNvPr id="16" name="Straight Connector 15">
            <a:extLst>
              <a:ext uri="{FF2B5EF4-FFF2-40B4-BE49-F238E27FC236}">
                <a16:creationId xmlns:a16="http://schemas.microsoft.com/office/drawing/2014/main" id="{5632BB0F-1B17-AA45-BBDB-A69680AE771E}"/>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B1432B-8CC0-4E46-8AA7-18F0C8EE00D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CCB52CF-7C8D-1443-8ECB-36CA47CB94F7}"/>
              </a:ext>
            </a:extLst>
          </p:cNvPr>
          <p:cNvSpPr>
            <a:spLocks noGrp="1"/>
          </p:cNvSpPr>
          <p:nvPr>
            <p:ph type="body" idx="1"/>
          </p:nvPr>
        </p:nvSpPr>
        <p:spPr>
          <a:xfrm>
            <a:off x="560290" y="2059362"/>
            <a:ext cx="11080847" cy="1241365"/>
          </a:xfrm>
          <a:prstGeom prst="rect">
            <a:avLst/>
          </a:prstGeom>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46144392"/>
      </p:ext>
    </p:extLst>
  </p:cSld>
  <p:clrMap bg1="lt1" tx1="dk1" bg2="lt2" tx2="dk2" accent1="accent1" accent2="accent2" accent3="accent3" accent4="accent4" accent5="accent5" accent6="accent6" hlink="hlink" folHlink="folHlink"/>
  <p:sldLayoutIdLst>
    <p:sldLayoutId id="2147483690" r:id="rId1"/>
    <p:sldLayoutId id="2147483719" r:id="rId2"/>
    <p:sldLayoutId id="2147483676" r:id="rId3"/>
    <p:sldLayoutId id="2147483685" r:id="rId4"/>
    <p:sldLayoutId id="2147483708" r:id="rId5"/>
    <p:sldLayoutId id="2147483967" r:id="rId6"/>
    <p:sldLayoutId id="2147483711" r:id="rId7"/>
    <p:sldLayoutId id="2147483714" r:id="rId8"/>
    <p:sldLayoutId id="2147483966" r:id="rId9"/>
    <p:sldLayoutId id="2147483718" r:id="rId10"/>
    <p:sldLayoutId id="2147483971" r:id="rId11"/>
  </p:sldLayoutIdLst>
  <p:timing>
    <p:tnLst>
      <p:par>
        <p:cTn id="1" dur="indefinite" restart="never" nodeType="tmRoot"/>
      </p:par>
    </p:tnLst>
  </p:timing>
  <p:hf hdr="0" dt="0"/>
  <p:txStyles>
    <p:titleStyle>
      <a:lvl1pPr algn="l" defTabSz="914400" rtl="0" eaLnBrk="1" latinLnBrk="0" hangingPunct="1">
        <a:lnSpc>
          <a:spcPct val="100000"/>
        </a:lnSpc>
        <a:spcBef>
          <a:spcPct val="0"/>
        </a:spcBef>
        <a:buNone/>
        <a:defRPr sz="3500" b="0" i="0" kern="1200">
          <a:solidFill>
            <a:schemeClr val="accent1"/>
          </a:solidFill>
          <a:latin typeface="Merriweather Light"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50" userDrawn="1">
          <p15:clr>
            <a:srgbClr val="F26B43"/>
          </p15:clr>
        </p15:guide>
        <p15:guide id="2" orient="horz" pos="3974" userDrawn="1">
          <p15:clr>
            <a:srgbClr val="F26B43"/>
          </p15:clr>
        </p15:guide>
        <p15:guide id="3" orient="horz" pos="2160" userDrawn="1">
          <p15:clr>
            <a:srgbClr val="F26B43"/>
          </p15:clr>
        </p15:guide>
        <p15:guide id="4" pos="347" userDrawn="1">
          <p15:clr>
            <a:srgbClr val="F26B43"/>
          </p15:clr>
        </p15:guide>
        <p15:guide id="5" pos="7333" userDrawn="1">
          <p15:clr>
            <a:srgbClr val="F26B43"/>
          </p15:clr>
        </p15:guide>
        <p15:guide id="6" pos="960" userDrawn="1">
          <p15:clr>
            <a:srgbClr val="F26B43"/>
          </p15:clr>
        </p15:guide>
        <p15:guide id="7" pos="1050" userDrawn="1">
          <p15:clr>
            <a:srgbClr val="F26B43"/>
          </p15:clr>
        </p15:guide>
        <p15:guide id="8" pos="1663" userDrawn="1">
          <p15:clr>
            <a:srgbClr val="F26B43"/>
          </p15:clr>
        </p15:guide>
        <p15:guide id="9" pos="1762" userDrawn="1">
          <p15:clr>
            <a:srgbClr val="F26B43"/>
          </p15:clr>
        </p15:guide>
        <p15:guide id="10" pos="6720" userDrawn="1">
          <p15:clr>
            <a:srgbClr val="F26B43"/>
          </p15:clr>
        </p15:guide>
        <p15:guide id="11" pos="6630" userDrawn="1">
          <p15:clr>
            <a:srgbClr val="F26B43"/>
          </p15:clr>
        </p15:guide>
        <p15:guide id="12" pos="6017" userDrawn="1">
          <p15:clr>
            <a:srgbClr val="F26B43"/>
          </p15:clr>
        </p15:guide>
        <p15:guide id="13" pos="5920" userDrawn="1">
          <p15:clr>
            <a:srgbClr val="F26B43"/>
          </p15:clr>
        </p15:guide>
        <p15:guide id="14" pos="2377" userDrawn="1">
          <p15:clr>
            <a:srgbClr val="F26B43"/>
          </p15:clr>
        </p15:guide>
        <p15:guide id="15" pos="2469" userDrawn="1">
          <p15:clr>
            <a:srgbClr val="F26B43"/>
          </p15:clr>
        </p15:guide>
        <p15:guide id="16" pos="5300" userDrawn="1">
          <p15:clr>
            <a:srgbClr val="F26B43"/>
          </p15:clr>
        </p15:guide>
        <p15:guide id="17" pos="5201" userDrawn="1">
          <p15:clr>
            <a:srgbClr val="F26B43"/>
          </p15:clr>
        </p15:guide>
        <p15:guide id="18" pos="3083" userDrawn="1">
          <p15:clr>
            <a:srgbClr val="F26B43"/>
          </p15:clr>
        </p15:guide>
        <p15:guide id="19" pos="3175" userDrawn="1">
          <p15:clr>
            <a:srgbClr val="F26B43"/>
          </p15:clr>
        </p15:guide>
        <p15:guide id="20" pos="4593" userDrawn="1">
          <p15:clr>
            <a:srgbClr val="F26B43"/>
          </p15:clr>
        </p15:guide>
        <p15:guide id="21" pos="4506" userDrawn="1">
          <p15:clr>
            <a:srgbClr val="F26B43"/>
          </p15:clr>
        </p15:guide>
        <p15:guide id="22" pos="3795" userDrawn="1">
          <p15:clr>
            <a:srgbClr val="F26B43"/>
          </p15:clr>
        </p15:guide>
        <p15:guide id="23" pos="3887" userDrawn="1">
          <p15:clr>
            <a:srgbClr val="F26B43"/>
          </p15:clr>
        </p15:guide>
        <p15:guide id="24" orient="horz" pos="129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1C5A091E-9E40-714E-BC07-13BC4082A8C7}"/>
              </a:ext>
            </a:extLst>
          </p:cNvPr>
          <p:cNvSpPr>
            <a:spLocks noGrp="1"/>
          </p:cNvSpPr>
          <p:nvPr>
            <p:ph type="title"/>
          </p:nvPr>
        </p:nvSpPr>
        <p:spPr>
          <a:xfrm>
            <a:off x="560291" y="723802"/>
            <a:ext cx="11070000" cy="538609"/>
          </a:xfrm>
          <a:prstGeom prst="rect">
            <a:avLst/>
          </a:prstGeom>
        </p:spPr>
        <p:txBody>
          <a:bodyPr vert="horz" wrap="square" lIns="0" tIns="0" rIns="0" bIns="0" rtlCol="0" anchor="t" anchorCtr="0">
            <a:spAutoFit/>
          </a:bodyPr>
          <a:lstStyle/>
          <a:p>
            <a:r>
              <a:rPr lang="en-GB" dirty="0"/>
              <a:t>Click to edit Master title style</a:t>
            </a:r>
            <a:endParaRPr lang="en-US" dirty="0"/>
          </a:p>
        </p:txBody>
      </p:sp>
      <p:sp>
        <p:nvSpPr>
          <p:cNvPr id="10" name="Footer Placeholder 9">
            <a:extLst>
              <a:ext uri="{FF2B5EF4-FFF2-40B4-BE49-F238E27FC236}">
                <a16:creationId xmlns:a16="http://schemas.microsoft.com/office/drawing/2014/main" id="{3D6767A2-5A0F-414A-ABF2-4B52DDBFE743}"/>
              </a:ext>
            </a:extLst>
          </p:cNvPr>
          <p:cNvSpPr>
            <a:spLocks noGrp="1"/>
          </p:cNvSpPr>
          <p:nvPr>
            <p:ph type="ftr" sz="quarter" idx="3"/>
          </p:nvPr>
        </p:nvSpPr>
        <p:spPr>
          <a:xfrm>
            <a:off x="848291" y="6436556"/>
            <a:ext cx="5176272" cy="169277"/>
          </a:xfrm>
          <a:prstGeom prst="rect">
            <a:avLst/>
          </a:prstGeom>
        </p:spPr>
        <p:txBody>
          <a:bodyPr vert="horz" wrap="square" lIns="0" tIns="0" rIns="0" bIns="0" rtlCol="0" anchor="t" anchorCtr="0">
            <a:spAutoFit/>
          </a:bodyPr>
          <a:lstStyle>
            <a:lvl1pPr algn="l">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DWF | Title</a:t>
            </a:r>
            <a:endParaRPr lang="en-US" dirty="0"/>
          </a:p>
        </p:txBody>
      </p:sp>
      <p:sp>
        <p:nvSpPr>
          <p:cNvPr id="14" name="Slide Number Placeholder 13">
            <a:extLst>
              <a:ext uri="{FF2B5EF4-FFF2-40B4-BE49-F238E27FC236}">
                <a16:creationId xmlns:a16="http://schemas.microsoft.com/office/drawing/2014/main" id="{1A8A182F-3AA5-8A4B-AA4E-A04A59A3B604}"/>
              </a:ext>
            </a:extLst>
          </p:cNvPr>
          <p:cNvSpPr>
            <a:spLocks noGrp="1"/>
          </p:cNvSpPr>
          <p:nvPr>
            <p:ph type="sldNum" sz="quarter" idx="4"/>
          </p:nvPr>
        </p:nvSpPr>
        <p:spPr>
          <a:xfrm>
            <a:off x="560291" y="6436556"/>
            <a:ext cx="288000" cy="169277"/>
          </a:xfrm>
          <a:prstGeom prst="rect">
            <a:avLst/>
          </a:prstGeom>
        </p:spPr>
        <p:txBody>
          <a:bodyPr vert="horz" lIns="0" tIns="0" rIns="0" bIns="0" rtlCol="0" anchor="t" anchorCtr="0">
            <a:spAutoFit/>
          </a:bodyPr>
          <a:lstStyle>
            <a:lvl1pPr algn="l">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9F42F5A6-819A-9F4C-9225-88E3002428E4}" type="slidenum">
              <a:rPr lang="en-US" smtClean="0"/>
              <a:pPr/>
              <a:t>‹#›</a:t>
            </a:fld>
            <a:endParaRPr lang="en-US" dirty="0"/>
          </a:p>
        </p:txBody>
      </p:sp>
      <p:cxnSp>
        <p:nvCxnSpPr>
          <p:cNvPr id="16" name="Straight Connector 15">
            <a:extLst>
              <a:ext uri="{FF2B5EF4-FFF2-40B4-BE49-F238E27FC236}">
                <a16:creationId xmlns:a16="http://schemas.microsoft.com/office/drawing/2014/main" id="{5632BB0F-1B17-AA45-BBDB-A69680AE771E}"/>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B1432B-8CC0-4E46-8AA7-18F0C8EE00D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CCB52CF-7C8D-1443-8ECB-36CA47CB94F7}"/>
              </a:ext>
            </a:extLst>
          </p:cNvPr>
          <p:cNvSpPr>
            <a:spLocks noGrp="1"/>
          </p:cNvSpPr>
          <p:nvPr>
            <p:ph type="body" idx="1"/>
          </p:nvPr>
        </p:nvSpPr>
        <p:spPr>
          <a:xfrm>
            <a:off x="560290" y="2059362"/>
            <a:ext cx="11080847" cy="1241365"/>
          </a:xfrm>
          <a:prstGeom prst="rect">
            <a:avLst/>
          </a:prstGeom>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41559701"/>
      </p:ext>
    </p:extLst>
  </p:cSld>
  <p:clrMap bg1="lt1" tx1="dk1" bg2="lt2" tx2="dk2" accent1="accent1" accent2="accent2" accent3="accent3" accent4="accent4" accent5="accent5" accent6="accent6" hlink="hlink" folHlink="folHlink"/>
  <p:sldLayoutIdLst>
    <p:sldLayoutId id="2147483700" r:id="rId1"/>
    <p:sldLayoutId id="2147483936" r:id="rId2"/>
    <p:sldLayoutId id="2147483738" r:id="rId3"/>
    <p:sldLayoutId id="2147483937" r:id="rId4"/>
    <p:sldLayoutId id="2147483741" r:id="rId5"/>
    <p:sldLayoutId id="2147483938" r:id="rId6"/>
    <p:sldLayoutId id="2147483742" r:id="rId7"/>
    <p:sldLayoutId id="2147483939" r:id="rId8"/>
    <p:sldLayoutId id="2147483701" r:id="rId9"/>
    <p:sldLayoutId id="2147483953" r:id="rId10"/>
    <p:sldLayoutId id="2147483965" r:id="rId11"/>
    <p:sldLayoutId id="2147483954" r:id="rId12"/>
    <p:sldLayoutId id="2147483665" r:id="rId13"/>
    <p:sldLayoutId id="2147483698" r:id="rId14"/>
    <p:sldLayoutId id="2147483959" r:id="rId15"/>
    <p:sldLayoutId id="2147483963" r:id="rId16"/>
    <p:sldLayoutId id="2147483669" r:id="rId17"/>
    <p:sldLayoutId id="2147483686" r:id="rId18"/>
    <p:sldLayoutId id="2147483958" r:id="rId19"/>
    <p:sldLayoutId id="2147483960" r:id="rId20"/>
    <p:sldLayoutId id="2147483942" r:id="rId21"/>
    <p:sldLayoutId id="2147483673" r:id="rId22"/>
    <p:sldLayoutId id="2147483736" r:id="rId23"/>
    <p:sldLayoutId id="2147483968" r:id="rId24"/>
    <p:sldLayoutId id="2147483737" r:id="rId25"/>
    <p:sldLayoutId id="2147483934" r:id="rId26"/>
    <p:sldLayoutId id="2147483935" r:id="rId27"/>
    <p:sldLayoutId id="2147483961" r:id="rId28"/>
    <p:sldLayoutId id="2147483962" r:id="rId29"/>
    <p:sldLayoutId id="2147483957" r:id="rId30"/>
    <p:sldLayoutId id="2147483969" r:id="rId31"/>
  </p:sldLayoutIdLst>
  <p:timing>
    <p:tnLst>
      <p:par>
        <p:cTn id="1" dur="indefinite" restart="never" nodeType="tmRoot"/>
      </p:par>
    </p:tnLst>
  </p:timing>
  <p:hf hdr="0" dt="0"/>
  <p:txStyles>
    <p:titleStyle>
      <a:lvl1pPr algn="l" defTabSz="914400" rtl="0" eaLnBrk="1" latinLnBrk="0" hangingPunct="1">
        <a:lnSpc>
          <a:spcPct val="100000"/>
        </a:lnSpc>
        <a:spcBef>
          <a:spcPct val="0"/>
        </a:spcBef>
        <a:buNone/>
        <a:defRPr sz="3500" b="0" i="0" kern="1200">
          <a:solidFill>
            <a:schemeClr val="accent1"/>
          </a:solidFill>
          <a:latin typeface="Merriweather Light"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50" userDrawn="1">
          <p15:clr>
            <a:srgbClr val="F26B43"/>
          </p15:clr>
        </p15:guide>
        <p15:guide id="2" orient="horz" pos="3974" userDrawn="1">
          <p15:clr>
            <a:srgbClr val="F26B43"/>
          </p15:clr>
        </p15:guide>
        <p15:guide id="3" orient="horz" pos="2160" userDrawn="1">
          <p15:clr>
            <a:srgbClr val="F26B43"/>
          </p15:clr>
        </p15:guide>
        <p15:guide id="4" pos="347" userDrawn="1">
          <p15:clr>
            <a:srgbClr val="F26B43"/>
          </p15:clr>
        </p15:guide>
        <p15:guide id="5" pos="7333" userDrawn="1">
          <p15:clr>
            <a:srgbClr val="F26B43"/>
          </p15:clr>
        </p15:guide>
        <p15:guide id="6" pos="960" userDrawn="1">
          <p15:clr>
            <a:srgbClr val="F26B43"/>
          </p15:clr>
        </p15:guide>
        <p15:guide id="7" pos="1050" userDrawn="1">
          <p15:clr>
            <a:srgbClr val="F26B43"/>
          </p15:clr>
        </p15:guide>
        <p15:guide id="8" pos="1663" userDrawn="1">
          <p15:clr>
            <a:srgbClr val="F26B43"/>
          </p15:clr>
        </p15:guide>
        <p15:guide id="9" pos="1762" userDrawn="1">
          <p15:clr>
            <a:srgbClr val="F26B43"/>
          </p15:clr>
        </p15:guide>
        <p15:guide id="10" pos="6720" userDrawn="1">
          <p15:clr>
            <a:srgbClr val="F26B43"/>
          </p15:clr>
        </p15:guide>
        <p15:guide id="11" pos="6630" userDrawn="1">
          <p15:clr>
            <a:srgbClr val="F26B43"/>
          </p15:clr>
        </p15:guide>
        <p15:guide id="12" pos="6017" userDrawn="1">
          <p15:clr>
            <a:srgbClr val="F26B43"/>
          </p15:clr>
        </p15:guide>
        <p15:guide id="13" pos="5920" userDrawn="1">
          <p15:clr>
            <a:srgbClr val="F26B43"/>
          </p15:clr>
        </p15:guide>
        <p15:guide id="14" pos="2377" userDrawn="1">
          <p15:clr>
            <a:srgbClr val="F26B43"/>
          </p15:clr>
        </p15:guide>
        <p15:guide id="15" pos="2469" userDrawn="1">
          <p15:clr>
            <a:srgbClr val="F26B43"/>
          </p15:clr>
        </p15:guide>
        <p15:guide id="16" pos="5300" userDrawn="1">
          <p15:clr>
            <a:srgbClr val="F26B43"/>
          </p15:clr>
        </p15:guide>
        <p15:guide id="17" pos="5201" userDrawn="1">
          <p15:clr>
            <a:srgbClr val="F26B43"/>
          </p15:clr>
        </p15:guide>
        <p15:guide id="18" pos="3083" userDrawn="1">
          <p15:clr>
            <a:srgbClr val="F26B43"/>
          </p15:clr>
        </p15:guide>
        <p15:guide id="19" pos="3175" userDrawn="1">
          <p15:clr>
            <a:srgbClr val="F26B43"/>
          </p15:clr>
        </p15:guide>
        <p15:guide id="20" pos="4593" userDrawn="1">
          <p15:clr>
            <a:srgbClr val="F26B43"/>
          </p15:clr>
        </p15:guide>
        <p15:guide id="21" pos="4506" userDrawn="1">
          <p15:clr>
            <a:srgbClr val="F26B43"/>
          </p15:clr>
        </p15:guide>
        <p15:guide id="22" pos="3795" userDrawn="1">
          <p15:clr>
            <a:srgbClr val="F26B43"/>
          </p15:clr>
        </p15:guide>
        <p15:guide id="23" pos="3887" userDrawn="1">
          <p15:clr>
            <a:srgbClr val="F26B43"/>
          </p15:clr>
        </p15:guide>
        <p15:guide id="24" orient="horz" pos="129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1C5A091E-9E40-714E-BC07-13BC4082A8C7}"/>
              </a:ext>
            </a:extLst>
          </p:cNvPr>
          <p:cNvSpPr>
            <a:spLocks noGrp="1"/>
          </p:cNvSpPr>
          <p:nvPr>
            <p:ph type="title"/>
          </p:nvPr>
        </p:nvSpPr>
        <p:spPr>
          <a:xfrm>
            <a:off x="560291" y="723802"/>
            <a:ext cx="11070000" cy="538609"/>
          </a:xfrm>
          <a:prstGeom prst="rect">
            <a:avLst/>
          </a:prstGeom>
        </p:spPr>
        <p:txBody>
          <a:bodyPr vert="horz" wrap="square" lIns="0" tIns="0" rIns="0" bIns="0" rtlCol="0" anchor="t" anchorCtr="0">
            <a:spAutoFit/>
          </a:bodyPr>
          <a:lstStyle/>
          <a:p>
            <a:r>
              <a:rPr lang="en-GB" dirty="0"/>
              <a:t>Click to edit Master title style</a:t>
            </a:r>
            <a:endParaRPr lang="en-US" dirty="0"/>
          </a:p>
        </p:txBody>
      </p:sp>
      <p:sp>
        <p:nvSpPr>
          <p:cNvPr id="10" name="Footer Placeholder 9">
            <a:extLst>
              <a:ext uri="{FF2B5EF4-FFF2-40B4-BE49-F238E27FC236}">
                <a16:creationId xmlns:a16="http://schemas.microsoft.com/office/drawing/2014/main" id="{3D6767A2-5A0F-414A-ABF2-4B52DDBFE743}"/>
              </a:ext>
            </a:extLst>
          </p:cNvPr>
          <p:cNvSpPr>
            <a:spLocks noGrp="1"/>
          </p:cNvSpPr>
          <p:nvPr>
            <p:ph type="ftr" sz="quarter" idx="3"/>
          </p:nvPr>
        </p:nvSpPr>
        <p:spPr>
          <a:xfrm>
            <a:off x="848291" y="6436556"/>
            <a:ext cx="5176272" cy="153888"/>
          </a:xfrm>
          <a:prstGeom prst="rect">
            <a:avLst/>
          </a:prstGeom>
        </p:spPr>
        <p:txBody>
          <a:bodyPr vert="horz" wrap="square" lIns="0" tIns="0" rIns="0" bIns="0" rtlCol="0" anchor="t" anchorCtr="0">
            <a:spAutoFit/>
          </a:bodyPr>
          <a:lstStyle>
            <a:lvl1pPr algn="l">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DWF | Title</a:t>
            </a:r>
            <a:endParaRPr lang="en-US" dirty="0"/>
          </a:p>
        </p:txBody>
      </p:sp>
      <p:sp>
        <p:nvSpPr>
          <p:cNvPr id="14" name="Slide Number Placeholder 13">
            <a:extLst>
              <a:ext uri="{FF2B5EF4-FFF2-40B4-BE49-F238E27FC236}">
                <a16:creationId xmlns:a16="http://schemas.microsoft.com/office/drawing/2014/main" id="{1A8A182F-3AA5-8A4B-AA4E-A04A59A3B604}"/>
              </a:ext>
            </a:extLst>
          </p:cNvPr>
          <p:cNvSpPr>
            <a:spLocks noGrp="1"/>
          </p:cNvSpPr>
          <p:nvPr>
            <p:ph type="sldNum" sz="quarter" idx="4"/>
          </p:nvPr>
        </p:nvSpPr>
        <p:spPr>
          <a:xfrm>
            <a:off x="560291" y="6436556"/>
            <a:ext cx="288000" cy="153888"/>
          </a:xfrm>
          <a:prstGeom prst="rect">
            <a:avLst/>
          </a:prstGeom>
        </p:spPr>
        <p:txBody>
          <a:bodyPr vert="horz" lIns="0" tIns="0" rIns="0" bIns="0" rtlCol="0" anchor="t" anchorCtr="0">
            <a:spAutoFit/>
          </a:bodyPr>
          <a:lstStyle>
            <a:lvl1pPr algn="l">
              <a:defRPr sz="10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9F42F5A6-819A-9F4C-9225-88E3002428E4}" type="slidenum">
              <a:rPr lang="en-US" smtClean="0"/>
              <a:pPr/>
              <a:t>‹#›</a:t>
            </a:fld>
            <a:endParaRPr lang="en-US" dirty="0"/>
          </a:p>
        </p:txBody>
      </p:sp>
      <p:cxnSp>
        <p:nvCxnSpPr>
          <p:cNvPr id="16" name="Straight Connector 15">
            <a:extLst>
              <a:ext uri="{FF2B5EF4-FFF2-40B4-BE49-F238E27FC236}">
                <a16:creationId xmlns:a16="http://schemas.microsoft.com/office/drawing/2014/main" id="{5632BB0F-1B17-AA45-BBDB-A69680AE771E}"/>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B1432B-8CC0-4E46-8AA7-18F0C8EE00D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CCB52CF-7C8D-1443-8ECB-36CA47CB94F7}"/>
              </a:ext>
            </a:extLst>
          </p:cNvPr>
          <p:cNvSpPr>
            <a:spLocks noGrp="1"/>
          </p:cNvSpPr>
          <p:nvPr>
            <p:ph type="body" idx="1"/>
          </p:nvPr>
        </p:nvSpPr>
        <p:spPr>
          <a:xfrm>
            <a:off x="560290" y="2059362"/>
            <a:ext cx="11080847" cy="1241365"/>
          </a:xfrm>
          <a:prstGeom prst="rect">
            <a:avLst/>
          </a:prstGeom>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9860514"/>
      </p:ext>
    </p:extLst>
  </p:cSld>
  <p:clrMap bg1="lt1" tx1="dk1" bg2="lt2" tx2="dk2" accent1="accent1" accent2="accent2" accent3="accent3" accent4="accent4" accent5="accent5" accent6="accent6" hlink="hlink" folHlink="folHlink"/>
  <p:sldLayoutIdLst>
    <p:sldLayoutId id="2147483743" r:id="rId1"/>
    <p:sldLayoutId id="2147483956" r:id="rId2"/>
    <p:sldLayoutId id="2147483688" r:id="rId3"/>
    <p:sldLayoutId id="2147483689" r:id="rId4"/>
    <p:sldLayoutId id="2147483970" r:id="rId5"/>
  </p:sldLayoutIdLst>
  <p:timing>
    <p:tnLst>
      <p:par>
        <p:cTn id="1" dur="indefinite" restart="never" nodeType="tmRoot"/>
      </p:par>
    </p:tnLst>
  </p:timing>
  <p:hf hdr="0" dt="0"/>
  <p:txStyles>
    <p:titleStyle>
      <a:lvl1pPr algn="l" defTabSz="914400" rtl="0" eaLnBrk="1" latinLnBrk="0" hangingPunct="1">
        <a:lnSpc>
          <a:spcPct val="100000"/>
        </a:lnSpc>
        <a:spcBef>
          <a:spcPct val="0"/>
        </a:spcBef>
        <a:buNone/>
        <a:defRPr sz="3500" b="0" i="0" kern="1200">
          <a:solidFill>
            <a:schemeClr val="accent1"/>
          </a:solidFill>
          <a:latin typeface="Merriweather Light"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50" userDrawn="1">
          <p15:clr>
            <a:srgbClr val="F26B43"/>
          </p15:clr>
        </p15:guide>
        <p15:guide id="2" orient="horz" pos="3974" userDrawn="1">
          <p15:clr>
            <a:srgbClr val="F26B43"/>
          </p15:clr>
        </p15:guide>
        <p15:guide id="3" orient="horz" pos="2160" userDrawn="1">
          <p15:clr>
            <a:srgbClr val="F26B43"/>
          </p15:clr>
        </p15:guide>
        <p15:guide id="4" pos="347" userDrawn="1">
          <p15:clr>
            <a:srgbClr val="F26B43"/>
          </p15:clr>
        </p15:guide>
        <p15:guide id="5" pos="7333" userDrawn="1">
          <p15:clr>
            <a:srgbClr val="F26B43"/>
          </p15:clr>
        </p15:guide>
        <p15:guide id="6" pos="960" userDrawn="1">
          <p15:clr>
            <a:srgbClr val="F26B43"/>
          </p15:clr>
        </p15:guide>
        <p15:guide id="7" pos="1050" userDrawn="1">
          <p15:clr>
            <a:srgbClr val="F26B43"/>
          </p15:clr>
        </p15:guide>
        <p15:guide id="8" pos="1663" userDrawn="1">
          <p15:clr>
            <a:srgbClr val="F26B43"/>
          </p15:clr>
        </p15:guide>
        <p15:guide id="9" pos="1762" userDrawn="1">
          <p15:clr>
            <a:srgbClr val="F26B43"/>
          </p15:clr>
        </p15:guide>
        <p15:guide id="10" pos="6720" userDrawn="1">
          <p15:clr>
            <a:srgbClr val="F26B43"/>
          </p15:clr>
        </p15:guide>
        <p15:guide id="11" pos="6630" userDrawn="1">
          <p15:clr>
            <a:srgbClr val="F26B43"/>
          </p15:clr>
        </p15:guide>
        <p15:guide id="12" pos="6017" userDrawn="1">
          <p15:clr>
            <a:srgbClr val="F26B43"/>
          </p15:clr>
        </p15:guide>
        <p15:guide id="13" pos="5920" userDrawn="1">
          <p15:clr>
            <a:srgbClr val="F26B43"/>
          </p15:clr>
        </p15:guide>
        <p15:guide id="14" pos="2377" userDrawn="1">
          <p15:clr>
            <a:srgbClr val="F26B43"/>
          </p15:clr>
        </p15:guide>
        <p15:guide id="15" pos="2469" userDrawn="1">
          <p15:clr>
            <a:srgbClr val="F26B43"/>
          </p15:clr>
        </p15:guide>
        <p15:guide id="16" pos="5300" userDrawn="1">
          <p15:clr>
            <a:srgbClr val="F26B43"/>
          </p15:clr>
        </p15:guide>
        <p15:guide id="17" pos="5201" userDrawn="1">
          <p15:clr>
            <a:srgbClr val="F26B43"/>
          </p15:clr>
        </p15:guide>
        <p15:guide id="18" pos="3083" userDrawn="1">
          <p15:clr>
            <a:srgbClr val="F26B43"/>
          </p15:clr>
        </p15:guide>
        <p15:guide id="19" pos="3175" userDrawn="1">
          <p15:clr>
            <a:srgbClr val="F26B43"/>
          </p15:clr>
        </p15:guide>
        <p15:guide id="20" pos="4593" userDrawn="1">
          <p15:clr>
            <a:srgbClr val="F26B43"/>
          </p15:clr>
        </p15:guide>
        <p15:guide id="21" pos="4506" userDrawn="1">
          <p15:clr>
            <a:srgbClr val="F26B43"/>
          </p15:clr>
        </p15:guide>
        <p15:guide id="22" pos="3795" userDrawn="1">
          <p15:clr>
            <a:srgbClr val="F26B43"/>
          </p15:clr>
        </p15:guide>
        <p15:guide id="23" pos="3887" userDrawn="1">
          <p15:clr>
            <a:srgbClr val="F26B43"/>
          </p15:clr>
        </p15:guide>
        <p15:guide id="24" orient="horz" pos="129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1C5A091E-9E40-714E-BC07-13BC4082A8C7}"/>
              </a:ext>
            </a:extLst>
          </p:cNvPr>
          <p:cNvSpPr>
            <a:spLocks noGrp="1"/>
          </p:cNvSpPr>
          <p:nvPr>
            <p:ph type="title"/>
          </p:nvPr>
        </p:nvSpPr>
        <p:spPr>
          <a:xfrm>
            <a:off x="560291" y="723802"/>
            <a:ext cx="11070000" cy="538609"/>
          </a:xfrm>
          <a:prstGeom prst="rect">
            <a:avLst/>
          </a:prstGeom>
        </p:spPr>
        <p:txBody>
          <a:bodyPr vert="horz" wrap="square" lIns="0" tIns="0" rIns="0" bIns="0" rtlCol="0" anchor="t" anchorCtr="0">
            <a:spAutoFit/>
          </a:bodyPr>
          <a:lstStyle/>
          <a:p>
            <a:r>
              <a:rPr lang="en-GB" dirty="0"/>
              <a:t>Click to edit Master title style</a:t>
            </a:r>
            <a:endParaRPr lang="en-US" dirty="0"/>
          </a:p>
        </p:txBody>
      </p:sp>
      <p:sp>
        <p:nvSpPr>
          <p:cNvPr id="10" name="Footer Placeholder 9">
            <a:extLst>
              <a:ext uri="{FF2B5EF4-FFF2-40B4-BE49-F238E27FC236}">
                <a16:creationId xmlns:a16="http://schemas.microsoft.com/office/drawing/2014/main" id="{3D6767A2-5A0F-414A-ABF2-4B52DDBFE743}"/>
              </a:ext>
            </a:extLst>
          </p:cNvPr>
          <p:cNvSpPr>
            <a:spLocks noGrp="1"/>
          </p:cNvSpPr>
          <p:nvPr>
            <p:ph type="ftr" sz="quarter" idx="3"/>
          </p:nvPr>
        </p:nvSpPr>
        <p:spPr>
          <a:xfrm>
            <a:off x="848291" y="6436556"/>
            <a:ext cx="5176272" cy="169277"/>
          </a:xfrm>
          <a:prstGeom prst="rect">
            <a:avLst/>
          </a:prstGeom>
        </p:spPr>
        <p:txBody>
          <a:bodyPr vert="horz" wrap="square" lIns="0" tIns="0" rIns="0" bIns="0" rtlCol="0" anchor="t" anchorCtr="0">
            <a:spAutoFit/>
          </a:bodyPr>
          <a:lstStyle>
            <a:lvl1pPr algn="l">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DWF | Title</a:t>
            </a:r>
            <a:endParaRPr lang="en-US" dirty="0"/>
          </a:p>
        </p:txBody>
      </p:sp>
      <p:sp>
        <p:nvSpPr>
          <p:cNvPr id="14" name="Slide Number Placeholder 13">
            <a:extLst>
              <a:ext uri="{FF2B5EF4-FFF2-40B4-BE49-F238E27FC236}">
                <a16:creationId xmlns:a16="http://schemas.microsoft.com/office/drawing/2014/main" id="{1A8A182F-3AA5-8A4B-AA4E-A04A59A3B604}"/>
              </a:ext>
            </a:extLst>
          </p:cNvPr>
          <p:cNvSpPr>
            <a:spLocks noGrp="1"/>
          </p:cNvSpPr>
          <p:nvPr>
            <p:ph type="sldNum" sz="quarter" idx="4"/>
          </p:nvPr>
        </p:nvSpPr>
        <p:spPr>
          <a:xfrm>
            <a:off x="560291" y="6436556"/>
            <a:ext cx="288000" cy="169277"/>
          </a:xfrm>
          <a:prstGeom prst="rect">
            <a:avLst/>
          </a:prstGeom>
        </p:spPr>
        <p:txBody>
          <a:bodyPr vert="horz" lIns="0" tIns="0" rIns="0" bIns="0" rtlCol="0" anchor="t" anchorCtr="0">
            <a:spAutoFit/>
          </a:bodyPr>
          <a:lstStyle>
            <a:lvl1pPr algn="l">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9F42F5A6-819A-9F4C-9225-88E3002428E4}" type="slidenum">
              <a:rPr lang="en-US" smtClean="0"/>
              <a:pPr/>
              <a:t>‹#›</a:t>
            </a:fld>
            <a:endParaRPr lang="en-US" dirty="0"/>
          </a:p>
        </p:txBody>
      </p:sp>
      <p:cxnSp>
        <p:nvCxnSpPr>
          <p:cNvPr id="16" name="Straight Connector 15">
            <a:extLst>
              <a:ext uri="{FF2B5EF4-FFF2-40B4-BE49-F238E27FC236}">
                <a16:creationId xmlns:a16="http://schemas.microsoft.com/office/drawing/2014/main" id="{5632BB0F-1B17-AA45-BBDB-A69680AE771E}"/>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B1432B-8CC0-4E46-8AA7-18F0C8EE00D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CCB52CF-7C8D-1443-8ECB-36CA47CB94F7}"/>
              </a:ext>
            </a:extLst>
          </p:cNvPr>
          <p:cNvSpPr>
            <a:spLocks noGrp="1"/>
          </p:cNvSpPr>
          <p:nvPr>
            <p:ph type="body" idx="1"/>
          </p:nvPr>
        </p:nvSpPr>
        <p:spPr>
          <a:xfrm>
            <a:off x="560290" y="2059362"/>
            <a:ext cx="11080847" cy="1272143"/>
          </a:xfrm>
          <a:prstGeom prst="rect">
            <a:avLst/>
          </a:prstGeom>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99616484"/>
      </p:ext>
    </p:extLst>
  </p:cSld>
  <p:clrMap bg1="lt1" tx1="dk1" bg2="lt2" tx2="dk2" accent1="accent1" accent2="accent2" accent3="accent3" accent4="accent4" accent5="accent5" accent6="accent6" hlink="hlink" folHlink="folHlink"/>
  <p:sldLayoutIdLst>
    <p:sldLayoutId id="2147483675" r:id="rId1"/>
    <p:sldLayoutId id="2147483955" r:id="rId2"/>
    <p:sldLayoutId id="2147483949" r:id="rId3"/>
    <p:sldLayoutId id="2147483940" r:id="rId4"/>
    <p:sldLayoutId id="2147483941" r:id="rId5"/>
    <p:sldLayoutId id="2147483943" r:id="rId6"/>
    <p:sldLayoutId id="2147483950" r:id="rId7"/>
    <p:sldLayoutId id="2147483702" r:id="rId8"/>
    <p:sldLayoutId id="2147483951" r:id="rId9"/>
    <p:sldLayoutId id="2147483703" r:id="rId10"/>
    <p:sldLayoutId id="2147483952" r:id="rId11"/>
    <p:sldLayoutId id="2147483696" r:id="rId12"/>
    <p:sldLayoutId id="2147483697" r:id="rId13"/>
    <p:sldLayoutId id="2147483964" r:id="rId14"/>
    <p:sldLayoutId id="2147483681" r:id="rId15"/>
    <p:sldLayoutId id="2147483731" r:id="rId16"/>
    <p:sldLayoutId id="2147483744" r:id="rId17"/>
    <p:sldLayoutId id="2147483715" r:id="rId18"/>
    <p:sldLayoutId id="2147483944" r:id="rId19"/>
    <p:sldLayoutId id="2147483745" r:id="rId20"/>
    <p:sldLayoutId id="2147483945" r:id="rId21"/>
    <p:sldLayoutId id="2147483668" r:id="rId22"/>
    <p:sldLayoutId id="2147483948" r:id="rId23"/>
    <p:sldLayoutId id="2147483946" r:id="rId24"/>
    <p:sldLayoutId id="2147483732" r:id="rId25"/>
    <p:sldLayoutId id="2147483947" r:id="rId26"/>
    <p:sldLayoutId id="2147483746" r:id="rId27"/>
    <p:sldLayoutId id="2147483716" r:id="rId28"/>
    <p:sldLayoutId id="2147483717" r:id="rId29"/>
    <p:sldLayoutId id="2147483667" r:id="rId30"/>
    <p:sldLayoutId id="2147483747" r:id="rId31"/>
    <p:sldLayoutId id="2147483748" r:id="rId32"/>
    <p:sldLayoutId id="2147483725" r:id="rId33"/>
    <p:sldLayoutId id="2147483749" r:id="rId34"/>
    <p:sldLayoutId id="2147483750" r:id="rId35"/>
    <p:sldLayoutId id="2147483728" r:id="rId36"/>
  </p:sldLayoutIdLst>
  <p:timing>
    <p:tnLst>
      <p:par>
        <p:cTn id="1" dur="indefinite" restart="never" nodeType="tmRoot"/>
      </p:par>
    </p:tnLst>
  </p:timing>
  <p:hf hdr="0" dt="0"/>
  <p:txStyles>
    <p:titleStyle>
      <a:lvl1pPr algn="l" defTabSz="914400" rtl="0" eaLnBrk="1" latinLnBrk="0" hangingPunct="1">
        <a:lnSpc>
          <a:spcPct val="100000"/>
        </a:lnSpc>
        <a:spcBef>
          <a:spcPct val="0"/>
        </a:spcBef>
        <a:buNone/>
        <a:defRPr sz="3500" b="0" i="0" kern="1200">
          <a:solidFill>
            <a:schemeClr val="accent1"/>
          </a:solidFill>
          <a:latin typeface="Merriweather Light"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Tx/>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50" userDrawn="1">
          <p15:clr>
            <a:srgbClr val="F26B43"/>
          </p15:clr>
        </p15:guide>
        <p15:guide id="2" orient="horz" pos="3974" userDrawn="1">
          <p15:clr>
            <a:srgbClr val="F26B43"/>
          </p15:clr>
        </p15:guide>
        <p15:guide id="3" orient="horz" pos="2160" userDrawn="1">
          <p15:clr>
            <a:srgbClr val="F26B43"/>
          </p15:clr>
        </p15:guide>
        <p15:guide id="4" pos="347" userDrawn="1">
          <p15:clr>
            <a:srgbClr val="F26B43"/>
          </p15:clr>
        </p15:guide>
        <p15:guide id="5" pos="7333" userDrawn="1">
          <p15:clr>
            <a:srgbClr val="F26B43"/>
          </p15:clr>
        </p15:guide>
        <p15:guide id="6" pos="960" userDrawn="1">
          <p15:clr>
            <a:srgbClr val="F26B43"/>
          </p15:clr>
        </p15:guide>
        <p15:guide id="7" pos="1050" userDrawn="1">
          <p15:clr>
            <a:srgbClr val="F26B43"/>
          </p15:clr>
        </p15:guide>
        <p15:guide id="8" pos="1663" userDrawn="1">
          <p15:clr>
            <a:srgbClr val="F26B43"/>
          </p15:clr>
        </p15:guide>
        <p15:guide id="9" pos="1762" userDrawn="1">
          <p15:clr>
            <a:srgbClr val="F26B43"/>
          </p15:clr>
        </p15:guide>
        <p15:guide id="10" pos="6720" userDrawn="1">
          <p15:clr>
            <a:srgbClr val="F26B43"/>
          </p15:clr>
        </p15:guide>
        <p15:guide id="11" pos="6630" userDrawn="1">
          <p15:clr>
            <a:srgbClr val="F26B43"/>
          </p15:clr>
        </p15:guide>
        <p15:guide id="12" pos="6017" userDrawn="1">
          <p15:clr>
            <a:srgbClr val="F26B43"/>
          </p15:clr>
        </p15:guide>
        <p15:guide id="13" pos="5920" userDrawn="1">
          <p15:clr>
            <a:srgbClr val="F26B43"/>
          </p15:clr>
        </p15:guide>
        <p15:guide id="14" pos="2377" userDrawn="1">
          <p15:clr>
            <a:srgbClr val="F26B43"/>
          </p15:clr>
        </p15:guide>
        <p15:guide id="15" pos="2469" userDrawn="1">
          <p15:clr>
            <a:srgbClr val="F26B43"/>
          </p15:clr>
        </p15:guide>
        <p15:guide id="16" pos="5300" userDrawn="1">
          <p15:clr>
            <a:srgbClr val="F26B43"/>
          </p15:clr>
        </p15:guide>
        <p15:guide id="17" pos="5201" userDrawn="1">
          <p15:clr>
            <a:srgbClr val="F26B43"/>
          </p15:clr>
        </p15:guide>
        <p15:guide id="18" pos="3083" userDrawn="1">
          <p15:clr>
            <a:srgbClr val="F26B43"/>
          </p15:clr>
        </p15:guide>
        <p15:guide id="19" pos="3175" userDrawn="1">
          <p15:clr>
            <a:srgbClr val="F26B43"/>
          </p15:clr>
        </p15:guide>
        <p15:guide id="20" pos="4593" userDrawn="1">
          <p15:clr>
            <a:srgbClr val="F26B43"/>
          </p15:clr>
        </p15:guide>
        <p15:guide id="21" pos="4506" userDrawn="1">
          <p15:clr>
            <a:srgbClr val="F26B43"/>
          </p15:clr>
        </p15:guide>
        <p15:guide id="22" pos="3795" userDrawn="1">
          <p15:clr>
            <a:srgbClr val="F26B43"/>
          </p15:clr>
        </p15:guide>
        <p15:guide id="23" pos="3887" userDrawn="1">
          <p15:clr>
            <a:srgbClr val="F26B43"/>
          </p15:clr>
        </p15:guide>
        <p15:guide id="24" orient="horz" pos="129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1C5A091E-9E40-714E-BC07-13BC4082A8C7}"/>
              </a:ext>
            </a:extLst>
          </p:cNvPr>
          <p:cNvSpPr>
            <a:spLocks noGrp="1"/>
          </p:cNvSpPr>
          <p:nvPr>
            <p:ph type="title"/>
          </p:nvPr>
        </p:nvSpPr>
        <p:spPr>
          <a:xfrm>
            <a:off x="560291" y="723802"/>
            <a:ext cx="11070000" cy="538609"/>
          </a:xfrm>
          <a:prstGeom prst="rect">
            <a:avLst/>
          </a:prstGeom>
        </p:spPr>
        <p:txBody>
          <a:bodyPr vert="horz" wrap="square" lIns="0" tIns="0" rIns="0" bIns="0" rtlCol="0" anchor="t" anchorCtr="0">
            <a:spAutoFit/>
          </a:bodyPr>
          <a:lstStyle/>
          <a:p>
            <a:r>
              <a:rPr lang="en-GB" dirty="0"/>
              <a:t>Click to edit Master title style</a:t>
            </a:r>
            <a:endParaRPr lang="en-US" dirty="0"/>
          </a:p>
        </p:txBody>
      </p:sp>
      <p:sp>
        <p:nvSpPr>
          <p:cNvPr id="10" name="Footer Placeholder 9">
            <a:extLst>
              <a:ext uri="{FF2B5EF4-FFF2-40B4-BE49-F238E27FC236}">
                <a16:creationId xmlns:a16="http://schemas.microsoft.com/office/drawing/2014/main" id="{3D6767A2-5A0F-414A-ABF2-4B52DDBFE743}"/>
              </a:ext>
            </a:extLst>
          </p:cNvPr>
          <p:cNvSpPr>
            <a:spLocks noGrp="1"/>
          </p:cNvSpPr>
          <p:nvPr>
            <p:ph type="ftr" sz="quarter" idx="3"/>
          </p:nvPr>
        </p:nvSpPr>
        <p:spPr>
          <a:xfrm>
            <a:off x="848291" y="6436556"/>
            <a:ext cx="10782000" cy="169277"/>
          </a:xfrm>
          <a:prstGeom prst="rect">
            <a:avLst/>
          </a:prstGeom>
        </p:spPr>
        <p:txBody>
          <a:bodyPr vert="horz" wrap="square" lIns="0" tIns="0" rIns="0" bIns="0" rtlCol="0" anchor="t" anchorCtr="0">
            <a:spAutoFit/>
          </a:bodyPr>
          <a:lstStyle>
            <a:lvl1pPr algn="l">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14" name="Slide Number Placeholder 13">
            <a:extLst>
              <a:ext uri="{FF2B5EF4-FFF2-40B4-BE49-F238E27FC236}">
                <a16:creationId xmlns:a16="http://schemas.microsoft.com/office/drawing/2014/main" id="{1A8A182F-3AA5-8A4B-AA4E-A04A59A3B604}"/>
              </a:ext>
            </a:extLst>
          </p:cNvPr>
          <p:cNvSpPr>
            <a:spLocks noGrp="1"/>
          </p:cNvSpPr>
          <p:nvPr>
            <p:ph type="sldNum" sz="quarter" idx="4"/>
          </p:nvPr>
        </p:nvSpPr>
        <p:spPr>
          <a:xfrm>
            <a:off x="560291" y="6436556"/>
            <a:ext cx="288000" cy="169277"/>
          </a:xfrm>
          <a:prstGeom prst="rect">
            <a:avLst/>
          </a:prstGeom>
        </p:spPr>
        <p:txBody>
          <a:bodyPr vert="horz" lIns="0" tIns="0" rIns="0" bIns="0" rtlCol="0" anchor="t" anchorCtr="0">
            <a:spAutoFit/>
          </a:bodyPr>
          <a:lstStyle>
            <a:lvl1pPr algn="l">
              <a:defRPr sz="11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16" name="Straight Connector 15">
            <a:extLst>
              <a:ext uri="{FF2B5EF4-FFF2-40B4-BE49-F238E27FC236}">
                <a16:creationId xmlns:a16="http://schemas.microsoft.com/office/drawing/2014/main" id="{5632BB0F-1B17-AA45-BBDB-A69680AE771E}"/>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B1432B-8CC0-4E46-8AA7-18F0C8EE00D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CCB52CF-7C8D-1443-8ECB-36CA47CB94F7}"/>
              </a:ext>
            </a:extLst>
          </p:cNvPr>
          <p:cNvSpPr>
            <a:spLocks noGrp="1"/>
          </p:cNvSpPr>
          <p:nvPr>
            <p:ph type="body" idx="1"/>
          </p:nvPr>
        </p:nvSpPr>
        <p:spPr>
          <a:xfrm>
            <a:off x="560290" y="2059362"/>
            <a:ext cx="11080847" cy="1241365"/>
          </a:xfrm>
          <a:prstGeom prst="rect">
            <a:avLst/>
          </a:prstGeom>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19009223"/>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 id="2147484000" r:id="rId28"/>
    <p:sldLayoutId id="2147484001" r:id="rId29"/>
    <p:sldLayoutId id="2147484002" r:id="rId30"/>
    <p:sldLayoutId id="2147484003" r:id="rId31"/>
    <p:sldLayoutId id="2147484004" r:id="rId32"/>
    <p:sldLayoutId id="2147484005" r:id="rId33"/>
    <p:sldLayoutId id="2147484006" r:id="rId34"/>
    <p:sldLayoutId id="2147484007" r:id="rId35"/>
    <p:sldLayoutId id="2147484008" r:id="rId36"/>
    <p:sldLayoutId id="2147484009" r:id="rId37"/>
    <p:sldLayoutId id="2147484010" r:id="rId38"/>
    <p:sldLayoutId id="2147484011" r:id="rId39"/>
    <p:sldLayoutId id="2147484012" r:id="rId40"/>
    <p:sldLayoutId id="2147484013" r:id="rId41"/>
  </p:sldLayoutIdLst>
  <p:timing>
    <p:tnLst>
      <p:par>
        <p:cTn id="1" dur="indefinite" restart="never" nodeType="tmRoot"/>
      </p:par>
    </p:tnLst>
  </p:timing>
  <p:hf hdr="0" dt="0"/>
  <p:txStyles>
    <p:titleStyle>
      <a:lvl1pPr algn="l" defTabSz="914400" rtl="0" eaLnBrk="1" latinLnBrk="0" hangingPunct="1">
        <a:lnSpc>
          <a:spcPct val="100000"/>
        </a:lnSpc>
        <a:spcBef>
          <a:spcPct val="0"/>
        </a:spcBef>
        <a:buNone/>
        <a:defRPr sz="3500" b="0" i="0" kern="1200">
          <a:solidFill>
            <a:schemeClr val="accent1"/>
          </a:solidFill>
          <a:latin typeface="Merriweather Light"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50">
          <p15:clr>
            <a:srgbClr val="F26B43"/>
          </p15:clr>
        </p15:guide>
        <p15:guide id="2" orient="horz" pos="3974">
          <p15:clr>
            <a:srgbClr val="F26B43"/>
          </p15:clr>
        </p15:guide>
        <p15:guide id="3" orient="horz" pos="2160">
          <p15:clr>
            <a:srgbClr val="F26B43"/>
          </p15:clr>
        </p15:guide>
        <p15:guide id="4" pos="347">
          <p15:clr>
            <a:srgbClr val="F26B43"/>
          </p15:clr>
        </p15:guide>
        <p15:guide id="5" pos="7333">
          <p15:clr>
            <a:srgbClr val="F26B43"/>
          </p15:clr>
        </p15:guide>
        <p15:guide id="6" pos="960">
          <p15:clr>
            <a:srgbClr val="F26B43"/>
          </p15:clr>
        </p15:guide>
        <p15:guide id="7" pos="1050">
          <p15:clr>
            <a:srgbClr val="F26B43"/>
          </p15:clr>
        </p15:guide>
        <p15:guide id="8" pos="1663">
          <p15:clr>
            <a:srgbClr val="F26B43"/>
          </p15:clr>
        </p15:guide>
        <p15:guide id="9" pos="1762">
          <p15:clr>
            <a:srgbClr val="F26B43"/>
          </p15:clr>
        </p15:guide>
        <p15:guide id="10" pos="6720">
          <p15:clr>
            <a:srgbClr val="F26B43"/>
          </p15:clr>
        </p15:guide>
        <p15:guide id="11" pos="6630">
          <p15:clr>
            <a:srgbClr val="F26B43"/>
          </p15:clr>
        </p15:guide>
        <p15:guide id="12" pos="6017">
          <p15:clr>
            <a:srgbClr val="F26B43"/>
          </p15:clr>
        </p15:guide>
        <p15:guide id="13" pos="5920">
          <p15:clr>
            <a:srgbClr val="F26B43"/>
          </p15:clr>
        </p15:guide>
        <p15:guide id="14" pos="2377">
          <p15:clr>
            <a:srgbClr val="F26B43"/>
          </p15:clr>
        </p15:guide>
        <p15:guide id="15" pos="2469">
          <p15:clr>
            <a:srgbClr val="F26B43"/>
          </p15:clr>
        </p15:guide>
        <p15:guide id="16" pos="5300">
          <p15:clr>
            <a:srgbClr val="F26B43"/>
          </p15:clr>
        </p15:guide>
        <p15:guide id="17" pos="5201">
          <p15:clr>
            <a:srgbClr val="F26B43"/>
          </p15:clr>
        </p15:guide>
        <p15:guide id="18" pos="3083">
          <p15:clr>
            <a:srgbClr val="F26B43"/>
          </p15:clr>
        </p15:guide>
        <p15:guide id="19" pos="3175">
          <p15:clr>
            <a:srgbClr val="F26B43"/>
          </p15:clr>
        </p15:guide>
        <p15:guide id="20" pos="4593">
          <p15:clr>
            <a:srgbClr val="F26B43"/>
          </p15:clr>
        </p15:guide>
        <p15:guide id="21" pos="4506">
          <p15:clr>
            <a:srgbClr val="F26B43"/>
          </p15:clr>
        </p15:guide>
        <p15:guide id="22" pos="3795">
          <p15:clr>
            <a:srgbClr val="F26B43"/>
          </p15:clr>
        </p15:guide>
        <p15:guide id="23" pos="3887">
          <p15:clr>
            <a:srgbClr val="F26B43"/>
          </p15:clr>
        </p15:guide>
        <p15:guide id="24" orient="horz" pos="12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1C5A091E-9E40-714E-BC07-13BC4082A8C7}"/>
              </a:ext>
            </a:extLst>
          </p:cNvPr>
          <p:cNvSpPr>
            <a:spLocks noGrp="1"/>
          </p:cNvSpPr>
          <p:nvPr>
            <p:ph type="title"/>
          </p:nvPr>
        </p:nvSpPr>
        <p:spPr>
          <a:xfrm>
            <a:off x="560291" y="723802"/>
            <a:ext cx="11070000" cy="538609"/>
          </a:xfrm>
          <a:prstGeom prst="rect">
            <a:avLst/>
          </a:prstGeom>
        </p:spPr>
        <p:txBody>
          <a:bodyPr vert="horz" wrap="square" lIns="0" tIns="0" rIns="0" bIns="0" rtlCol="0" anchor="t" anchorCtr="0">
            <a:spAutoFit/>
          </a:bodyPr>
          <a:lstStyle/>
          <a:p>
            <a:r>
              <a:rPr lang="en-GB" dirty="0"/>
              <a:t>Click to edit Master title style</a:t>
            </a:r>
            <a:endParaRPr lang="en-US" dirty="0"/>
          </a:p>
        </p:txBody>
      </p:sp>
      <p:sp>
        <p:nvSpPr>
          <p:cNvPr id="10" name="Footer Placeholder 9">
            <a:extLst>
              <a:ext uri="{FF2B5EF4-FFF2-40B4-BE49-F238E27FC236}">
                <a16:creationId xmlns:a16="http://schemas.microsoft.com/office/drawing/2014/main" id="{3D6767A2-5A0F-414A-ABF2-4B52DDBFE743}"/>
              </a:ext>
            </a:extLst>
          </p:cNvPr>
          <p:cNvSpPr>
            <a:spLocks noGrp="1"/>
          </p:cNvSpPr>
          <p:nvPr>
            <p:ph type="ftr" sz="quarter" idx="3"/>
          </p:nvPr>
        </p:nvSpPr>
        <p:spPr>
          <a:xfrm>
            <a:off x="848291" y="6436556"/>
            <a:ext cx="10782000" cy="169277"/>
          </a:xfrm>
          <a:prstGeom prst="rect">
            <a:avLst/>
          </a:prstGeom>
        </p:spPr>
        <p:txBody>
          <a:bodyPr vert="horz" wrap="square" lIns="0" tIns="0" rIns="0" bIns="0" rtlCol="0" anchor="t" anchorCtr="0">
            <a:spAutoFit/>
          </a:bodyPr>
          <a:lstStyle>
            <a:lvl1pPr algn="l">
              <a:defRPr sz="11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smtClean="0"/>
              <a:t>DWF | Title | Classification: Public / Internal / Confidential / Highly Confidential </a:t>
            </a:r>
            <a:r>
              <a:rPr lang="en-GB" b="1" dirty="0" smtClean="0">
                <a:solidFill>
                  <a:schemeClr val="accent1"/>
                </a:solidFill>
              </a:rPr>
              <a:t>&lt;delete as appropriate&gt;</a:t>
            </a:r>
            <a:endParaRPr lang="en-US" b="1" dirty="0">
              <a:solidFill>
                <a:schemeClr val="accent1"/>
              </a:solidFill>
            </a:endParaRPr>
          </a:p>
        </p:txBody>
      </p:sp>
      <p:sp>
        <p:nvSpPr>
          <p:cNvPr id="14" name="Slide Number Placeholder 13">
            <a:extLst>
              <a:ext uri="{FF2B5EF4-FFF2-40B4-BE49-F238E27FC236}">
                <a16:creationId xmlns:a16="http://schemas.microsoft.com/office/drawing/2014/main" id="{1A8A182F-3AA5-8A4B-AA4E-A04A59A3B604}"/>
              </a:ext>
            </a:extLst>
          </p:cNvPr>
          <p:cNvSpPr>
            <a:spLocks noGrp="1"/>
          </p:cNvSpPr>
          <p:nvPr>
            <p:ph type="sldNum" sz="quarter" idx="4"/>
          </p:nvPr>
        </p:nvSpPr>
        <p:spPr>
          <a:xfrm>
            <a:off x="560291" y="6436556"/>
            <a:ext cx="288000" cy="169277"/>
          </a:xfrm>
          <a:prstGeom prst="rect">
            <a:avLst/>
          </a:prstGeom>
        </p:spPr>
        <p:txBody>
          <a:bodyPr vert="horz" lIns="0" tIns="0" rIns="0" bIns="0" rtlCol="0" anchor="t" anchorCtr="0">
            <a:spAutoFit/>
          </a:bodyPr>
          <a:lstStyle>
            <a:lvl1pPr algn="l">
              <a:defRPr sz="11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fld id="{9F42F5A6-819A-9F4C-9225-88E3002428E4}" type="slidenum">
              <a:rPr lang="en-US" smtClean="0"/>
              <a:pPr/>
              <a:t>‹#›</a:t>
            </a:fld>
            <a:endParaRPr lang="en-US" dirty="0"/>
          </a:p>
        </p:txBody>
      </p:sp>
      <p:cxnSp>
        <p:nvCxnSpPr>
          <p:cNvPr id="16" name="Straight Connector 15">
            <a:extLst>
              <a:ext uri="{FF2B5EF4-FFF2-40B4-BE49-F238E27FC236}">
                <a16:creationId xmlns:a16="http://schemas.microsoft.com/office/drawing/2014/main" id="{5632BB0F-1B17-AA45-BBDB-A69680AE771E}"/>
              </a:ext>
            </a:extLst>
          </p:cNvPr>
          <p:cNvCxnSpPr>
            <a:cxnSpLocks/>
          </p:cNvCxnSpPr>
          <p:nvPr userDrawn="1"/>
        </p:nvCxnSpPr>
        <p:spPr>
          <a:xfrm>
            <a:off x="560291" y="6308725"/>
            <a:ext cx="1107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B1432B-8CC0-4E46-8AA7-18F0C8EE00DD}"/>
              </a:ext>
            </a:extLst>
          </p:cNvPr>
          <p:cNvCxnSpPr>
            <a:cxnSpLocks/>
          </p:cNvCxnSpPr>
          <p:nvPr userDrawn="1"/>
        </p:nvCxnSpPr>
        <p:spPr>
          <a:xfrm>
            <a:off x="560291" y="1367395"/>
            <a:ext cx="20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CCB52CF-7C8D-1443-8ECB-36CA47CB94F7}"/>
              </a:ext>
            </a:extLst>
          </p:cNvPr>
          <p:cNvSpPr>
            <a:spLocks noGrp="1"/>
          </p:cNvSpPr>
          <p:nvPr>
            <p:ph type="body" idx="1"/>
          </p:nvPr>
        </p:nvSpPr>
        <p:spPr>
          <a:xfrm>
            <a:off x="560290" y="2059362"/>
            <a:ext cx="11080847" cy="1272143"/>
          </a:xfrm>
          <a:prstGeom prst="rect">
            <a:avLst/>
          </a:prstGeom>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45809570"/>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 id="2147484040" r:id="rId26"/>
    <p:sldLayoutId id="2147484041" r:id="rId27"/>
    <p:sldLayoutId id="2147484042" r:id="rId28"/>
    <p:sldLayoutId id="2147484043" r:id="rId29"/>
    <p:sldLayoutId id="2147484044" r:id="rId30"/>
    <p:sldLayoutId id="2147484045" r:id="rId31"/>
    <p:sldLayoutId id="2147484046" r:id="rId32"/>
    <p:sldLayoutId id="2147484047" r:id="rId33"/>
    <p:sldLayoutId id="2147484048" r:id="rId34"/>
    <p:sldLayoutId id="2147484049" r:id="rId35"/>
    <p:sldLayoutId id="2147484050" r:id="rId36"/>
    <p:sldLayoutId id="2147484051" r:id="rId37"/>
    <p:sldLayoutId id="2147484052" r:id="rId38"/>
    <p:sldLayoutId id="2147484053" r:id="rId39"/>
    <p:sldLayoutId id="2147484086" r:id="rId40"/>
    <p:sldLayoutId id="2147484087" r:id="rId41"/>
    <p:sldLayoutId id="2147484088" r:id="rId42"/>
  </p:sldLayoutIdLst>
  <p:timing>
    <p:tnLst>
      <p:par>
        <p:cTn id="1" dur="indefinite" restart="never" nodeType="tmRoot"/>
      </p:par>
    </p:tnLst>
  </p:timing>
  <p:hf hdr="0" dt="0"/>
  <p:txStyles>
    <p:titleStyle>
      <a:lvl1pPr algn="l" defTabSz="914400" rtl="0" eaLnBrk="1" latinLnBrk="0" hangingPunct="1">
        <a:lnSpc>
          <a:spcPct val="100000"/>
        </a:lnSpc>
        <a:spcBef>
          <a:spcPct val="0"/>
        </a:spcBef>
        <a:buNone/>
        <a:defRPr sz="3500" b="0" i="0" kern="1200">
          <a:solidFill>
            <a:schemeClr val="accent1"/>
          </a:solidFill>
          <a:latin typeface="Merriweather Light"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Tx/>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50">
          <p15:clr>
            <a:srgbClr val="F26B43"/>
          </p15:clr>
        </p15:guide>
        <p15:guide id="2" orient="horz" pos="3974">
          <p15:clr>
            <a:srgbClr val="F26B43"/>
          </p15:clr>
        </p15:guide>
        <p15:guide id="3" orient="horz" pos="2160">
          <p15:clr>
            <a:srgbClr val="F26B43"/>
          </p15:clr>
        </p15:guide>
        <p15:guide id="4" pos="347">
          <p15:clr>
            <a:srgbClr val="F26B43"/>
          </p15:clr>
        </p15:guide>
        <p15:guide id="5" pos="7333">
          <p15:clr>
            <a:srgbClr val="F26B43"/>
          </p15:clr>
        </p15:guide>
        <p15:guide id="6" pos="960">
          <p15:clr>
            <a:srgbClr val="F26B43"/>
          </p15:clr>
        </p15:guide>
        <p15:guide id="7" pos="1050">
          <p15:clr>
            <a:srgbClr val="F26B43"/>
          </p15:clr>
        </p15:guide>
        <p15:guide id="8" pos="1663">
          <p15:clr>
            <a:srgbClr val="F26B43"/>
          </p15:clr>
        </p15:guide>
        <p15:guide id="9" pos="1762">
          <p15:clr>
            <a:srgbClr val="F26B43"/>
          </p15:clr>
        </p15:guide>
        <p15:guide id="10" pos="6720">
          <p15:clr>
            <a:srgbClr val="F26B43"/>
          </p15:clr>
        </p15:guide>
        <p15:guide id="11" pos="6630">
          <p15:clr>
            <a:srgbClr val="F26B43"/>
          </p15:clr>
        </p15:guide>
        <p15:guide id="12" pos="6017">
          <p15:clr>
            <a:srgbClr val="F26B43"/>
          </p15:clr>
        </p15:guide>
        <p15:guide id="13" pos="5920">
          <p15:clr>
            <a:srgbClr val="F26B43"/>
          </p15:clr>
        </p15:guide>
        <p15:guide id="14" pos="2377">
          <p15:clr>
            <a:srgbClr val="F26B43"/>
          </p15:clr>
        </p15:guide>
        <p15:guide id="15" pos="2469">
          <p15:clr>
            <a:srgbClr val="F26B43"/>
          </p15:clr>
        </p15:guide>
        <p15:guide id="16" pos="5300">
          <p15:clr>
            <a:srgbClr val="F26B43"/>
          </p15:clr>
        </p15:guide>
        <p15:guide id="17" pos="5201">
          <p15:clr>
            <a:srgbClr val="F26B43"/>
          </p15:clr>
        </p15:guide>
        <p15:guide id="18" pos="3083">
          <p15:clr>
            <a:srgbClr val="F26B43"/>
          </p15:clr>
        </p15:guide>
        <p15:guide id="19" pos="3175">
          <p15:clr>
            <a:srgbClr val="F26B43"/>
          </p15:clr>
        </p15:guide>
        <p15:guide id="20" pos="4593">
          <p15:clr>
            <a:srgbClr val="F26B43"/>
          </p15:clr>
        </p15:guide>
        <p15:guide id="21" pos="4506">
          <p15:clr>
            <a:srgbClr val="F26B43"/>
          </p15:clr>
        </p15:guide>
        <p15:guide id="22" pos="3795">
          <p15:clr>
            <a:srgbClr val="F26B43"/>
          </p15:clr>
        </p15:guide>
        <p15:guide id="23" pos="3887">
          <p15:clr>
            <a:srgbClr val="F26B43"/>
          </p15:clr>
        </p15:guide>
        <p15:guide id="24" orient="horz" pos="12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32.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32.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50.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January 2023 </a:t>
            </a:r>
            <a:endParaRPr lang="en-GB" dirty="0"/>
          </a:p>
        </p:txBody>
      </p:sp>
      <p:sp>
        <p:nvSpPr>
          <p:cNvPr id="3" name="Title 2"/>
          <p:cNvSpPr>
            <a:spLocks noGrp="1"/>
          </p:cNvSpPr>
          <p:nvPr>
            <p:ph type="title"/>
          </p:nvPr>
        </p:nvSpPr>
        <p:spPr>
          <a:xfrm>
            <a:off x="757141" y="1536192"/>
            <a:ext cx="5256000" cy="1600438"/>
          </a:xfrm>
        </p:spPr>
        <p:txBody>
          <a:bodyPr/>
          <a:lstStyle/>
          <a:p>
            <a:r>
              <a:rPr lang="en-GB" dirty="0" smtClean="0"/>
              <a:t>Property Recoveries</a:t>
            </a:r>
            <a:endParaRPr lang="en-GB" dirty="0"/>
          </a:p>
        </p:txBody>
      </p:sp>
    </p:spTree>
    <p:extLst>
      <p:ext uri="{BB962C8B-B14F-4D97-AF65-F5344CB8AC3E}">
        <p14:creationId xmlns:p14="http://schemas.microsoft.com/office/powerpoint/2010/main" val="852399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Breach of Contract</a:t>
            </a:r>
            <a:endParaRPr lang="en-GB" dirty="0"/>
          </a:p>
        </p:txBody>
      </p:sp>
      <p:sp>
        <p:nvSpPr>
          <p:cNvPr id="5" name="Footer Placeholder 4"/>
          <p:cNvSpPr>
            <a:spLocks noGrp="1"/>
          </p:cNvSpPr>
          <p:nvPr>
            <p:ph type="ftr" sz="quarter" idx="13"/>
          </p:nvPr>
        </p:nvSpPr>
        <p:spPr>
          <a:xfrm>
            <a:off x="4386913" y="6436556"/>
            <a:ext cx="7251616" cy="169277"/>
          </a:xfrm>
        </p:spPr>
        <p:txBody>
          <a:bodyPr/>
          <a:lstStyle/>
          <a:p>
            <a:r>
              <a:rPr lang="en-US" dirty="0"/>
              <a:t>DWF | Property Recoveries</a:t>
            </a:r>
          </a:p>
        </p:txBody>
      </p:sp>
      <p:sp>
        <p:nvSpPr>
          <p:cNvPr id="6" name="Slide Number Placeholder 5"/>
          <p:cNvSpPr>
            <a:spLocks noGrp="1"/>
          </p:cNvSpPr>
          <p:nvPr>
            <p:ph type="sldNum" sz="quarter" idx="14"/>
          </p:nvPr>
        </p:nvSpPr>
        <p:spPr/>
        <p:txBody>
          <a:bodyPr/>
          <a:lstStyle/>
          <a:p>
            <a:fld id="{9F42F5A6-819A-9F4C-9225-88E3002428E4}" type="slidenum">
              <a:rPr lang="en-US" smtClean="0"/>
              <a:pPr/>
              <a:t>9</a:t>
            </a:fld>
            <a:endParaRPr lang="en-US" dirty="0"/>
          </a:p>
        </p:txBody>
      </p:sp>
      <p:sp>
        <p:nvSpPr>
          <p:cNvPr id="8" name="Rectangle 7"/>
          <p:cNvSpPr/>
          <p:nvPr/>
        </p:nvSpPr>
        <p:spPr>
          <a:xfrm>
            <a:off x="0" y="0"/>
            <a:ext cx="389068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91671" y="1398494"/>
            <a:ext cx="2725270" cy="4069977"/>
          </a:xfrm>
          <a:prstGeom prst="rect">
            <a:avLst/>
          </a:prstGeom>
          <a:solidFill>
            <a:schemeClr val="accent3">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mj-lt"/>
              </a:rPr>
              <a:t>What is a contract?</a:t>
            </a:r>
            <a:endParaRPr lang="en-GB" b="1" dirty="0">
              <a:solidFill>
                <a:schemeClr val="tx1"/>
              </a:solidFill>
              <a:latin typeface="+mj-lt"/>
            </a:endParaRPr>
          </a:p>
          <a:p>
            <a:pPr marL="457200"/>
            <a:endParaRPr lang="en-GB" dirty="0" smtClean="0">
              <a:solidFill>
                <a:schemeClr val="tx1"/>
              </a:solidFill>
            </a:endParaRPr>
          </a:p>
          <a:p>
            <a:pPr algn="ctr"/>
            <a:r>
              <a:rPr lang="en-GB" dirty="0" smtClean="0">
                <a:solidFill>
                  <a:schemeClr val="tx1"/>
                </a:solidFill>
              </a:rPr>
              <a:t>“</a:t>
            </a:r>
            <a:r>
              <a:rPr lang="en-GB" i="1" dirty="0">
                <a:solidFill>
                  <a:schemeClr val="tx1"/>
                </a:solidFill>
              </a:rPr>
              <a:t>an agreement with specific terms between two or more persons or entities in which there is a promise to do something in return for a valuable benefit known as consideration</a:t>
            </a:r>
            <a:r>
              <a:rPr lang="en-GB" dirty="0">
                <a:solidFill>
                  <a:schemeClr val="tx1"/>
                </a:solidFill>
              </a:rPr>
              <a:t>”</a:t>
            </a:r>
          </a:p>
          <a:p>
            <a:pPr algn="ctr"/>
            <a:endParaRPr lang="en-GB" dirty="0"/>
          </a:p>
        </p:txBody>
      </p:sp>
      <p:sp>
        <p:nvSpPr>
          <p:cNvPr id="12"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25596" y="2575175"/>
            <a:ext cx="6712933" cy="354522"/>
          </a:xfrm>
          <a:prstGeom prst="rect">
            <a:avLst/>
          </a:prstGeom>
        </p:spPr>
        <p:txBody>
          <a:bodyPr/>
          <a:lstStyle/>
          <a:p>
            <a:pPr lvl="1"/>
            <a:r>
              <a:rPr lang="en-US" sz="1600" dirty="0" smtClean="0">
                <a:solidFill>
                  <a:schemeClr val="accent3"/>
                </a:solidFill>
              </a:rPr>
              <a:t>Offer</a:t>
            </a:r>
          </a:p>
        </p:txBody>
      </p:sp>
      <p:pic>
        <p:nvPicPr>
          <p:cNvPr id="13" name="Picture Placeholder 22"/>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4144261" y="2404892"/>
            <a:ext cx="676183" cy="676183"/>
          </a:xfrm>
          <a:prstGeom prst="rect">
            <a:avLst/>
          </a:prstGeom>
        </p:spPr>
      </p:pic>
      <p:sp>
        <p:nvSpPr>
          <p:cNvPr id="14" name="Text Placeholder 5"/>
          <p:cNvSpPr>
            <a:spLocks noGrp="1"/>
          </p:cNvSpPr>
          <p:nvPr>
            <p:ph type="body" sz="quarter" idx="13"/>
          </p:nvPr>
        </p:nvSpPr>
        <p:spPr>
          <a:xfrm>
            <a:off x="4144261" y="1817787"/>
            <a:ext cx="3559031" cy="276999"/>
          </a:xfrm>
        </p:spPr>
        <p:txBody>
          <a:bodyPr/>
          <a:lstStyle/>
          <a:p>
            <a:r>
              <a:rPr lang="en-GB" sz="1800" dirty="0" smtClean="0">
                <a:solidFill>
                  <a:schemeClr val="accent3"/>
                </a:solidFill>
                <a:latin typeface="+mj-lt"/>
              </a:rPr>
              <a:t>Key Elements</a:t>
            </a:r>
            <a:endParaRPr lang="en-GB" sz="1800" dirty="0">
              <a:solidFill>
                <a:schemeClr val="accent3"/>
              </a:solidFill>
              <a:latin typeface="+mj-lt"/>
            </a:endParaRPr>
          </a:p>
        </p:txBody>
      </p:sp>
      <p:sp>
        <p:nvSpPr>
          <p:cNvPr id="15"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43966" y="3456667"/>
            <a:ext cx="6712933" cy="354522"/>
          </a:xfrm>
          <a:prstGeom prst="rect">
            <a:avLst/>
          </a:prstGeom>
        </p:spPr>
        <p:txBody>
          <a:bodyPr/>
          <a:lstStyle/>
          <a:p>
            <a:pPr lvl="1"/>
            <a:r>
              <a:rPr lang="en-US" sz="1600" dirty="0" smtClean="0">
                <a:solidFill>
                  <a:schemeClr val="accent3"/>
                </a:solidFill>
              </a:rPr>
              <a:t>Acceptance</a:t>
            </a:r>
          </a:p>
        </p:txBody>
      </p:sp>
      <p:pic>
        <p:nvPicPr>
          <p:cNvPr id="16" name="Picture Placeholder 2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4162631" y="3286384"/>
            <a:ext cx="676183" cy="676183"/>
          </a:xfrm>
          <a:prstGeom prst="rect">
            <a:avLst/>
          </a:prstGeom>
        </p:spPr>
      </p:pic>
      <p:sp>
        <p:nvSpPr>
          <p:cNvPr id="17"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6" y="4338159"/>
            <a:ext cx="6712933" cy="354522"/>
          </a:xfrm>
          <a:prstGeom prst="rect">
            <a:avLst/>
          </a:prstGeom>
        </p:spPr>
        <p:txBody>
          <a:bodyPr/>
          <a:lstStyle/>
          <a:p>
            <a:pPr lvl="1"/>
            <a:r>
              <a:rPr lang="en-US" sz="1600" dirty="0" smtClean="0">
                <a:solidFill>
                  <a:schemeClr val="accent3"/>
                </a:solidFill>
              </a:rPr>
              <a:t>Promise to Perform</a:t>
            </a:r>
          </a:p>
        </p:txBody>
      </p:sp>
      <p:pic>
        <p:nvPicPr>
          <p:cNvPr id="18" name="Picture Placeholder 22"/>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4181001" y="4167876"/>
            <a:ext cx="676183" cy="676183"/>
          </a:xfrm>
          <a:prstGeom prst="rect">
            <a:avLst/>
          </a:prstGeom>
        </p:spPr>
      </p:pic>
      <p:sp>
        <p:nvSpPr>
          <p:cNvPr id="19"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80706" y="5219651"/>
            <a:ext cx="6712933" cy="354522"/>
          </a:xfrm>
          <a:prstGeom prst="rect">
            <a:avLst/>
          </a:prstGeom>
        </p:spPr>
        <p:txBody>
          <a:bodyPr/>
          <a:lstStyle/>
          <a:p>
            <a:pPr lvl="1"/>
            <a:r>
              <a:rPr lang="en-US" sz="1600" dirty="0" smtClean="0">
                <a:solidFill>
                  <a:schemeClr val="accent3"/>
                </a:solidFill>
              </a:rPr>
              <a:t>Consideration</a:t>
            </a:r>
          </a:p>
        </p:txBody>
      </p:sp>
      <p:pic>
        <p:nvPicPr>
          <p:cNvPr id="20" name="Picture Placeholder 22"/>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tretch>
            <a:fillRect/>
          </a:stretch>
        </p:blipFill>
        <p:spPr>
          <a:xfrm>
            <a:off x="4199371" y="5049368"/>
            <a:ext cx="676183" cy="676183"/>
          </a:xfrm>
          <a:prstGeom prst="rect">
            <a:avLst/>
          </a:prstGeom>
        </p:spPr>
      </p:pic>
    </p:spTree>
    <p:extLst>
      <p:ext uri="{BB962C8B-B14F-4D97-AF65-F5344CB8AC3E}">
        <p14:creationId xmlns:p14="http://schemas.microsoft.com/office/powerpoint/2010/main" val="37892409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FBA2-83AD-DB44-AB6D-CEBB2D8B5290}"/>
              </a:ext>
            </a:extLst>
          </p:cNvPr>
          <p:cNvSpPr>
            <a:spLocks noGrp="1"/>
          </p:cNvSpPr>
          <p:nvPr>
            <p:ph type="title"/>
          </p:nvPr>
        </p:nvSpPr>
        <p:spPr/>
        <p:txBody>
          <a:bodyPr/>
          <a:lstStyle/>
          <a:p>
            <a:r>
              <a:rPr lang="en-US" dirty="0" smtClean="0"/>
              <a:t>Breach of Contract</a:t>
            </a:r>
            <a:endParaRPr lang="en-US" dirty="0"/>
          </a:p>
        </p:txBody>
      </p:sp>
      <p:sp>
        <p:nvSpPr>
          <p:cNvPr id="3" name="Footer Placeholder 2">
            <a:extLst>
              <a:ext uri="{FF2B5EF4-FFF2-40B4-BE49-F238E27FC236}">
                <a16:creationId xmlns:a16="http://schemas.microsoft.com/office/drawing/2014/main" id="{3DEB53D4-3CD3-5148-8D3B-6BF9A62B1DE0}"/>
              </a:ext>
            </a:extLst>
          </p:cNvPr>
          <p:cNvSpPr>
            <a:spLocks noGrp="1"/>
          </p:cNvSpPr>
          <p:nvPr>
            <p:ph type="ftr" sz="quarter" idx="10"/>
          </p:nvPr>
        </p:nvSpPr>
        <p:spPr/>
        <p:txBody>
          <a:bodyPr/>
          <a:lstStyle/>
          <a:p>
            <a:r>
              <a:rPr lang="en-US" dirty="0"/>
              <a:t>DWF | Property Recoveries</a:t>
            </a:r>
          </a:p>
        </p:txBody>
      </p:sp>
      <p:sp>
        <p:nvSpPr>
          <p:cNvPr id="4" name="Slide Number Placeholder 3">
            <a:extLst>
              <a:ext uri="{FF2B5EF4-FFF2-40B4-BE49-F238E27FC236}">
                <a16:creationId xmlns:a16="http://schemas.microsoft.com/office/drawing/2014/main" id="{6F96AE02-A7DD-8B4F-A80A-759CC2AA1EC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100" b="1" i="0" u="none" strike="noStrike" kern="1200" cap="none" spc="0" normalizeH="0" baseline="0" noProof="0" dirty="0">
              <a:ln>
                <a:noFill/>
              </a:ln>
              <a:solidFill>
                <a:srgbClr val="D600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a:extLst>
              <a:ext uri="{FF2B5EF4-FFF2-40B4-BE49-F238E27FC236}">
                <a16:creationId xmlns:a16="http://schemas.microsoft.com/office/drawing/2014/main" id="{098E0E90-0DF0-6D41-9FD4-47F9659A5040}"/>
              </a:ext>
            </a:extLst>
          </p:cNvPr>
          <p:cNvSpPr>
            <a:spLocks noGrp="1"/>
          </p:cNvSpPr>
          <p:nvPr>
            <p:ph type="body" sz="quarter" idx="12"/>
          </p:nvPr>
        </p:nvSpPr>
        <p:spPr>
          <a:xfrm>
            <a:off x="560291" y="2051050"/>
            <a:ext cx="5461098" cy="855958"/>
          </a:xfrm>
        </p:spPr>
        <p:txBody>
          <a:bodyPr/>
          <a:lstStyle/>
          <a:p>
            <a:r>
              <a:rPr lang="en-GB" dirty="0"/>
              <a:t>Common types of contract within subrogated recoveries</a:t>
            </a:r>
          </a:p>
        </p:txBody>
      </p:sp>
      <p:sp>
        <p:nvSpPr>
          <p:cNvPr id="6" name="Text Placeholder 5">
            <a:extLst>
              <a:ext uri="{FF2B5EF4-FFF2-40B4-BE49-F238E27FC236}">
                <a16:creationId xmlns:a16="http://schemas.microsoft.com/office/drawing/2014/main" id="{AFC3D593-D5BF-FD4F-BFFE-2A95FA469395}"/>
              </a:ext>
            </a:extLst>
          </p:cNvPr>
          <p:cNvSpPr>
            <a:spLocks noGrp="1"/>
          </p:cNvSpPr>
          <p:nvPr>
            <p:ph type="body" sz="quarter" idx="13"/>
          </p:nvPr>
        </p:nvSpPr>
        <p:spPr>
          <a:xfrm>
            <a:off x="6172706" y="2051050"/>
            <a:ext cx="5468431" cy="855958"/>
          </a:xfrm>
        </p:spPr>
        <p:txBody>
          <a:bodyPr/>
          <a:lstStyle/>
          <a:p>
            <a:r>
              <a:rPr lang="en-GB" dirty="0"/>
              <a:t>Common types of breach within subrogated recoveries</a:t>
            </a:r>
          </a:p>
        </p:txBody>
      </p:sp>
      <p:sp>
        <p:nvSpPr>
          <p:cNvPr id="7" name="Text Placeholder 6">
            <a:extLst>
              <a:ext uri="{FF2B5EF4-FFF2-40B4-BE49-F238E27FC236}">
                <a16:creationId xmlns:a16="http://schemas.microsoft.com/office/drawing/2014/main" id="{B06E6EB2-2653-3E45-8E85-B3351EBADAC5}"/>
              </a:ext>
            </a:extLst>
          </p:cNvPr>
          <p:cNvSpPr>
            <a:spLocks noGrp="1"/>
          </p:cNvSpPr>
          <p:nvPr>
            <p:ph type="body" sz="quarter" idx="40"/>
          </p:nvPr>
        </p:nvSpPr>
        <p:spPr>
          <a:xfrm>
            <a:off x="560389" y="2951085"/>
            <a:ext cx="5468400" cy="1138087"/>
          </a:xfrm>
        </p:spPr>
        <p:txBody>
          <a:bodyPr/>
          <a:lstStyle/>
          <a:p>
            <a:pPr marL="285750" indent="-285750">
              <a:buFont typeface="Arial" panose="020B0604020202020204" pitchFamily="34" charset="0"/>
              <a:buChar char="•"/>
            </a:pPr>
            <a:r>
              <a:rPr lang="en-GB" sz="1400" dirty="0"/>
              <a:t>Contracts for works (e.g. building or repair)</a:t>
            </a:r>
          </a:p>
          <a:p>
            <a:pPr marL="285750" indent="-285750">
              <a:buFont typeface="Arial" panose="020B0604020202020204" pitchFamily="34" charset="0"/>
              <a:buChar char="•"/>
            </a:pPr>
            <a:r>
              <a:rPr lang="en-GB" sz="1400" dirty="0"/>
              <a:t>Leases (as between landlord and tenants)</a:t>
            </a:r>
          </a:p>
          <a:p>
            <a:pPr marL="285750" indent="-285750">
              <a:buFont typeface="Arial" panose="020B0604020202020204" pitchFamily="34" charset="0"/>
              <a:buChar char="•"/>
            </a:pPr>
            <a:r>
              <a:rPr lang="en-GB" sz="1400" dirty="0"/>
              <a:t>Contracts for the sale of goods or services</a:t>
            </a:r>
          </a:p>
        </p:txBody>
      </p:sp>
      <p:sp>
        <p:nvSpPr>
          <p:cNvPr id="8" name="Text Placeholder 7">
            <a:extLst>
              <a:ext uri="{FF2B5EF4-FFF2-40B4-BE49-F238E27FC236}">
                <a16:creationId xmlns:a16="http://schemas.microsoft.com/office/drawing/2014/main" id="{5572CAC8-51C3-B445-B7DE-0DA2B90A736C}"/>
              </a:ext>
            </a:extLst>
          </p:cNvPr>
          <p:cNvSpPr>
            <a:spLocks noGrp="1"/>
          </p:cNvSpPr>
          <p:nvPr>
            <p:ph type="body" sz="quarter" idx="41"/>
          </p:nvPr>
        </p:nvSpPr>
        <p:spPr>
          <a:xfrm>
            <a:off x="6172706" y="2951085"/>
            <a:ext cx="5468400" cy="1353530"/>
          </a:xfrm>
        </p:spPr>
        <p:txBody>
          <a:bodyPr/>
          <a:lstStyle/>
          <a:p>
            <a:r>
              <a:rPr lang="en-GB" sz="1400" dirty="0"/>
              <a:t>Two types of terms that can be breached:</a:t>
            </a:r>
          </a:p>
          <a:p>
            <a:pPr marL="285750" indent="-285750">
              <a:buFont typeface="Arial" panose="020B0604020202020204" pitchFamily="34" charset="0"/>
              <a:buChar char="•"/>
            </a:pPr>
            <a:r>
              <a:rPr lang="en-GB" sz="1400" dirty="0"/>
              <a:t>Specific terms (terms actually written or specified into the contract); and</a:t>
            </a:r>
          </a:p>
          <a:p>
            <a:pPr marL="285750" indent="-285750">
              <a:buFont typeface="Arial" panose="020B0604020202020204" pitchFamily="34" charset="0"/>
              <a:buChar char="•"/>
            </a:pPr>
            <a:r>
              <a:rPr lang="en-GB" sz="1400" dirty="0"/>
              <a:t>Implied terms (terms implied by statute)</a:t>
            </a:r>
          </a:p>
        </p:txBody>
      </p:sp>
    </p:spTree>
    <p:extLst>
      <p:ext uri="{BB962C8B-B14F-4D97-AF65-F5344CB8AC3E}">
        <p14:creationId xmlns:p14="http://schemas.microsoft.com/office/powerpoint/2010/main" val="1144082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Breach of Contract</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11</a:t>
            </a:fld>
            <a:endParaRPr lang="en-US" dirty="0"/>
          </a:p>
        </p:txBody>
      </p:sp>
      <p:sp>
        <p:nvSpPr>
          <p:cNvPr id="5" name="Text Placeholder 4"/>
          <p:cNvSpPr>
            <a:spLocks noGrp="1"/>
          </p:cNvSpPr>
          <p:nvPr>
            <p:ph type="body" sz="quarter" idx="12"/>
          </p:nvPr>
        </p:nvSpPr>
        <p:spPr>
          <a:xfrm>
            <a:off x="560291" y="2051050"/>
            <a:ext cx="11073600" cy="2985433"/>
          </a:xfrm>
        </p:spPr>
        <p:txBody>
          <a:bodyPr/>
          <a:lstStyle/>
          <a:p>
            <a:r>
              <a:rPr lang="en-GB" b="1" dirty="0"/>
              <a:t>Implied Terms – Pre 1 October 2015</a:t>
            </a:r>
          </a:p>
          <a:p>
            <a:r>
              <a:rPr lang="en-GB" i="1" dirty="0"/>
              <a:t>Business to Business contracts</a:t>
            </a:r>
          </a:p>
          <a:p>
            <a:r>
              <a:rPr lang="en-GB" dirty="0"/>
              <a:t>Sale of Goods Act 1979 </a:t>
            </a:r>
          </a:p>
          <a:p>
            <a:r>
              <a:rPr lang="en-GB" dirty="0"/>
              <a:t>section 14 – </a:t>
            </a:r>
            <a:r>
              <a:rPr lang="en-GB" i="1" dirty="0"/>
              <a:t>goods supplied under the contract are of satisfactory quality having regards to fitness for purpose, safety and durability</a:t>
            </a:r>
          </a:p>
          <a:p>
            <a:r>
              <a:rPr lang="en-GB" dirty="0" smtClean="0"/>
              <a:t>Supply of </a:t>
            </a:r>
            <a:r>
              <a:rPr lang="en-GB" dirty="0"/>
              <a:t>Goods and Services Act 1982</a:t>
            </a:r>
          </a:p>
          <a:p>
            <a:r>
              <a:rPr lang="en-GB" dirty="0"/>
              <a:t>section 4 - </a:t>
            </a:r>
            <a:r>
              <a:rPr lang="en-GB" i="1" dirty="0"/>
              <a:t>goods supplied under the contract are of satisfactory quality and, where the seller should know what the purpose of the goods are, they will be reasonably fit for that purpose.</a:t>
            </a:r>
          </a:p>
          <a:p>
            <a:r>
              <a:rPr lang="en-GB" dirty="0"/>
              <a:t>section 13 - </a:t>
            </a:r>
            <a:r>
              <a:rPr lang="en-GB" i="1" dirty="0"/>
              <a:t>there is an implied term that the supplier will carry out the service with reasonable care and skill. </a:t>
            </a:r>
            <a:r>
              <a:rPr lang="en-GB" dirty="0"/>
              <a:t> </a:t>
            </a:r>
          </a:p>
        </p:txBody>
      </p:sp>
    </p:spTree>
    <p:extLst>
      <p:ext uri="{BB962C8B-B14F-4D97-AF65-F5344CB8AC3E}">
        <p14:creationId xmlns:p14="http://schemas.microsoft.com/office/powerpoint/2010/main" val="3329356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Breach of Contract</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12</a:t>
            </a:fld>
            <a:endParaRPr lang="en-US" dirty="0"/>
          </a:p>
        </p:txBody>
      </p:sp>
      <p:sp>
        <p:nvSpPr>
          <p:cNvPr id="5" name="Text Placeholder 4"/>
          <p:cNvSpPr>
            <a:spLocks noGrp="1"/>
          </p:cNvSpPr>
          <p:nvPr>
            <p:ph type="body" sz="quarter" idx="12"/>
          </p:nvPr>
        </p:nvSpPr>
        <p:spPr>
          <a:xfrm>
            <a:off x="560291" y="2051050"/>
            <a:ext cx="11073600" cy="2364750"/>
          </a:xfrm>
        </p:spPr>
        <p:txBody>
          <a:bodyPr/>
          <a:lstStyle/>
          <a:p>
            <a:r>
              <a:rPr lang="en-GB" b="1" dirty="0"/>
              <a:t>Implied Terms – Pre 1 October 2015</a:t>
            </a:r>
          </a:p>
          <a:p>
            <a:r>
              <a:rPr lang="en-GB" i="1" dirty="0"/>
              <a:t>Consumer contracts </a:t>
            </a:r>
          </a:p>
          <a:p>
            <a:r>
              <a:rPr lang="en-GB" dirty="0"/>
              <a:t>Consumer Rights Act 2015 </a:t>
            </a:r>
          </a:p>
          <a:p>
            <a:r>
              <a:rPr lang="en-GB" dirty="0"/>
              <a:t>section 9 </a:t>
            </a:r>
            <a:r>
              <a:rPr lang="en-GB" i="1" dirty="0"/>
              <a:t>– goods to be of satisfactory quality having regards to fitness for purpose, appearance and finish, safety and durability</a:t>
            </a:r>
          </a:p>
          <a:p>
            <a:r>
              <a:rPr lang="en-GB" dirty="0"/>
              <a:t>section 10</a:t>
            </a:r>
            <a:r>
              <a:rPr lang="en-GB" i="1" dirty="0"/>
              <a:t> - goods to be reasonably fit for purpose.</a:t>
            </a:r>
          </a:p>
          <a:p>
            <a:r>
              <a:rPr lang="en-GB" dirty="0"/>
              <a:t>section 49</a:t>
            </a:r>
            <a:r>
              <a:rPr lang="en-GB" i="1" dirty="0"/>
              <a:t> - there is an implied term that the supplier will carry out the service with reasonable care and skill.  </a:t>
            </a:r>
          </a:p>
        </p:txBody>
      </p:sp>
    </p:spTree>
    <p:extLst>
      <p:ext uri="{BB962C8B-B14F-4D97-AF65-F5344CB8AC3E}">
        <p14:creationId xmlns:p14="http://schemas.microsoft.com/office/powerpoint/2010/main" val="383087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Breach of Contract Example</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13</a:t>
            </a:fld>
            <a:endParaRPr lang="en-US" dirty="0"/>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8413750" y="0"/>
            <a:ext cx="3778250" cy="6858000"/>
          </a:xfrm>
        </p:spPr>
      </p:pic>
      <p:sp>
        <p:nvSpPr>
          <p:cNvPr id="6" name="Text Placeholder 5"/>
          <p:cNvSpPr>
            <a:spLocks noGrp="1"/>
          </p:cNvSpPr>
          <p:nvPr>
            <p:ph type="body" sz="quarter" idx="13"/>
          </p:nvPr>
        </p:nvSpPr>
        <p:spPr>
          <a:xfrm>
            <a:off x="560388" y="2051050"/>
            <a:ext cx="7311612" cy="2364750"/>
          </a:xfrm>
        </p:spPr>
        <p:txBody>
          <a:bodyPr/>
          <a:lstStyle/>
          <a:p>
            <a:r>
              <a:rPr lang="en-GB" b="1" dirty="0" smtClean="0">
                <a:solidFill>
                  <a:schemeClr val="accent1"/>
                </a:solidFill>
              </a:rPr>
              <a:t>EXAMPLE</a:t>
            </a:r>
          </a:p>
          <a:p>
            <a:pPr marL="285750" indent="-285750">
              <a:buFont typeface="Arial" panose="020B0604020202020204" pitchFamily="34" charset="0"/>
              <a:buChar char="•"/>
            </a:pPr>
            <a:r>
              <a:rPr lang="en-GB" dirty="0" smtClean="0"/>
              <a:t>Your </a:t>
            </a:r>
            <a:r>
              <a:rPr lang="en-GB" dirty="0"/>
              <a:t>Insured owns a house.</a:t>
            </a:r>
          </a:p>
          <a:p>
            <a:pPr marL="285750" indent="-285750">
              <a:buFont typeface="Arial" panose="020B0604020202020204" pitchFamily="34" charset="0"/>
              <a:buChar char="•"/>
            </a:pPr>
            <a:r>
              <a:rPr lang="en-GB" dirty="0"/>
              <a:t>They instruct a plumber to install a new bathroom.</a:t>
            </a:r>
          </a:p>
          <a:p>
            <a:pPr marL="285750" indent="-285750">
              <a:buFont typeface="Arial" panose="020B0604020202020204" pitchFamily="34" charset="0"/>
              <a:buChar char="•"/>
            </a:pPr>
            <a:r>
              <a:rPr lang="en-GB" dirty="0"/>
              <a:t>Nothing in writing – 'cash in hand'</a:t>
            </a:r>
          </a:p>
          <a:p>
            <a:pPr marL="285750" indent="-285750">
              <a:buFont typeface="Arial" panose="020B0604020202020204" pitchFamily="34" charset="0"/>
              <a:buChar char="•"/>
            </a:pPr>
            <a:r>
              <a:rPr lang="en-GB" dirty="0"/>
              <a:t>A week after the bathroom has been installed, a pipe connection fails due to a poorly made joint, resulting in an escape of water. </a:t>
            </a:r>
          </a:p>
          <a:p>
            <a:endParaRPr lang="en-GB" dirty="0"/>
          </a:p>
        </p:txBody>
      </p:sp>
    </p:spTree>
    <p:extLst>
      <p:ext uri="{BB962C8B-B14F-4D97-AF65-F5344CB8AC3E}">
        <p14:creationId xmlns:p14="http://schemas.microsoft.com/office/powerpoint/2010/main" val="3113929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Breach of Contract Example</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14</a:t>
            </a:fld>
            <a:endParaRPr lang="en-US" dirty="0"/>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8413750" y="0"/>
            <a:ext cx="3778250" cy="6858000"/>
          </a:xfrm>
        </p:spPr>
      </p:pic>
      <p:sp>
        <p:nvSpPr>
          <p:cNvPr id="6" name="Text Placeholder 5"/>
          <p:cNvSpPr>
            <a:spLocks noGrp="1"/>
          </p:cNvSpPr>
          <p:nvPr>
            <p:ph type="body" sz="quarter" idx="13"/>
          </p:nvPr>
        </p:nvSpPr>
        <p:spPr>
          <a:xfrm>
            <a:off x="560388" y="2051050"/>
            <a:ext cx="7311612" cy="1369606"/>
          </a:xfrm>
        </p:spPr>
        <p:txBody>
          <a:bodyPr/>
          <a:lstStyle/>
          <a:p>
            <a:r>
              <a:rPr lang="en-GB" b="1" dirty="0" smtClean="0">
                <a:solidFill>
                  <a:schemeClr val="accent1"/>
                </a:solidFill>
              </a:rPr>
              <a:t>ANSWER</a:t>
            </a:r>
          </a:p>
          <a:p>
            <a:pPr marL="285750" indent="-285750">
              <a:buFont typeface="Arial" panose="020B0604020202020204" pitchFamily="34" charset="0"/>
              <a:buChar char="•"/>
            </a:pPr>
            <a:r>
              <a:rPr lang="en-GB" dirty="0" smtClean="0"/>
              <a:t>Direct </a:t>
            </a:r>
            <a:r>
              <a:rPr lang="en-GB" dirty="0"/>
              <a:t>contract with plumber</a:t>
            </a:r>
          </a:p>
          <a:p>
            <a:pPr marL="285750" indent="-285750">
              <a:buFont typeface="Arial" panose="020B0604020202020204" pitchFamily="34" charset="0"/>
              <a:buChar char="•"/>
            </a:pPr>
            <a:r>
              <a:rPr lang="en-GB" dirty="0"/>
              <a:t>Failure to undertake the work with reasonable skill and care</a:t>
            </a:r>
          </a:p>
          <a:p>
            <a:pPr marL="285750" indent="-285750">
              <a:buFont typeface="Arial" panose="020B0604020202020204" pitchFamily="34" charset="0"/>
              <a:buChar char="•"/>
            </a:pPr>
            <a:r>
              <a:rPr lang="en-GB" dirty="0"/>
              <a:t>Breach caused the loss and damage</a:t>
            </a:r>
          </a:p>
        </p:txBody>
      </p:sp>
    </p:spTree>
    <p:extLst>
      <p:ext uri="{BB962C8B-B14F-4D97-AF65-F5344CB8AC3E}">
        <p14:creationId xmlns:p14="http://schemas.microsoft.com/office/powerpoint/2010/main" val="872371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Breach of Contract - Defences</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15</a:t>
            </a:fld>
            <a:endParaRPr lang="en-US" dirty="0"/>
          </a:p>
        </p:txBody>
      </p:sp>
      <p:sp>
        <p:nvSpPr>
          <p:cNvPr id="5" name="Text Placeholder 4"/>
          <p:cNvSpPr>
            <a:spLocks noGrp="1"/>
          </p:cNvSpPr>
          <p:nvPr>
            <p:ph type="body" sz="quarter" idx="12"/>
          </p:nvPr>
        </p:nvSpPr>
        <p:spPr/>
        <p:txBody>
          <a:bodyPr/>
          <a:lstStyle/>
          <a:p>
            <a:r>
              <a:rPr lang="en-GB" dirty="0" smtClean="0"/>
              <a:t>Common Defences / Issues</a:t>
            </a:r>
            <a:endParaRPr lang="en-GB" dirty="0"/>
          </a:p>
        </p:txBody>
      </p:sp>
      <p:sp>
        <p:nvSpPr>
          <p:cNvPr id="6" name="Text Placeholder 5"/>
          <p:cNvSpPr>
            <a:spLocks noGrp="1"/>
          </p:cNvSpPr>
          <p:nvPr>
            <p:ph type="body" sz="quarter" idx="41"/>
          </p:nvPr>
        </p:nvSpPr>
        <p:spPr>
          <a:xfrm>
            <a:off x="560388" y="2446040"/>
            <a:ext cx="11080750" cy="1764586"/>
          </a:xfrm>
        </p:spPr>
        <p:txBody>
          <a:bodyPr/>
          <a:lstStyle/>
          <a:p>
            <a:pPr marL="285750" indent="-285750">
              <a:buFont typeface="Arial" panose="020B0604020202020204" pitchFamily="34" charset="0"/>
              <a:buChar char="•"/>
            </a:pPr>
            <a:r>
              <a:rPr lang="en-GB" sz="1400" dirty="0">
                <a:latin typeface="+mn-lt"/>
              </a:rPr>
              <a:t>Subrogation waivers (often against tenants, and sometimes against contractors) in the Insured's policy</a:t>
            </a:r>
          </a:p>
          <a:p>
            <a:pPr marL="285750" indent="-285750">
              <a:buFont typeface="Arial" panose="020B0604020202020204" pitchFamily="34" charset="0"/>
              <a:buChar char="•"/>
            </a:pPr>
            <a:r>
              <a:rPr lang="en-GB" sz="1400" dirty="0">
                <a:latin typeface="+mn-lt"/>
              </a:rPr>
              <a:t>Joint Names Provisions – an obligation in the contract of works to insure works/existing structures in the joint names of the Insured and the contractor.  Very common in </a:t>
            </a:r>
            <a:r>
              <a:rPr lang="en-GB" sz="1400" dirty="0" err="1">
                <a:latin typeface="+mn-lt"/>
              </a:rPr>
              <a:t>JCTs</a:t>
            </a:r>
            <a:r>
              <a:rPr lang="en-GB" sz="1400" dirty="0">
                <a:latin typeface="+mn-lt"/>
              </a:rPr>
              <a:t>.</a:t>
            </a:r>
          </a:p>
          <a:p>
            <a:pPr marL="285750" indent="-285750">
              <a:buFont typeface="Arial" panose="020B0604020202020204" pitchFamily="34" charset="0"/>
              <a:buChar char="•"/>
            </a:pPr>
            <a:r>
              <a:rPr lang="en-GB" sz="1400" dirty="0">
                <a:latin typeface="+mn-lt"/>
              </a:rPr>
              <a:t>Limits of Liability (often in contracts where one business is supplying another, and in removal/courier/storage companies).  Usually these will appear in standard terms and conditions only referenced in the contract – you will have to find them online.</a:t>
            </a:r>
          </a:p>
          <a:p>
            <a:pPr marL="285750" indent="-285750">
              <a:buFont typeface="Arial" panose="020B0604020202020204" pitchFamily="34" charset="0"/>
              <a:buChar char="•"/>
            </a:pPr>
            <a:r>
              <a:rPr lang="en-GB" sz="1400" dirty="0">
                <a:latin typeface="+mn-lt"/>
              </a:rPr>
              <a:t>Limitation – 6 years from the date of the breach (12 years, if the contract is a deed).</a:t>
            </a:r>
          </a:p>
          <a:p>
            <a:endParaRPr lang="en-GB" sz="1400" dirty="0"/>
          </a:p>
        </p:txBody>
      </p:sp>
    </p:spTree>
    <p:extLst>
      <p:ext uri="{BB962C8B-B14F-4D97-AF65-F5344CB8AC3E}">
        <p14:creationId xmlns:p14="http://schemas.microsoft.com/office/powerpoint/2010/main" val="3938427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91DCE4-6175-694F-98AC-E7594F9FD474}"/>
              </a:ext>
            </a:extLst>
          </p:cNvPr>
          <p:cNvSpPr>
            <a:spLocks noGrp="1"/>
          </p:cNvSpPr>
          <p:nvPr>
            <p:ph type="title"/>
          </p:nvPr>
        </p:nvSpPr>
        <p:spPr>
          <a:xfrm>
            <a:off x="757140" y="2521077"/>
            <a:ext cx="8640859" cy="615553"/>
          </a:xfrm>
        </p:spPr>
        <p:txBody>
          <a:bodyPr/>
          <a:lstStyle/>
          <a:p>
            <a:r>
              <a:rPr lang="en-US" dirty="0" smtClean="0">
                <a:solidFill>
                  <a:schemeClr val="tx1"/>
                </a:solidFill>
              </a:rPr>
              <a:t>Negligence</a:t>
            </a:r>
            <a:endParaRPr lang="en-US" dirty="0">
              <a:solidFill>
                <a:schemeClr val="tx1"/>
              </a:solidFill>
            </a:endParaRPr>
          </a:p>
        </p:txBody>
      </p:sp>
    </p:spTree>
    <p:extLst>
      <p:ext uri="{BB962C8B-B14F-4D97-AF65-F5344CB8AC3E}">
        <p14:creationId xmlns:p14="http://schemas.microsoft.com/office/powerpoint/2010/main" val="1745775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Negligence</a:t>
            </a:r>
            <a:endParaRPr lang="en-GB" dirty="0"/>
          </a:p>
        </p:txBody>
      </p:sp>
      <p:sp>
        <p:nvSpPr>
          <p:cNvPr id="5" name="Footer Placeholder 4"/>
          <p:cNvSpPr>
            <a:spLocks noGrp="1"/>
          </p:cNvSpPr>
          <p:nvPr>
            <p:ph type="ftr" sz="quarter" idx="13"/>
          </p:nvPr>
        </p:nvSpPr>
        <p:spPr>
          <a:xfrm>
            <a:off x="4386913" y="6436556"/>
            <a:ext cx="7251616" cy="169277"/>
          </a:xfrm>
        </p:spPr>
        <p:txBody>
          <a:bodyPr/>
          <a:lstStyle/>
          <a:p>
            <a:r>
              <a:rPr lang="en-US" dirty="0"/>
              <a:t>DWF | Property Recoveries</a:t>
            </a:r>
          </a:p>
        </p:txBody>
      </p:sp>
      <p:sp>
        <p:nvSpPr>
          <p:cNvPr id="6" name="Slide Number Placeholder 5"/>
          <p:cNvSpPr>
            <a:spLocks noGrp="1"/>
          </p:cNvSpPr>
          <p:nvPr>
            <p:ph type="sldNum" sz="quarter" idx="14"/>
          </p:nvPr>
        </p:nvSpPr>
        <p:spPr/>
        <p:txBody>
          <a:bodyPr/>
          <a:lstStyle/>
          <a:p>
            <a:fld id="{9F42F5A6-819A-9F4C-9225-88E3002428E4}" type="slidenum">
              <a:rPr lang="en-US" smtClean="0"/>
              <a:pPr/>
              <a:t>17</a:t>
            </a:fld>
            <a:endParaRPr lang="en-US" dirty="0"/>
          </a:p>
        </p:txBody>
      </p:sp>
      <p:sp>
        <p:nvSpPr>
          <p:cNvPr id="8" name="Rectangle 7"/>
          <p:cNvSpPr/>
          <p:nvPr/>
        </p:nvSpPr>
        <p:spPr>
          <a:xfrm>
            <a:off x="0" y="0"/>
            <a:ext cx="389068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91671" y="1398494"/>
            <a:ext cx="2725270" cy="4069977"/>
          </a:xfrm>
          <a:prstGeom prst="rect">
            <a:avLst/>
          </a:prstGeom>
          <a:solidFill>
            <a:schemeClr val="accent3">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3"/>
                </a:solidFill>
                <a:latin typeface="+mj-lt"/>
              </a:rPr>
              <a:t>This principle of tort allows for individuals to recover damages suffered where a party has breached a duty of care to them, and that breach has led to the damages suffered</a:t>
            </a:r>
            <a:r>
              <a:rPr lang="en-GB" dirty="0" smtClean="0">
                <a:solidFill>
                  <a:schemeClr val="accent3"/>
                </a:solidFill>
                <a:latin typeface="+mj-lt"/>
              </a:rPr>
              <a:t>.</a:t>
            </a:r>
            <a:endParaRPr lang="en-GB" dirty="0">
              <a:solidFill>
                <a:schemeClr val="accent3"/>
              </a:solidFill>
              <a:latin typeface="+mj-lt"/>
            </a:endParaRPr>
          </a:p>
        </p:txBody>
      </p:sp>
      <p:sp>
        <p:nvSpPr>
          <p:cNvPr id="12"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25596" y="2610431"/>
            <a:ext cx="6712933" cy="246221"/>
          </a:xfrm>
          <a:prstGeom prst="rect">
            <a:avLst/>
          </a:prstGeom>
        </p:spPr>
        <p:txBody>
          <a:bodyPr/>
          <a:lstStyle/>
          <a:p>
            <a:pPr lvl="1"/>
            <a:r>
              <a:rPr lang="en-US" sz="1600" dirty="0" smtClean="0">
                <a:solidFill>
                  <a:schemeClr val="accent3"/>
                </a:solidFill>
              </a:rPr>
              <a:t>Duty</a:t>
            </a:r>
          </a:p>
        </p:txBody>
      </p:sp>
      <p:pic>
        <p:nvPicPr>
          <p:cNvPr id="13" name="Picture Placeholder 22"/>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4144261" y="2440148"/>
            <a:ext cx="676183" cy="676183"/>
          </a:xfrm>
          <a:prstGeom prst="rect">
            <a:avLst/>
          </a:prstGeom>
        </p:spPr>
      </p:pic>
      <p:sp>
        <p:nvSpPr>
          <p:cNvPr id="15"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43966" y="3491923"/>
            <a:ext cx="6712933" cy="246221"/>
          </a:xfrm>
          <a:prstGeom prst="rect">
            <a:avLst/>
          </a:prstGeom>
        </p:spPr>
        <p:txBody>
          <a:bodyPr/>
          <a:lstStyle/>
          <a:p>
            <a:pPr lvl="1"/>
            <a:r>
              <a:rPr lang="en-US" sz="1600" dirty="0" smtClean="0">
                <a:solidFill>
                  <a:schemeClr val="accent3"/>
                </a:solidFill>
              </a:rPr>
              <a:t>Breach</a:t>
            </a:r>
          </a:p>
        </p:txBody>
      </p:sp>
      <p:pic>
        <p:nvPicPr>
          <p:cNvPr id="16" name="Picture Placeholder 2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4162631" y="3321640"/>
            <a:ext cx="676183" cy="676183"/>
          </a:xfrm>
          <a:prstGeom prst="rect">
            <a:avLst/>
          </a:prstGeom>
        </p:spPr>
      </p:pic>
      <p:sp>
        <p:nvSpPr>
          <p:cNvPr id="17"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6" y="4345265"/>
            <a:ext cx="6712933" cy="246221"/>
          </a:xfrm>
          <a:prstGeom prst="rect">
            <a:avLst/>
          </a:prstGeom>
        </p:spPr>
        <p:txBody>
          <a:bodyPr/>
          <a:lstStyle/>
          <a:p>
            <a:pPr lvl="1"/>
            <a:r>
              <a:rPr lang="en-US" sz="1600" dirty="0" smtClean="0">
                <a:solidFill>
                  <a:schemeClr val="accent3"/>
                </a:solidFill>
              </a:rPr>
              <a:t>Causation</a:t>
            </a:r>
          </a:p>
        </p:txBody>
      </p:sp>
      <p:pic>
        <p:nvPicPr>
          <p:cNvPr id="18" name="Picture Placeholder 22"/>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4181001" y="4174982"/>
            <a:ext cx="676183" cy="676183"/>
          </a:xfrm>
          <a:prstGeom prst="rect">
            <a:avLst/>
          </a:prstGeom>
        </p:spPr>
      </p:pic>
      <p:sp>
        <p:nvSpPr>
          <p:cNvPr id="19"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80706" y="5226757"/>
            <a:ext cx="6712933" cy="246221"/>
          </a:xfrm>
          <a:prstGeom prst="rect">
            <a:avLst/>
          </a:prstGeom>
        </p:spPr>
        <p:txBody>
          <a:bodyPr/>
          <a:lstStyle/>
          <a:p>
            <a:pPr lvl="1"/>
            <a:r>
              <a:rPr lang="en-US" sz="1600" dirty="0" smtClean="0">
                <a:solidFill>
                  <a:schemeClr val="accent3"/>
                </a:solidFill>
              </a:rPr>
              <a:t>Loss</a:t>
            </a:r>
          </a:p>
        </p:txBody>
      </p:sp>
      <p:pic>
        <p:nvPicPr>
          <p:cNvPr id="20" name="Picture Placeholder 22"/>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tretch>
            <a:fillRect/>
          </a:stretch>
        </p:blipFill>
        <p:spPr>
          <a:xfrm>
            <a:off x="4199371" y="5056474"/>
            <a:ext cx="676183" cy="676183"/>
          </a:xfrm>
          <a:prstGeom prst="rect">
            <a:avLst/>
          </a:prstGeom>
        </p:spPr>
      </p:pic>
      <p:sp>
        <p:nvSpPr>
          <p:cNvPr id="21" name="Text Placeholder 8"/>
          <p:cNvSpPr>
            <a:spLocks noGrp="1"/>
          </p:cNvSpPr>
          <p:nvPr>
            <p:ph type="body" sz="quarter" idx="4294967295"/>
          </p:nvPr>
        </p:nvSpPr>
        <p:spPr>
          <a:xfrm>
            <a:off x="4098914" y="1999402"/>
            <a:ext cx="6571130" cy="246221"/>
          </a:xfrm>
          <a:prstGeom prst="rect">
            <a:avLst/>
          </a:prstGeom>
        </p:spPr>
        <p:txBody>
          <a:bodyPr/>
          <a:lstStyle/>
          <a:p>
            <a:r>
              <a:rPr lang="en-GB" dirty="0" smtClean="0"/>
              <a:t>Key Elements:</a:t>
            </a:r>
            <a:endParaRPr lang="en-GB" dirty="0"/>
          </a:p>
        </p:txBody>
      </p:sp>
    </p:spTree>
    <p:extLst>
      <p:ext uri="{BB962C8B-B14F-4D97-AF65-F5344CB8AC3E}">
        <p14:creationId xmlns:p14="http://schemas.microsoft.com/office/powerpoint/2010/main" val="379685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1D71-70CC-2D41-B1A2-A21807409B3F}"/>
              </a:ext>
            </a:extLst>
          </p:cNvPr>
          <p:cNvSpPr>
            <a:spLocks noGrp="1"/>
          </p:cNvSpPr>
          <p:nvPr>
            <p:ph type="title"/>
          </p:nvPr>
        </p:nvSpPr>
        <p:spPr>
          <a:xfrm>
            <a:off x="560291" y="723802"/>
            <a:ext cx="11070000" cy="538609"/>
          </a:xfrm>
        </p:spPr>
        <p:txBody>
          <a:bodyPr/>
          <a:lstStyle/>
          <a:p>
            <a:r>
              <a:rPr lang="en-US" dirty="0" smtClean="0"/>
              <a:t>Negligence</a:t>
            </a:r>
            <a:endParaRPr lang="en-US" dirty="0"/>
          </a:p>
        </p:txBody>
      </p:sp>
      <p:sp>
        <p:nvSpPr>
          <p:cNvPr id="3" name="Footer Placeholder 2">
            <a:extLst>
              <a:ext uri="{FF2B5EF4-FFF2-40B4-BE49-F238E27FC236}">
                <a16:creationId xmlns:a16="http://schemas.microsoft.com/office/drawing/2014/main" id="{D4CFE92B-0214-6B47-AC0B-8E466D308FCE}"/>
              </a:ext>
            </a:extLst>
          </p:cNvPr>
          <p:cNvSpPr>
            <a:spLocks noGrp="1"/>
          </p:cNvSpPr>
          <p:nvPr>
            <p:ph type="ftr" sz="quarter" idx="10"/>
          </p:nvPr>
        </p:nvSpPr>
        <p:spPr>
          <a:xfrm>
            <a:off x="848291" y="6436556"/>
            <a:ext cx="10779230" cy="169277"/>
          </a:xfrm>
        </p:spPr>
        <p:txBody>
          <a:bodyPr/>
          <a:lstStyle/>
          <a:p>
            <a:r>
              <a:rPr lang="en-US" dirty="0"/>
              <a:t>DWF | Property Recoveries</a:t>
            </a:r>
          </a:p>
        </p:txBody>
      </p:sp>
      <p:sp>
        <p:nvSpPr>
          <p:cNvPr id="4" name="Slide Number Placeholder 3">
            <a:extLst>
              <a:ext uri="{FF2B5EF4-FFF2-40B4-BE49-F238E27FC236}">
                <a16:creationId xmlns:a16="http://schemas.microsoft.com/office/drawing/2014/main" id="{243F0351-9263-3C40-82C5-411BE686DFC7}"/>
              </a:ext>
            </a:extLst>
          </p:cNvPr>
          <p:cNvSpPr>
            <a:spLocks noGrp="1"/>
          </p:cNvSpPr>
          <p:nvPr>
            <p:ph type="sldNum" sz="quarter" idx="11"/>
          </p:nvPr>
        </p:nvSpPr>
        <p:spPr>
          <a:xfrm>
            <a:off x="560291" y="6436556"/>
            <a:ext cx="288000"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100" b="1" i="0" u="none" strike="noStrike" kern="1200" cap="none" spc="0" normalizeH="0" baseline="0" noProof="0" dirty="0">
              <a:ln>
                <a:noFill/>
              </a:ln>
              <a:solidFill>
                <a:srgbClr val="D600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a:extLst>
              <a:ext uri="{FF2B5EF4-FFF2-40B4-BE49-F238E27FC236}">
                <a16:creationId xmlns:a16="http://schemas.microsoft.com/office/drawing/2014/main" id="{C38BE8B8-4ADA-E542-B817-8AD30C4B4D80}"/>
              </a:ext>
            </a:extLst>
          </p:cNvPr>
          <p:cNvSpPr>
            <a:spLocks noGrp="1"/>
          </p:cNvSpPr>
          <p:nvPr>
            <p:ph type="body" sz="quarter" idx="12"/>
          </p:nvPr>
        </p:nvSpPr>
        <p:spPr>
          <a:xfrm>
            <a:off x="560290" y="2051050"/>
            <a:ext cx="3600000" cy="609737"/>
          </a:xfrm>
        </p:spPr>
        <p:txBody>
          <a:bodyPr/>
          <a:lstStyle/>
          <a:p>
            <a:r>
              <a:rPr lang="en-US" dirty="0" smtClean="0"/>
              <a:t>Duty</a:t>
            </a:r>
            <a:endParaRPr lang="en-US" dirty="0"/>
          </a:p>
        </p:txBody>
      </p:sp>
      <p:sp>
        <p:nvSpPr>
          <p:cNvPr id="6" name="Text Placeholder 5">
            <a:extLst>
              <a:ext uri="{FF2B5EF4-FFF2-40B4-BE49-F238E27FC236}">
                <a16:creationId xmlns:a16="http://schemas.microsoft.com/office/drawing/2014/main" id="{7D36524F-5A80-BF40-995B-486DDE864B4B}"/>
              </a:ext>
            </a:extLst>
          </p:cNvPr>
          <p:cNvSpPr>
            <a:spLocks noGrp="1"/>
          </p:cNvSpPr>
          <p:nvPr>
            <p:ph type="body" sz="quarter" idx="13"/>
          </p:nvPr>
        </p:nvSpPr>
        <p:spPr>
          <a:xfrm>
            <a:off x="4298096" y="2051050"/>
            <a:ext cx="3597904" cy="609737"/>
          </a:xfrm>
        </p:spPr>
        <p:txBody>
          <a:bodyPr/>
          <a:lstStyle/>
          <a:p>
            <a:r>
              <a:rPr lang="en-US" dirty="0" smtClean="0"/>
              <a:t>Breach</a:t>
            </a:r>
            <a:endParaRPr lang="en-US" dirty="0"/>
          </a:p>
        </p:txBody>
      </p:sp>
      <p:sp>
        <p:nvSpPr>
          <p:cNvPr id="7" name="Text Placeholder 6">
            <a:extLst>
              <a:ext uri="{FF2B5EF4-FFF2-40B4-BE49-F238E27FC236}">
                <a16:creationId xmlns:a16="http://schemas.microsoft.com/office/drawing/2014/main" id="{2895A44E-A018-9142-8102-B003E6D2B13C}"/>
              </a:ext>
            </a:extLst>
          </p:cNvPr>
          <p:cNvSpPr>
            <a:spLocks noGrp="1"/>
          </p:cNvSpPr>
          <p:nvPr>
            <p:ph type="body" sz="quarter" idx="14"/>
          </p:nvPr>
        </p:nvSpPr>
        <p:spPr>
          <a:xfrm>
            <a:off x="8031709" y="2051050"/>
            <a:ext cx="3595812" cy="609737"/>
          </a:xfrm>
        </p:spPr>
        <p:txBody>
          <a:bodyPr/>
          <a:lstStyle/>
          <a:p>
            <a:r>
              <a:rPr lang="en-US" dirty="0" smtClean="0"/>
              <a:t>Cause and Loss</a:t>
            </a:r>
            <a:endParaRPr lang="en-US" dirty="0"/>
          </a:p>
        </p:txBody>
      </p:sp>
      <p:sp>
        <p:nvSpPr>
          <p:cNvPr id="8" name="Text Placeholder 7">
            <a:extLst>
              <a:ext uri="{FF2B5EF4-FFF2-40B4-BE49-F238E27FC236}">
                <a16:creationId xmlns:a16="http://schemas.microsoft.com/office/drawing/2014/main" id="{1873409F-4734-C34C-9013-6D7A4DF55B96}"/>
              </a:ext>
            </a:extLst>
          </p:cNvPr>
          <p:cNvSpPr>
            <a:spLocks noGrp="1"/>
          </p:cNvSpPr>
          <p:nvPr>
            <p:ph type="body" sz="quarter" idx="40"/>
          </p:nvPr>
        </p:nvSpPr>
        <p:spPr>
          <a:xfrm>
            <a:off x="560388" y="2951163"/>
            <a:ext cx="3600450" cy="1599751"/>
          </a:xfrm>
        </p:spPr>
        <p:txBody>
          <a:bodyPr/>
          <a:lstStyle/>
          <a:p>
            <a:pPr marL="285750" indent="-285750">
              <a:buFont typeface="Arial" panose="020B0604020202020204" pitchFamily="34" charset="0"/>
              <a:buChar char="•"/>
            </a:pPr>
            <a:r>
              <a:rPr lang="en-GB" sz="1200" dirty="0"/>
              <a:t>Risk to the claimant by the defendant must be reasonably foreseeable</a:t>
            </a:r>
          </a:p>
          <a:p>
            <a:pPr marL="285750" indent="-285750">
              <a:buFont typeface="Arial" panose="020B0604020202020204" pitchFamily="34" charset="0"/>
              <a:buChar char="•"/>
            </a:pPr>
            <a:r>
              <a:rPr lang="en-GB" sz="1200" dirty="0"/>
              <a:t>There must be a proximate relationship between the parties</a:t>
            </a:r>
          </a:p>
          <a:p>
            <a:pPr marL="285750" indent="-285750">
              <a:buFont typeface="Arial" panose="020B0604020202020204" pitchFamily="34" charset="0"/>
              <a:buChar char="•"/>
            </a:pPr>
            <a:r>
              <a:rPr lang="en-GB" sz="1200" dirty="0"/>
              <a:t>It must be fair just and reasonable to impose a duty.</a:t>
            </a:r>
          </a:p>
        </p:txBody>
      </p:sp>
      <p:sp>
        <p:nvSpPr>
          <p:cNvPr id="9" name="Text Placeholder 8">
            <a:extLst>
              <a:ext uri="{FF2B5EF4-FFF2-40B4-BE49-F238E27FC236}">
                <a16:creationId xmlns:a16="http://schemas.microsoft.com/office/drawing/2014/main" id="{677DB10D-B5D7-014A-81A8-8D989B944063}"/>
              </a:ext>
            </a:extLst>
          </p:cNvPr>
          <p:cNvSpPr>
            <a:spLocks noGrp="1"/>
          </p:cNvSpPr>
          <p:nvPr>
            <p:ph type="body" sz="quarter" idx="41"/>
          </p:nvPr>
        </p:nvSpPr>
        <p:spPr>
          <a:xfrm>
            <a:off x="4297363" y="2951163"/>
            <a:ext cx="3600450" cy="2707747"/>
          </a:xfrm>
        </p:spPr>
        <p:txBody>
          <a:bodyPr/>
          <a:lstStyle/>
          <a:p>
            <a:pPr marL="285750" indent="-285750">
              <a:buFont typeface="Arial" panose="020B0604020202020204" pitchFamily="34" charset="0"/>
              <a:buChar char="•"/>
            </a:pPr>
            <a:r>
              <a:rPr lang="en-GB" sz="1200" dirty="0"/>
              <a:t>Can be simplified as a failure to perform an action with the reasonable level of skill and care to be expected of that person</a:t>
            </a:r>
          </a:p>
          <a:p>
            <a:pPr marL="285750" indent="-285750">
              <a:buFont typeface="Arial" panose="020B0604020202020204" pitchFamily="34" charset="0"/>
              <a:buChar char="•"/>
            </a:pPr>
            <a:r>
              <a:rPr lang="en-GB" sz="1200" dirty="0"/>
              <a:t>Therefore a plumber – or anyone undertaking plumbing work – will be expected to perform their job to the standards expected of a reasonable and competent plumber</a:t>
            </a:r>
          </a:p>
          <a:p>
            <a:pPr marL="285750" indent="-285750">
              <a:buFont typeface="Arial" panose="020B0604020202020204" pitchFamily="34" charset="0"/>
              <a:buChar char="•"/>
            </a:pPr>
            <a:r>
              <a:rPr lang="en-GB" sz="1200" dirty="0"/>
              <a:t>Statutes, regulations and guidance are all helpful in proving breach – for example, building regulations, health and safety guidance</a:t>
            </a:r>
            <a:endParaRPr lang="en-US" sz="1050" dirty="0"/>
          </a:p>
        </p:txBody>
      </p:sp>
      <p:sp>
        <p:nvSpPr>
          <p:cNvPr id="10" name="Text Placeholder 9">
            <a:extLst>
              <a:ext uri="{FF2B5EF4-FFF2-40B4-BE49-F238E27FC236}">
                <a16:creationId xmlns:a16="http://schemas.microsoft.com/office/drawing/2014/main" id="{369C457B-3F89-A14C-8795-95BB5C208EC4}"/>
              </a:ext>
            </a:extLst>
          </p:cNvPr>
          <p:cNvSpPr>
            <a:spLocks noGrp="1"/>
          </p:cNvSpPr>
          <p:nvPr>
            <p:ph type="body" sz="quarter" idx="42"/>
          </p:nvPr>
        </p:nvSpPr>
        <p:spPr>
          <a:xfrm>
            <a:off x="8031163" y="2951163"/>
            <a:ext cx="3600450" cy="732848"/>
          </a:xfrm>
        </p:spPr>
        <p:txBody>
          <a:bodyPr/>
          <a:lstStyle/>
          <a:p>
            <a:r>
              <a:rPr lang="en-GB" sz="1200" dirty="0"/>
              <a:t>The breach must have caused the damage, and there must be a loss</a:t>
            </a:r>
          </a:p>
        </p:txBody>
      </p:sp>
    </p:spTree>
    <p:extLst>
      <p:ext uri="{BB962C8B-B14F-4D97-AF65-F5344CB8AC3E}">
        <p14:creationId xmlns:p14="http://schemas.microsoft.com/office/powerpoint/2010/main" val="4103396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757141" y="3873880"/>
            <a:ext cx="5591408" cy="1638645"/>
          </a:xfrm>
        </p:spPr>
        <p:txBody>
          <a:bodyPr/>
          <a:lstStyle/>
          <a:p>
            <a:r>
              <a:rPr lang="en-GB" dirty="0" smtClean="0"/>
              <a:t>To provide an understanding of subrogation in property damage claims, how it works in practice and key aspects that impact recovery </a:t>
            </a:r>
            <a:endParaRPr lang="en-GB" dirty="0"/>
          </a:p>
        </p:txBody>
      </p:sp>
      <p:sp>
        <p:nvSpPr>
          <p:cNvPr id="3" name="Title 2"/>
          <p:cNvSpPr>
            <a:spLocks noGrp="1"/>
          </p:cNvSpPr>
          <p:nvPr>
            <p:ph type="title"/>
          </p:nvPr>
        </p:nvSpPr>
        <p:spPr>
          <a:xfrm>
            <a:off x="757141" y="735973"/>
            <a:ext cx="5256000" cy="2400657"/>
          </a:xfrm>
        </p:spPr>
        <p:txBody>
          <a:bodyPr/>
          <a:lstStyle/>
          <a:p>
            <a:r>
              <a:rPr lang="en-GB" dirty="0" smtClean="0"/>
              <a:t>Property Recoveries: Introduction</a:t>
            </a:r>
            <a:endParaRPr lang="en-GB" dirty="0"/>
          </a:p>
        </p:txBody>
      </p:sp>
    </p:spTree>
    <p:extLst>
      <p:ext uri="{BB962C8B-B14F-4D97-AF65-F5344CB8AC3E}">
        <p14:creationId xmlns:p14="http://schemas.microsoft.com/office/powerpoint/2010/main" val="474417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Negligence - Example</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19</a:t>
            </a:fld>
            <a:endParaRPr lang="en-US" dirty="0"/>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019" r="11019"/>
          <a:stretch>
            <a:fillRect/>
          </a:stretch>
        </p:blipFill>
        <p:spPr/>
      </p:pic>
      <p:sp>
        <p:nvSpPr>
          <p:cNvPr id="6" name="Text Placeholder 5"/>
          <p:cNvSpPr>
            <a:spLocks noGrp="1"/>
          </p:cNvSpPr>
          <p:nvPr>
            <p:ph type="body" sz="quarter" idx="13"/>
          </p:nvPr>
        </p:nvSpPr>
        <p:spPr>
          <a:xfrm>
            <a:off x="560388" y="2051050"/>
            <a:ext cx="7311612" cy="2482731"/>
          </a:xfrm>
        </p:spPr>
        <p:txBody>
          <a:bodyPr/>
          <a:lstStyle/>
          <a:p>
            <a:r>
              <a:rPr lang="en-GB" b="1" dirty="0" smtClean="0">
                <a:solidFill>
                  <a:schemeClr val="accent1"/>
                </a:solidFill>
                <a:latin typeface="+mj-lt"/>
              </a:rPr>
              <a:t>QUESTION</a:t>
            </a:r>
            <a:endParaRPr lang="en-GB" b="1" dirty="0">
              <a:solidFill>
                <a:schemeClr val="accent1"/>
              </a:solidFill>
              <a:latin typeface="+mj-lt"/>
            </a:endParaRPr>
          </a:p>
          <a:p>
            <a:pPr marL="358775" indent="-358775">
              <a:buSzPts val="1600"/>
              <a:buFont typeface="Arial" panose="020B0604020202020204" pitchFamily="34" charset="0"/>
              <a:buChar char="•"/>
            </a:pPr>
            <a:r>
              <a:rPr lang="en-GB" dirty="0">
                <a:latin typeface="+mj-lt"/>
              </a:rPr>
              <a:t>Your Insured owns a house, which they lease to a tenant.</a:t>
            </a:r>
          </a:p>
          <a:p>
            <a:pPr marL="358775" indent="-358775">
              <a:buSzPts val="1600"/>
              <a:buFont typeface="Arial" panose="020B0604020202020204" pitchFamily="34" charset="0"/>
              <a:buChar char="•"/>
            </a:pPr>
            <a:r>
              <a:rPr lang="en-GB" dirty="0">
                <a:latin typeface="+mj-lt"/>
              </a:rPr>
              <a:t>With your Insured's permission, the tenant instructs and formally contracts with a plumber to install a new bathroom.</a:t>
            </a:r>
          </a:p>
          <a:p>
            <a:pPr marL="358775" indent="-358775">
              <a:buSzPts val="1600"/>
              <a:buFont typeface="Arial" panose="020B0604020202020204" pitchFamily="34" charset="0"/>
              <a:buChar char="•"/>
            </a:pPr>
            <a:r>
              <a:rPr lang="en-GB" dirty="0">
                <a:latin typeface="+mj-lt"/>
              </a:rPr>
              <a:t>There is a subrogation waiver in your Insured's policy prohibiting any claims against the tenant.</a:t>
            </a:r>
          </a:p>
          <a:p>
            <a:pPr marL="358775" indent="-358775">
              <a:buSzPts val="1600"/>
              <a:buFont typeface="Arial" panose="020B0604020202020204" pitchFamily="34" charset="0"/>
              <a:buChar char="•"/>
            </a:pPr>
            <a:r>
              <a:rPr lang="en-GB" dirty="0">
                <a:latin typeface="+mj-lt"/>
              </a:rPr>
              <a:t>A week after the bathroom has been installed, a pipe connection fails due to a poorly made joint, resulting in an escape of water.  </a:t>
            </a:r>
          </a:p>
        </p:txBody>
      </p:sp>
    </p:spTree>
    <p:extLst>
      <p:ext uri="{BB962C8B-B14F-4D97-AF65-F5344CB8AC3E}">
        <p14:creationId xmlns:p14="http://schemas.microsoft.com/office/powerpoint/2010/main" val="564831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Negligence - Example</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20</a:t>
            </a:fld>
            <a:endParaRPr lang="en-US" dirty="0"/>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019" r="11019"/>
          <a:stretch>
            <a:fillRect/>
          </a:stretch>
        </p:blipFill>
        <p:spPr/>
      </p:pic>
      <p:sp>
        <p:nvSpPr>
          <p:cNvPr id="6" name="Text Placeholder 5"/>
          <p:cNvSpPr>
            <a:spLocks noGrp="1"/>
          </p:cNvSpPr>
          <p:nvPr>
            <p:ph type="body" sz="quarter" idx="13"/>
          </p:nvPr>
        </p:nvSpPr>
        <p:spPr>
          <a:xfrm>
            <a:off x="560388" y="2051050"/>
            <a:ext cx="7311612" cy="2108269"/>
          </a:xfrm>
        </p:spPr>
        <p:txBody>
          <a:bodyPr/>
          <a:lstStyle/>
          <a:p>
            <a:r>
              <a:rPr lang="en-GB" b="1" dirty="0" smtClean="0">
                <a:solidFill>
                  <a:schemeClr val="accent1"/>
                </a:solidFill>
                <a:latin typeface="+mj-lt"/>
              </a:rPr>
              <a:t>ANSWER</a:t>
            </a:r>
            <a:endParaRPr lang="en-GB" b="1" dirty="0">
              <a:solidFill>
                <a:schemeClr val="accent1"/>
              </a:solidFill>
              <a:latin typeface="+mj-lt"/>
            </a:endParaRPr>
          </a:p>
          <a:p>
            <a:pPr marL="358775" indent="-358775">
              <a:buSzPts val="1600"/>
              <a:buFont typeface="Arial" panose="020B0604020202020204" pitchFamily="34" charset="0"/>
              <a:buChar char="•"/>
            </a:pPr>
            <a:r>
              <a:rPr lang="en-GB" dirty="0">
                <a:latin typeface="+mj-lt"/>
              </a:rPr>
              <a:t>No contract with a plumber, no prospects of a claim against the tenant due to waiver</a:t>
            </a:r>
          </a:p>
          <a:p>
            <a:pPr marL="358775" indent="-358775">
              <a:buSzPts val="1600"/>
              <a:buFont typeface="Arial" panose="020B0604020202020204" pitchFamily="34" charset="0"/>
              <a:buChar char="•"/>
            </a:pPr>
            <a:r>
              <a:rPr lang="en-GB" dirty="0">
                <a:latin typeface="+mj-lt"/>
              </a:rPr>
              <a:t>However, the plumber owed a duty to your Insured as the owner, to undertake the work with the reasonable skill and care to be expected of a reasonable and competent plumber</a:t>
            </a:r>
          </a:p>
          <a:p>
            <a:pPr marL="358775" indent="-358775">
              <a:buSzPts val="1600"/>
              <a:buFont typeface="Arial" panose="020B0604020202020204" pitchFamily="34" charset="0"/>
              <a:buChar char="•"/>
            </a:pPr>
            <a:r>
              <a:rPr lang="en-GB" dirty="0">
                <a:latin typeface="+mj-lt"/>
              </a:rPr>
              <a:t>This duty has been breached, and damage has resulted</a:t>
            </a:r>
          </a:p>
        </p:txBody>
      </p:sp>
    </p:spTree>
    <p:extLst>
      <p:ext uri="{BB962C8B-B14F-4D97-AF65-F5344CB8AC3E}">
        <p14:creationId xmlns:p14="http://schemas.microsoft.com/office/powerpoint/2010/main" val="2267354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Negligence - Defences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21</a:t>
            </a:fld>
            <a:endParaRPr lang="en-US" dirty="0"/>
          </a:p>
        </p:txBody>
      </p:sp>
      <p:sp>
        <p:nvSpPr>
          <p:cNvPr id="6" name="Text Placeholder 5"/>
          <p:cNvSpPr>
            <a:spLocks noGrp="1"/>
          </p:cNvSpPr>
          <p:nvPr>
            <p:ph type="body" sz="quarter" idx="13"/>
          </p:nvPr>
        </p:nvSpPr>
        <p:spPr>
          <a:xfrm>
            <a:off x="560388" y="2051050"/>
            <a:ext cx="10895738" cy="2769989"/>
          </a:xfrm>
        </p:spPr>
        <p:txBody>
          <a:bodyPr/>
          <a:lstStyle/>
          <a:p>
            <a:r>
              <a:rPr lang="en-GB" dirty="0"/>
              <a:t>Common Defences/Issues</a:t>
            </a:r>
          </a:p>
          <a:p>
            <a:pPr marL="342900" indent="-342900">
              <a:buFont typeface="Arial" panose="020B0604020202020204" pitchFamily="34" charset="0"/>
              <a:buChar char="•"/>
            </a:pPr>
            <a:r>
              <a:rPr lang="en-US" sz="1400" dirty="0" smtClean="0">
                <a:solidFill>
                  <a:schemeClr val="tx1"/>
                </a:solidFill>
                <a:latin typeface="+mn-lt"/>
              </a:rPr>
              <a:t>Independent </a:t>
            </a:r>
            <a:r>
              <a:rPr lang="en-US" sz="1400" dirty="0">
                <a:solidFill>
                  <a:schemeClr val="tx1"/>
                </a:solidFill>
                <a:latin typeface="+mn-lt"/>
              </a:rPr>
              <a:t>contractor </a:t>
            </a:r>
            <a:r>
              <a:rPr lang="en-US" sz="1400" dirty="0" err="1">
                <a:solidFill>
                  <a:schemeClr val="tx1"/>
                </a:solidFill>
                <a:latin typeface="+mn-lt"/>
              </a:rPr>
              <a:t>defence</a:t>
            </a:r>
            <a:r>
              <a:rPr lang="en-US" sz="1400" dirty="0">
                <a:solidFill>
                  <a:schemeClr val="tx1"/>
                </a:solidFill>
                <a:latin typeface="+mn-lt"/>
              </a:rPr>
              <a:t> – a claim against a lead contractor may fail if they can show that the independent work was undertaken by one of their separate sub-contractors – even when instructed by them</a:t>
            </a:r>
          </a:p>
          <a:p>
            <a:pPr marL="342900" indent="-342900">
              <a:buFont typeface="Arial" panose="020B0604020202020204" pitchFamily="34" charset="0"/>
              <a:buChar char="•"/>
            </a:pPr>
            <a:r>
              <a:rPr lang="en-US" sz="1400" dirty="0">
                <a:solidFill>
                  <a:schemeClr val="tx1"/>
                </a:solidFill>
                <a:latin typeface="+mn-lt"/>
              </a:rPr>
              <a:t>Non-delegable duties (hazardous works) </a:t>
            </a:r>
          </a:p>
          <a:p>
            <a:pPr marL="342900" indent="-342900">
              <a:buFont typeface="Arial" panose="020B0604020202020204" pitchFamily="34" charset="0"/>
              <a:buChar char="•"/>
            </a:pPr>
            <a:r>
              <a:rPr lang="en-US" sz="1400" b="1" dirty="0">
                <a:solidFill>
                  <a:schemeClr val="tx1"/>
                </a:solidFill>
                <a:latin typeface="+mn-lt"/>
              </a:rPr>
              <a:t>BUT</a:t>
            </a:r>
            <a:r>
              <a:rPr lang="en-US" sz="1400" dirty="0">
                <a:solidFill>
                  <a:schemeClr val="tx1"/>
                </a:solidFill>
                <a:latin typeface="+mn-lt"/>
              </a:rPr>
              <a:t> </a:t>
            </a:r>
            <a:r>
              <a:rPr lang="en-US" sz="1400" i="1" dirty="0">
                <a:solidFill>
                  <a:schemeClr val="tx1"/>
                </a:solidFill>
                <a:latin typeface="+mn-lt"/>
              </a:rPr>
              <a:t>Balfour v </a:t>
            </a:r>
            <a:r>
              <a:rPr lang="en-US" sz="1400" i="1" dirty="0" err="1">
                <a:solidFill>
                  <a:schemeClr val="tx1"/>
                </a:solidFill>
                <a:latin typeface="+mn-lt"/>
              </a:rPr>
              <a:t>Barty</a:t>
            </a:r>
            <a:r>
              <a:rPr lang="en-US" sz="1400" i="1" dirty="0">
                <a:solidFill>
                  <a:schemeClr val="tx1"/>
                </a:solidFill>
                <a:latin typeface="+mn-lt"/>
              </a:rPr>
              <a:t> King </a:t>
            </a:r>
            <a:r>
              <a:rPr lang="en-US" sz="1400" dirty="0">
                <a:solidFill>
                  <a:schemeClr val="tx1"/>
                </a:solidFill>
                <a:latin typeface="+mn-lt"/>
              </a:rPr>
              <a:t>– an occupier can be liable for the actions of their negligent contractor</a:t>
            </a:r>
          </a:p>
          <a:p>
            <a:pPr marL="342900" indent="-342900">
              <a:buFont typeface="Arial" panose="020B0604020202020204" pitchFamily="34" charset="0"/>
              <a:buChar char="•"/>
            </a:pPr>
            <a:r>
              <a:rPr lang="en-US" sz="1400" dirty="0">
                <a:solidFill>
                  <a:schemeClr val="tx1"/>
                </a:solidFill>
                <a:latin typeface="+mn-lt"/>
              </a:rPr>
              <a:t>Watch out for! </a:t>
            </a:r>
            <a:r>
              <a:rPr lang="en-US" sz="1400" i="1" dirty="0">
                <a:solidFill>
                  <a:schemeClr val="tx1"/>
                </a:solidFill>
                <a:latin typeface="+mn-lt"/>
              </a:rPr>
              <a:t>H&amp;N Emanuel v Greater London Council </a:t>
            </a:r>
            <a:r>
              <a:rPr lang="en-US" sz="1400" dirty="0">
                <a:solidFill>
                  <a:schemeClr val="tx1"/>
                </a:solidFill>
                <a:latin typeface="+mn-lt"/>
              </a:rPr>
              <a:t>– occupiers liability for the escape of fire from their land caused by the negligence of their independent contractor </a:t>
            </a:r>
          </a:p>
          <a:p>
            <a:pPr marL="342900" indent="-342900">
              <a:buFont typeface="Arial" panose="020B0604020202020204" pitchFamily="34" charset="0"/>
              <a:buChar char="•"/>
            </a:pPr>
            <a:r>
              <a:rPr lang="en-GB" sz="1400" dirty="0">
                <a:solidFill>
                  <a:schemeClr val="tx1"/>
                </a:solidFill>
                <a:latin typeface="+mn-lt"/>
              </a:rPr>
              <a:t>Limitation – 6 years from the date of the damage, with a 15 year long stop from the date the negligent act took place</a:t>
            </a:r>
          </a:p>
          <a:p>
            <a:endParaRPr lang="en-GB" dirty="0"/>
          </a:p>
        </p:txBody>
      </p:sp>
      <p:sp>
        <p:nvSpPr>
          <p:cNvPr id="7" name="Footer Placeholder 2"/>
          <p:cNvSpPr>
            <a:spLocks noGrp="1"/>
          </p:cNvSpPr>
          <p:nvPr>
            <p:ph type="ftr" sz="quarter" idx="10"/>
          </p:nvPr>
        </p:nvSpPr>
        <p:spPr>
          <a:xfrm>
            <a:off x="848291" y="6436556"/>
            <a:ext cx="5176272" cy="169277"/>
          </a:xfrm>
        </p:spPr>
        <p:txBody>
          <a:bodyPr/>
          <a:lstStyle/>
          <a:p>
            <a:r>
              <a:rPr lang="en-US" dirty="0" smtClean="0"/>
              <a:t>DWF </a:t>
            </a:r>
            <a:r>
              <a:rPr lang="en-US" dirty="0"/>
              <a:t>| Property Recoveries</a:t>
            </a:r>
          </a:p>
        </p:txBody>
      </p:sp>
    </p:spTree>
    <p:extLst>
      <p:ext uri="{BB962C8B-B14F-4D97-AF65-F5344CB8AC3E}">
        <p14:creationId xmlns:p14="http://schemas.microsoft.com/office/powerpoint/2010/main" val="971118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Negligence - Defences</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22</a:t>
            </a:fld>
            <a:endParaRPr lang="en-US" dirty="0"/>
          </a:p>
        </p:txBody>
      </p:sp>
      <p:sp>
        <p:nvSpPr>
          <p:cNvPr id="5" name="Text Placeholder 4"/>
          <p:cNvSpPr>
            <a:spLocks noGrp="1"/>
          </p:cNvSpPr>
          <p:nvPr>
            <p:ph type="body" sz="quarter" idx="12"/>
          </p:nvPr>
        </p:nvSpPr>
        <p:spPr/>
        <p:txBody>
          <a:bodyPr/>
          <a:lstStyle/>
          <a:p>
            <a:r>
              <a:rPr lang="en-GB" dirty="0" smtClean="0"/>
              <a:t>Common Defences / Issues</a:t>
            </a:r>
            <a:endParaRPr lang="en-GB" dirty="0"/>
          </a:p>
        </p:txBody>
      </p:sp>
      <p:sp>
        <p:nvSpPr>
          <p:cNvPr id="6" name="Text Placeholder 5"/>
          <p:cNvSpPr>
            <a:spLocks noGrp="1"/>
          </p:cNvSpPr>
          <p:nvPr>
            <p:ph type="body" sz="quarter" idx="41"/>
          </p:nvPr>
        </p:nvSpPr>
        <p:spPr>
          <a:xfrm>
            <a:off x="560388" y="2446040"/>
            <a:ext cx="11080750" cy="2044149"/>
          </a:xfrm>
        </p:spPr>
        <p:txBody>
          <a:bodyPr/>
          <a:lstStyle/>
          <a:p>
            <a:r>
              <a:rPr lang="en-GB" sz="1400" dirty="0">
                <a:latin typeface="+mn-lt"/>
              </a:rPr>
              <a:t>The ‘</a:t>
            </a:r>
            <a:r>
              <a:rPr lang="en-GB" sz="1400" i="1" dirty="0" err="1">
                <a:latin typeface="+mn-lt"/>
              </a:rPr>
              <a:t>Berni</a:t>
            </a:r>
            <a:r>
              <a:rPr lang="en-GB" sz="1400" i="1" dirty="0">
                <a:latin typeface="+mn-lt"/>
              </a:rPr>
              <a:t> Inns</a:t>
            </a:r>
            <a:r>
              <a:rPr lang="en-GB" sz="1400" dirty="0">
                <a:latin typeface="+mn-lt"/>
              </a:rPr>
              <a:t>’ Defence - prevents a claim against a tenant where insurers have indemnified the insured landlord for loss and damage at the demised premises caused by the negligence or other fault of the tenant, typically by fire or flood.   Common in most modern leases.  Key indicators in the lease are:</a:t>
            </a:r>
          </a:p>
          <a:p>
            <a:pPr marL="285750" indent="-285750">
              <a:buFont typeface="Arial" panose="020B0604020202020204" pitchFamily="34" charset="0"/>
              <a:buChar char="•"/>
            </a:pPr>
            <a:r>
              <a:rPr lang="en-GB" sz="1400" dirty="0">
                <a:latin typeface="+mn-lt"/>
              </a:rPr>
              <a:t>an obligation on the landlord to insure;</a:t>
            </a:r>
          </a:p>
          <a:p>
            <a:pPr marL="285750" indent="-285750">
              <a:buFont typeface="Arial" panose="020B0604020202020204" pitchFamily="34" charset="0"/>
              <a:buChar char="•"/>
            </a:pPr>
            <a:r>
              <a:rPr lang="en-GB" sz="1400" dirty="0">
                <a:latin typeface="+mn-lt"/>
              </a:rPr>
              <a:t>an obligation on the tenant to pay or contribute to the insurance rent;</a:t>
            </a:r>
          </a:p>
          <a:p>
            <a:pPr marL="285750" indent="-285750">
              <a:buFont typeface="Arial" panose="020B0604020202020204" pitchFamily="34" charset="0"/>
              <a:buChar char="•"/>
            </a:pPr>
            <a:r>
              <a:rPr lang="en-GB" sz="1400" dirty="0">
                <a:latin typeface="+mn-lt"/>
              </a:rPr>
              <a:t>an obligation on the landlord to direct the insurance money to repairing the property;</a:t>
            </a:r>
          </a:p>
          <a:p>
            <a:r>
              <a:rPr lang="en-GB" sz="1400" dirty="0">
                <a:latin typeface="+mn-lt"/>
              </a:rPr>
              <a:t>Has the effect of making the tenant a co-insured/beneficiary under the policy, even if not named</a:t>
            </a:r>
          </a:p>
          <a:p>
            <a:endParaRPr lang="en-GB" sz="1200" dirty="0">
              <a:latin typeface="+mn-lt"/>
            </a:endParaRPr>
          </a:p>
        </p:txBody>
      </p:sp>
    </p:spTree>
    <p:extLst>
      <p:ext uri="{BB962C8B-B14F-4D97-AF65-F5344CB8AC3E}">
        <p14:creationId xmlns:p14="http://schemas.microsoft.com/office/powerpoint/2010/main" val="6546378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91DCE4-6175-694F-98AC-E7594F9FD474}"/>
              </a:ext>
            </a:extLst>
          </p:cNvPr>
          <p:cNvSpPr>
            <a:spLocks noGrp="1"/>
          </p:cNvSpPr>
          <p:nvPr>
            <p:ph type="title"/>
          </p:nvPr>
        </p:nvSpPr>
        <p:spPr>
          <a:xfrm>
            <a:off x="757140" y="2521077"/>
            <a:ext cx="8640859" cy="615553"/>
          </a:xfrm>
        </p:spPr>
        <p:txBody>
          <a:bodyPr/>
          <a:lstStyle/>
          <a:p>
            <a:r>
              <a:rPr lang="en-US" dirty="0" smtClean="0">
                <a:solidFill>
                  <a:schemeClr val="tx1"/>
                </a:solidFill>
              </a:rPr>
              <a:t>Nuisance</a:t>
            </a:r>
            <a:endParaRPr lang="en-US" dirty="0">
              <a:solidFill>
                <a:schemeClr val="tx1"/>
              </a:solidFill>
            </a:endParaRPr>
          </a:p>
        </p:txBody>
      </p:sp>
    </p:spTree>
    <p:extLst>
      <p:ext uri="{BB962C8B-B14F-4D97-AF65-F5344CB8AC3E}">
        <p14:creationId xmlns:p14="http://schemas.microsoft.com/office/powerpoint/2010/main" val="1382213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FBA2-83AD-DB44-AB6D-CEBB2D8B5290}"/>
              </a:ext>
            </a:extLst>
          </p:cNvPr>
          <p:cNvSpPr>
            <a:spLocks noGrp="1"/>
          </p:cNvSpPr>
          <p:nvPr>
            <p:ph type="title"/>
          </p:nvPr>
        </p:nvSpPr>
        <p:spPr/>
        <p:txBody>
          <a:bodyPr/>
          <a:lstStyle/>
          <a:p>
            <a:r>
              <a:rPr lang="en-US" dirty="0"/>
              <a:t>Nuisance</a:t>
            </a:r>
          </a:p>
        </p:txBody>
      </p:sp>
      <p:sp>
        <p:nvSpPr>
          <p:cNvPr id="3" name="Footer Placeholder 2">
            <a:extLst>
              <a:ext uri="{FF2B5EF4-FFF2-40B4-BE49-F238E27FC236}">
                <a16:creationId xmlns:a16="http://schemas.microsoft.com/office/drawing/2014/main" id="{3DEB53D4-3CD3-5148-8D3B-6BF9A62B1DE0}"/>
              </a:ext>
            </a:extLst>
          </p:cNvPr>
          <p:cNvSpPr>
            <a:spLocks noGrp="1"/>
          </p:cNvSpPr>
          <p:nvPr>
            <p:ph type="ftr" sz="quarter" idx="10"/>
          </p:nvPr>
        </p:nvSpPr>
        <p:spPr/>
        <p:txBody>
          <a:bodyPr/>
          <a:lstStyle/>
          <a:p>
            <a:r>
              <a:rPr lang="en-US" dirty="0"/>
              <a:t>DWF | Property Recoveries</a:t>
            </a:r>
          </a:p>
        </p:txBody>
      </p:sp>
      <p:sp>
        <p:nvSpPr>
          <p:cNvPr id="4" name="Slide Number Placeholder 3">
            <a:extLst>
              <a:ext uri="{FF2B5EF4-FFF2-40B4-BE49-F238E27FC236}">
                <a16:creationId xmlns:a16="http://schemas.microsoft.com/office/drawing/2014/main" id="{6F96AE02-A7DD-8B4F-A80A-759CC2AA1EC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100" b="1" i="0" u="none" strike="noStrike" kern="1200" cap="none" spc="0" normalizeH="0" baseline="0" noProof="0" dirty="0">
              <a:ln>
                <a:noFill/>
              </a:ln>
              <a:solidFill>
                <a:srgbClr val="D600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a:extLst>
              <a:ext uri="{FF2B5EF4-FFF2-40B4-BE49-F238E27FC236}">
                <a16:creationId xmlns:a16="http://schemas.microsoft.com/office/drawing/2014/main" id="{098E0E90-0DF0-6D41-9FD4-47F9659A5040}"/>
              </a:ext>
            </a:extLst>
          </p:cNvPr>
          <p:cNvSpPr>
            <a:spLocks noGrp="1"/>
          </p:cNvSpPr>
          <p:nvPr>
            <p:ph type="body" sz="quarter" idx="12"/>
          </p:nvPr>
        </p:nvSpPr>
        <p:spPr/>
        <p:txBody>
          <a:bodyPr/>
          <a:lstStyle/>
          <a:p>
            <a:r>
              <a:rPr lang="en-US" dirty="0"/>
              <a:t>Two types of nuisance</a:t>
            </a:r>
          </a:p>
        </p:txBody>
      </p:sp>
      <p:sp>
        <p:nvSpPr>
          <p:cNvPr id="6" name="Text Placeholder 5">
            <a:extLst>
              <a:ext uri="{FF2B5EF4-FFF2-40B4-BE49-F238E27FC236}">
                <a16:creationId xmlns:a16="http://schemas.microsoft.com/office/drawing/2014/main" id="{AFC3D593-D5BF-FD4F-BFFE-2A95FA469395}"/>
              </a:ext>
            </a:extLst>
          </p:cNvPr>
          <p:cNvSpPr>
            <a:spLocks noGrp="1"/>
          </p:cNvSpPr>
          <p:nvPr>
            <p:ph type="body" sz="quarter" idx="13"/>
          </p:nvPr>
        </p:nvSpPr>
        <p:spPr/>
        <p:txBody>
          <a:bodyPr/>
          <a:lstStyle/>
          <a:p>
            <a:r>
              <a:rPr lang="en-US" dirty="0"/>
              <a:t>We are mainly concerned with Private Nuisance</a:t>
            </a:r>
          </a:p>
        </p:txBody>
      </p:sp>
      <p:sp>
        <p:nvSpPr>
          <p:cNvPr id="7" name="Text Placeholder 6">
            <a:extLst>
              <a:ext uri="{FF2B5EF4-FFF2-40B4-BE49-F238E27FC236}">
                <a16:creationId xmlns:a16="http://schemas.microsoft.com/office/drawing/2014/main" id="{B06E6EB2-2653-3E45-8E85-B3351EBADAC5}"/>
              </a:ext>
            </a:extLst>
          </p:cNvPr>
          <p:cNvSpPr>
            <a:spLocks noGrp="1"/>
          </p:cNvSpPr>
          <p:nvPr>
            <p:ph type="body" sz="quarter" idx="40"/>
          </p:nvPr>
        </p:nvSpPr>
        <p:spPr>
          <a:xfrm>
            <a:off x="560389" y="2951085"/>
            <a:ext cx="5468400" cy="766190"/>
          </a:xfrm>
        </p:spPr>
        <p:txBody>
          <a:bodyPr/>
          <a:lstStyle/>
          <a:p>
            <a:pPr marL="228600" lvl="3" indent="-228600">
              <a:buFont typeface="+mj-lt"/>
              <a:buAutoNum type="arabicPeriod"/>
            </a:pPr>
            <a:r>
              <a:rPr lang="en-US" dirty="0">
                <a:solidFill>
                  <a:schemeClr val="bg1"/>
                </a:solidFill>
              </a:rPr>
              <a:t>Private Nuisance</a:t>
            </a:r>
          </a:p>
          <a:p>
            <a:pPr marL="228600" lvl="3" indent="-228600">
              <a:buFont typeface="+mj-lt"/>
              <a:buAutoNum type="arabicPeriod"/>
            </a:pPr>
            <a:r>
              <a:rPr lang="en-US" dirty="0">
                <a:solidFill>
                  <a:schemeClr val="bg1"/>
                </a:solidFill>
              </a:rPr>
              <a:t>Public Nuisance</a:t>
            </a:r>
          </a:p>
        </p:txBody>
      </p:sp>
      <p:sp>
        <p:nvSpPr>
          <p:cNvPr id="8" name="Text Placeholder 7">
            <a:extLst>
              <a:ext uri="{FF2B5EF4-FFF2-40B4-BE49-F238E27FC236}">
                <a16:creationId xmlns:a16="http://schemas.microsoft.com/office/drawing/2014/main" id="{5572CAC8-51C3-B445-B7DE-0DA2B90A736C}"/>
              </a:ext>
            </a:extLst>
          </p:cNvPr>
          <p:cNvSpPr>
            <a:spLocks noGrp="1"/>
          </p:cNvSpPr>
          <p:nvPr>
            <p:ph type="body" sz="quarter" idx="41"/>
          </p:nvPr>
        </p:nvSpPr>
        <p:spPr>
          <a:xfrm>
            <a:off x="6172706" y="2951085"/>
            <a:ext cx="5468400" cy="1040624"/>
          </a:xfrm>
        </p:spPr>
        <p:txBody>
          <a:bodyPr/>
          <a:lstStyle/>
          <a:p>
            <a:pPr lvl="3"/>
            <a:r>
              <a:rPr lang="en-GB" dirty="0"/>
              <a:t>Private nuisance is caused by a person doing something on their own land, which they are lawfully entitled to do, but which becomes a nuisance when the consequences of their act extend to the land of their neighbour by, for example, causing physical damage.</a:t>
            </a:r>
          </a:p>
        </p:txBody>
      </p:sp>
    </p:spTree>
    <p:extLst>
      <p:ext uri="{BB962C8B-B14F-4D97-AF65-F5344CB8AC3E}">
        <p14:creationId xmlns:p14="http://schemas.microsoft.com/office/powerpoint/2010/main" val="1715360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Nuisance</a:t>
            </a:r>
            <a:endParaRPr lang="en-GB" dirty="0"/>
          </a:p>
        </p:txBody>
      </p:sp>
      <p:sp>
        <p:nvSpPr>
          <p:cNvPr id="5" name="Footer Placeholder 4"/>
          <p:cNvSpPr>
            <a:spLocks noGrp="1"/>
          </p:cNvSpPr>
          <p:nvPr>
            <p:ph type="ftr" sz="quarter" idx="13"/>
          </p:nvPr>
        </p:nvSpPr>
        <p:spPr>
          <a:xfrm>
            <a:off x="4386913" y="6436556"/>
            <a:ext cx="7251616" cy="169277"/>
          </a:xfrm>
        </p:spPr>
        <p:txBody>
          <a:bodyPr/>
          <a:lstStyle/>
          <a:p>
            <a:r>
              <a:rPr lang="en-US" dirty="0"/>
              <a:t>DWF | Property Recoveries</a:t>
            </a:r>
          </a:p>
        </p:txBody>
      </p:sp>
      <p:sp>
        <p:nvSpPr>
          <p:cNvPr id="6" name="Slide Number Placeholder 5"/>
          <p:cNvSpPr>
            <a:spLocks noGrp="1"/>
          </p:cNvSpPr>
          <p:nvPr>
            <p:ph type="sldNum" sz="quarter" idx="14"/>
          </p:nvPr>
        </p:nvSpPr>
        <p:spPr/>
        <p:txBody>
          <a:bodyPr/>
          <a:lstStyle/>
          <a:p>
            <a:fld id="{9F42F5A6-819A-9F4C-9225-88E3002428E4}" type="slidenum">
              <a:rPr lang="en-US" smtClean="0"/>
              <a:pPr/>
              <a:t>25</a:t>
            </a:fld>
            <a:endParaRPr lang="en-US" dirty="0"/>
          </a:p>
        </p:txBody>
      </p:sp>
      <p:sp>
        <p:nvSpPr>
          <p:cNvPr id="8" name="Rectangle 7"/>
          <p:cNvSpPr/>
          <p:nvPr/>
        </p:nvSpPr>
        <p:spPr>
          <a:xfrm>
            <a:off x="0" y="0"/>
            <a:ext cx="389068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91671" y="1398494"/>
            <a:ext cx="2725270" cy="4069977"/>
          </a:xfrm>
          <a:prstGeom prst="rect">
            <a:avLst/>
          </a:prstGeom>
          <a:solidFill>
            <a:schemeClr val="accent3">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3"/>
                </a:solidFill>
                <a:latin typeface="+mj-lt"/>
              </a:rPr>
              <a:t>Key elements of a Private Nuisance Claim</a:t>
            </a:r>
          </a:p>
        </p:txBody>
      </p:sp>
      <p:sp>
        <p:nvSpPr>
          <p:cNvPr id="12"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6" y="2115939"/>
            <a:ext cx="6712933" cy="584775"/>
          </a:xfrm>
          <a:prstGeom prst="rect">
            <a:avLst/>
          </a:prstGeom>
        </p:spPr>
        <p:txBody>
          <a:bodyPr/>
          <a:lstStyle/>
          <a:p>
            <a:r>
              <a:rPr lang="en-GB" sz="1400" dirty="0"/>
              <a:t>Duty of care – </a:t>
            </a:r>
            <a:r>
              <a:rPr lang="en-GB" sz="1200" dirty="0">
                <a:solidFill>
                  <a:schemeClr val="tx1"/>
                </a:solidFill>
                <a:latin typeface="+mn-lt"/>
              </a:rPr>
              <a:t>an occupier owes a general duty to a neighbouring occupier in relation to a hazard occurring on their land.  They must do what it is </a:t>
            </a:r>
            <a:r>
              <a:rPr lang="en-GB" sz="1200" i="1" dirty="0">
                <a:solidFill>
                  <a:schemeClr val="tx1"/>
                </a:solidFill>
                <a:latin typeface="+mn-lt"/>
              </a:rPr>
              <a:t>reasonable to expect of them </a:t>
            </a:r>
            <a:r>
              <a:rPr lang="en-GB" sz="1200" dirty="0">
                <a:solidFill>
                  <a:schemeClr val="tx1"/>
                </a:solidFill>
                <a:latin typeface="+mn-lt"/>
              </a:rPr>
              <a:t>– although you don’t need to show carelessness</a:t>
            </a:r>
          </a:p>
        </p:txBody>
      </p:sp>
      <p:pic>
        <p:nvPicPr>
          <p:cNvPr id="13" name="Picture Placeholder 22"/>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4181001" y="2084412"/>
            <a:ext cx="676183" cy="676183"/>
          </a:xfrm>
          <a:prstGeom prst="rect">
            <a:avLst/>
          </a:prstGeom>
        </p:spPr>
      </p:pic>
      <p:sp>
        <p:nvSpPr>
          <p:cNvPr id="15"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6" y="3321984"/>
            <a:ext cx="6712933" cy="184666"/>
          </a:xfrm>
          <a:prstGeom prst="rect">
            <a:avLst/>
          </a:prstGeom>
        </p:spPr>
        <p:txBody>
          <a:bodyPr/>
          <a:lstStyle/>
          <a:p>
            <a:r>
              <a:rPr lang="en-GB" sz="1200" dirty="0">
                <a:solidFill>
                  <a:schemeClr val="tx1"/>
                </a:solidFill>
                <a:latin typeface="+mn-lt"/>
              </a:rPr>
              <a:t>The hazard can be natural or man-made</a:t>
            </a:r>
          </a:p>
        </p:txBody>
      </p:sp>
      <p:pic>
        <p:nvPicPr>
          <p:cNvPr id="16" name="Picture Placeholder 2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4181001" y="3061028"/>
            <a:ext cx="676183" cy="676183"/>
          </a:xfrm>
          <a:prstGeom prst="rect">
            <a:avLst/>
          </a:prstGeom>
        </p:spPr>
      </p:pic>
      <p:sp>
        <p:nvSpPr>
          <p:cNvPr id="17"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43965" y="4183413"/>
            <a:ext cx="6712933" cy="738664"/>
          </a:xfrm>
          <a:prstGeom prst="rect">
            <a:avLst/>
          </a:prstGeom>
        </p:spPr>
        <p:txBody>
          <a:bodyPr/>
          <a:lstStyle/>
          <a:p>
            <a:r>
              <a:rPr lang="en-GB" sz="1200" dirty="0">
                <a:solidFill>
                  <a:schemeClr val="tx1"/>
                </a:solidFill>
                <a:latin typeface="+mn-lt"/>
              </a:rPr>
              <a:t>The defendant’s knowledge of the risk is all important; the damage must be reasonably </a:t>
            </a:r>
            <a:r>
              <a:rPr lang="en-GB" sz="1200" dirty="0" err="1">
                <a:solidFill>
                  <a:schemeClr val="tx1"/>
                </a:solidFill>
                <a:latin typeface="+mn-lt"/>
              </a:rPr>
              <a:t>forseeable</a:t>
            </a:r>
            <a:r>
              <a:rPr lang="en-GB" sz="1200" dirty="0">
                <a:solidFill>
                  <a:schemeClr val="tx1"/>
                </a:solidFill>
                <a:latin typeface="+mn-lt"/>
              </a:rPr>
              <a:t>.  For this reason, claims relating to one-off incidents (e.g. a flood from a lake on a defendant’s property) are far less likely to succeed than a repetitive incidents (e.g. if the defendant fails to take reasonable flood precautions, despite repeated incidents).</a:t>
            </a:r>
          </a:p>
        </p:txBody>
      </p:sp>
      <p:pic>
        <p:nvPicPr>
          <p:cNvPr id="18" name="Picture Placeholder 22"/>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4181001" y="4167927"/>
            <a:ext cx="676183" cy="676183"/>
          </a:xfrm>
          <a:prstGeom prst="rect">
            <a:avLst/>
          </a:prstGeom>
        </p:spPr>
      </p:pic>
    </p:spTree>
    <p:extLst>
      <p:ext uri="{BB962C8B-B14F-4D97-AF65-F5344CB8AC3E}">
        <p14:creationId xmlns:p14="http://schemas.microsoft.com/office/powerpoint/2010/main" val="29457774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Nuisance</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26</a:t>
            </a:fld>
            <a:endParaRPr lang="en-US" dirty="0"/>
          </a:p>
        </p:txBody>
      </p:sp>
      <p:sp>
        <p:nvSpPr>
          <p:cNvPr id="5" name="Text Placeholder 4"/>
          <p:cNvSpPr>
            <a:spLocks noGrp="1"/>
          </p:cNvSpPr>
          <p:nvPr>
            <p:ph type="body" sz="quarter" idx="12"/>
          </p:nvPr>
        </p:nvSpPr>
        <p:spPr/>
        <p:txBody>
          <a:bodyPr/>
          <a:lstStyle/>
          <a:p>
            <a:r>
              <a:rPr lang="en-GB" dirty="0" smtClean="0"/>
              <a:t>The Rule in </a:t>
            </a:r>
            <a:r>
              <a:rPr lang="en-GB" dirty="0" err="1" smtClean="0"/>
              <a:t>R</a:t>
            </a:r>
            <a:r>
              <a:rPr lang="en-GB" i="1" dirty="0" err="1" smtClean="0"/>
              <a:t>ylands</a:t>
            </a:r>
            <a:r>
              <a:rPr lang="en-GB" i="1" dirty="0" smtClean="0"/>
              <a:t> v Fletcher</a:t>
            </a:r>
            <a:endParaRPr lang="en-GB" dirty="0"/>
          </a:p>
        </p:txBody>
      </p:sp>
      <p:sp>
        <p:nvSpPr>
          <p:cNvPr id="6" name="Text Placeholder 5"/>
          <p:cNvSpPr>
            <a:spLocks noGrp="1"/>
          </p:cNvSpPr>
          <p:nvPr>
            <p:ph type="body" sz="quarter" idx="41"/>
          </p:nvPr>
        </p:nvSpPr>
        <p:spPr>
          <a:xfrm>
            <a:off x="560388" y="2446040"/>
            <a:ext cx="11080750" cy="2139047"/>
          </a:xfrm>
        </p:spPr>
        <p:txBody>
          <a:bodyPr/>
          <a:lstStyle/>
          <a:p>
            <a:pPr marL="285750" indent="-285750">
              <a:buFont typeface="Arial" panose="020B0604020202020204" pitchFamily="34" charset="0"/>
              <a:buChar char="•"/>
            </a:pPr>
            <a:r>
              <a:rPr lang="en-GB" sz="1400" dirty="0">
                <a:latin typeface="+mn-lt"/>
              </a:rPr>
              <a:t>A type of Private Nuisance</a:t>
            </a:r>
          </a:p>
          <a:p>
            <a:pPr marL="285750" indent="-285750">
              <a:buFont typeface="Arial" panose="020B0604020202020204" pitchFamily="34" charset="0"/>
              <a:buChar char="•"/>
            </a:pPr>
            <a:r>
              <a:rPr lang="en-GB" sz="1400" dirty="0">
                <a:latin typeface="+mn-lt"/>
              </a:rPr>
              <a:t>Imposes a strict liability on a defendant for damage caused by the ‘non-natural use of their land’.</a:t>
            </a:r>
          </a:p>
          <a:p>
            <a:pPr marL="285750" indent="-285750">
              <a:buFont typeface="Arial" panose="020B0604020202020204" pitchFamily="34" charset="0"/>
              <a:buChar char="•"/>
            </a:pPr>
            <a:r>
              <a:rPr lang="en-GB" sz="1400" dirty="0">
                <a:latin typeface="+mn-lt"/>
              </a:rPr>
              <a:t>Whilst liability is strict and there is no need to prove fault, the requirements are difficult to </a:t>
            </a:r>
            <a:r>
              <a:rPr lang="en-GB" sz="1400" dirty="0" smtClean="0">
                <a:latin typeface="+mn-lt"/>
              </a:rPr>
              <a:t>fulfil.  </a:t>
            </a:r>
            <a:endParaRPr lang="en-GB" sz="1400" dirty="0">
              <a:latin typeface="+mn-lt"/>
            </a:endParaRPr>
          </a:p>
          <a:p>
            <a:pPr marL="358775"/>
            <a:r>
              <a:rPr lang="en-GB" sz="1400" dirty="0">
                <a:latin typeface="+mn-lt"/>
              </a:rPr>
              <a:t>(a)	The thing needs to be likely to cause mischief if it escapes</a:t>
            </a:r>
          </a:p>
          <a:p>
            <a:pPr marL="358775"/>
            <a:r>
              <a:rPr lang="en-GB" sz="1400" dirty="0">
                <a:latin typeface="+mn-lt"/>
              </a:rPr>
              <a:t>(b)	The use of the land to store the thing needs to be non-natural</a:t>
            </a:r>
          </a:p>
          <a:p>
            <a:pPr marL="285750" indent="-285750">
              <a:buFont typeface="Arial" panose="020B0604020202020204" pitchFamily="34" charset="0"/>
              <a:buChar char="•"/>
            </a:pPr>
            <a:r>
              <a:rPr lang="en-GB" sz="1400" b="1" dirty="0">
                <a:latin typeface="+mn-lt"/>
              </a:rPr>
              <a:t>BUT</a:t>
            </a:r>
            <a:r>
              <a:rPr lang="en-GB" sz="1400" dirty="0">
                <a:latin typeface="+mn-lt"/>
              </a:rPr>
              <a:t> fire claims will rarely succeed under this principle; it is not the fire itself which is being stored on the land.  There would need to be proof of negligence.</a:t>
            </a:r>
          </a:p>
          <a:p>
            <a:endParaRPr lang="en-GB" sz="1600" dirty="0"/>
          </a:p>
        </p:txBody>
      </p:sp>
    </p:spTree>
    <p:extLst>
      <p:ext uri="{BB962C8B-B14F-4D97-AF65-F5344CB8AC3E}">
        <p14:creationId xmlns:p14="http://schemas.microsoft.com/office/powerpoint/2010/main" val="3042230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91DCE4-6175-694F-98AC-E7594F9FD474}"/>
              </a:ext>
            </a:extLst>
          </p:cNvPr>
          <p:cNvSpPr>
            <a:spLocks noGrp="1"/>
          </p:cNvSpPr>
          <p:nvPr>
            <p:ph type="title"/>
          </p:nvPr>
        </p:nvSpPr>
        <p:spPr>
          <a:xfrm>
            <a:off x="757140" y="1905524"/>
            <a:ext cx="8640859" cy="1231106"/>
          </a:xfrm>
        </p:spPr>
        <p:txBody>
          <a:bodyPr/>
          <a:lstStyle/>
          <a:p>
            <a:r>
              <a:rPr lang="en-US" dirty="0" smtClean="0">
                <a:solidFill>
                  <a:schemeClr val="tx1"/>
                </a:solidFill>
              </a:rPr>
              <a:t>Section 209</a:t>
            </a:r>
            <a:br>
              <a:rPr lang="en-US" dirty="0" smtClean="0">
                <a:solidFill>
                  <a:schemeClr val="tx1"/>
                </a:solidFill>
              </a:rPr>
            </a:br>
            <a:r>
              <a:rPr lang="en-US" dirty="0" smtClean="0">
                <a:solidFill>
                  <a:schemeClr val="tx1"/>
                </a:solidFill>
              </a:rPr>
              <a:t>Water Industry Act 1991</a:t>
            </a:r>
            <a:endParaRPr lang="en-US" dirty="0">
              <a:solidFill>
                <a:schemeClr val="tx1"/>
              </a:solidFill>
            </a:endParaRPr>
          </a:p>
        </p:txBody>
      </p:sp>
    </p:spTree>
    <p:extLst>
      <p:ext uri="{BB962C8B-B14F-4D97-AF65-F5344CB8AC3E}">
        <p14:creationId xmlns:p14="http://schemas.microsoft.com/office/powerpoint/2010/main" val="2585800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98914" y="723802"/>
            <a:ext cx="7922757" cy="1077218"/>
          </a:xfrm>
        </p:spPr>
        <p:txBody>
          <a:bodyPr/>
          <a:lstStyle/>
          <a:p>
            <a:r>
              <a:rPr lang="en-GB" dirty="0"/>
              <a:t>Section 209 Water Industry Act 1991</a:t>
            </a:r>
          </a:p>
        </p:txBody>
      </p:sp>
      <p:sp>
        <p:nvSpPr>
          <p:cNvPr id="5" name="Footer Placeholder 4"/>
          <p:cNvSpPr>
            <a:spLocks noGrp="1"/>
          </p:cNvSpPr>
          <p:nvPr>
            <p:ph type="ftr" sz="quarter" idx="13"/>
          </p:nvPr>
        </p:nvSpPr>
        <p:spPr>
          <a:xfrm>
            <a:off x="4386913" y="6436556"/>
            <a:ext cx="7251616" cy="169277"/>
          </a:xfrm>
        </p:spPr>
        <p:txBody>
          <a:bodyPr/>
          <a:lstStyle/>
          <a:p>
            <a:r>
              <a:rPr lang="en-US" dirty="0"/>
              <a:t>DWF | Property Recoveries</a:t>
            </a:r>
          </a:p>
        </p:txBody>
      </p:sp>
      <p:sp>
        <p:nvSpPr>
          <p:cNvPr id="6" name="Slide Number Placeholder 5"/>
          <p:cNvSpPr>
            <a:spLocks noGrp="1"/>
          </p:cNvSpPr>
          <p:nvPr>
            <p:ph type="sldNum" sz="quarter" idx="14"/>
          </p:nvPr>
        </p:nvSpPr>
        <p:spPr/>
        <p:txBody>
          <a:bodyPr/>
          <a:lstStyle/>
          <a:p>
            <a:fld id="{9F42F5A6-819A-9F4C-9225-88E3002428E4}" type="slidenum">
              <a:rPr lang="en-US" smtClean="0"/>
              <a:pPr/>
              <a:t>28</a:t>
            </a:fld>
            <a:endParaRPr lang="en-US" dirty="0"/>
          </a:p>
        </p:txBody>
      </p:sp>
      <p:sp>
        <p:nvSpPr>
          <p:cNvPr id="8" name="Rectangle 7"/>
          <p:cNvSpPr/>
          <p:nvPr/>
        </p:nvSpPr>
        <p:spPr>
          <a:xfrm>
            <a:off x="0" y="0"/>
            <a:ext cx="3890682"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91671" y="1398494"/>
            <a:ext cx="2725270" cy="4069977"/>
          </a:xfrm>
          <a:prstGeom prst="rect">
            <a:avLst/>
          </a:prstGeom>
          <a:blipFill dpi="0" rotWithShape="1">
            <a:blip r:embed="rId2">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smtClean="0">
              <a:solidFill>
                <a:schemeClr val="bg1"/>
              </a:solidFill>
              <a:latin typeface="+mj-lt"/>
            </a:endParaRPr>
          </a:p>
          <a:p>
            <a:pPr algn="ctr"/>
            <a:r>
              <a:rPr lang="en-GB" sz="3200" dirty="0" smtClean="0">
                <a:solidFill>
                  <a:schemeClr val="bg1"/>
                </a:solidFill>
                <a:latin typeface="+mj-lt"/>
              </a:rPr>
              <a:t>What </a:t>
            </a:r>
            <a:r>
              <a:rPr lang="en-GB" sz="3200" dirty="0">
                <a:solidFill>
                  <a:schemeClr val="bg1"/>
                </a:solidFill>
                <a:latin typeface="+mj-lt"/>
              </a:rPr>
              <a:t>does </a:t>
            </a:r>
            <a:r>
              <a:rPr lang="en-GB" sz="3200" dirty="0" smtClean="0">
                <a:solidFill>
                  <a:schemeClr val="bg1"/>
                </a:solidFill>
                <a:latin typeface="+mj-lt"/>
              </a:rPr>
              <a:t/>
            </a:r>
            <a:br>
              <a:rPr lang="en-GB" sz="3200" dirty="0" smtClean="0">
                <a:solidFill>
                  <a:schemeClr val="bg1"/>
                </a:solidFill>
                <a:latin typeface="+mj-lt"/>
              </a:rPr>
            </a:br>
            <a:r>
              <a:rPr lang="en-GB" sz="3200" dirty="0" smtClean="0">
                <a:solidFill>
                  <a:schemeClr val="bg1"/>
                </a:solidFill>
                <a:latin typeface="+mj-lt"/>
              </a:rPr>
              <a:t>the </a:t>
            </a:r>
            <a:r>
              <a:rPr lang="en-GB" sz="3200" dirty="0">
                <a:solidFill>
                  <a:schemeClr val="bg1"/>
                </a:solidFill>
                <a:latin typeface="+mj-lt"/>
              </a:rPr>
              <a:t>Act </a:t>
            </a:r>
            <a:r>
              <a:rPr lang="en-GB" sz="3200" dirty="0" smtClean="0">
                <a:solidFill>
                  <a:schemeClr val="bg1"/>
                </a:solidFill>
                <a:latin typeface="+mj-lt"/>
              </a:rPr>
              <a:t>say</a:t>
            </a:r>
            <a:r>
              <a:rPr lang="en-GB" sz="3200" dirty="0">
                <a:solidFill>
                  <a:schemeClr val="bg1"/>
                </a:solidFill>
                <a:latin typeface="+mj-lt"/>
              </a:rPr>
              <a:t>?</a:t>
            </a:r>
          </a:p>
        </p:txBody>
      </p:sp>
      <p:sp>
        <p:nvSpPr>
          <p:cNvPr id="22" name="Text Placeholder 5"/>
          <p:cNvSpPr>
            <a:spLocks noGrp="1"/>
          </p:cNvSpPr>
          <p:nvPr>
            <p:ph type="body" sz="quarter" idx="41"/>
          </p:nvPr>
        </p:nvSpPr>
        <p:spPr>
          <a:xfrm>
            <a:off x="4098914" y="2446040"/>
            <a:ext cx="7542224" cy="1915909"/>
          </a:xfrm>
        </p:spPr>
        <p:txBody>
          <a:bodyPr/>
          <a:lstStyle/>
          <a:p>
            <a:r>
              <a:rPr lang="en-GB" sz="1400" i="1" dirty="0" smtClean="0">
                <a:latin typeface="+mn-lt"/>
              </a:rPr>
              <a:t>“Where </a:t>
            </a:r>
            <a:r>
              <a:rPr lang="en-GB" sz="1400" i="1" dirty="0">
                <a:latin typeface="+mn-lt"/>
              </a:rPr>
              <a:t>an escape of water, </a:t>
            </a:r>
            <a:r>
              <a:rPr lang="en-GB" sz="1400" i="1" u="sng" dirty="0">
                <a:latin typeface="+mn-lt"/>
              </a:rPr>
              <a:t>however caused</a:t>
            </a:r>
            <a:r>
              <a:rPr lang="en-GB" sz="1400" i="1" dirty="0">
                <a:latin typeface="+mn-lt"/>
              </a:rPr>
              <a:t>, from a pipe vested in a water undertaker causes loss or damage, the undertaker shall be liable, except as otherwise provided in this section, for the loss or damage</a:t>
            </a:r>
            <a:r>
              <a:rPr lang="en-GB" sz="1400" i="1" dirty="0" smtClean="0">
                <a:latin typeface="+mn-lt"/>
              </a:rPr>
              <a:t>.”</a:t>
            </a:r>
            <a:endParaRPr lang="en-GB" sz="1400" i="1" dirty="0">
              <a:latin typeface="+mn-lt"/>
            </a:endParaRPr>
          </a:p>
          <a:p>
            <a:pPr marL="285750" indent="-285750">
              <a:buFont typeface="Arial" panose="020B0604020202020204" pitchFamily="34" charset="0"/>
              <a:buChar char="•"/>
            </a:pPr>
            <a:r>
              <a:rPr lang="en-GB" sz="1400" dirty="0">
                <a:latin typeface="+mn-lt"/>
              </a:rPr>
              <a:t>It confers a strict liability on water undertakers (e.g. Thames Water)</a:t>
            </a:r>
          </a:p>
          <a:p>
            <a:pPr marL="285750" indent="-285750">
              <a:buFont typeface="Arial" panose="020B0604020202020204" pitchFamily="34" charset="0"/>
              <a:buChar char="•"/>
            </a:pPr>
            <a:r>
              <a:rPr lang="en-GB" sz="1400" dirty="0">
                <a:latin typeface="+mn-lt"/>
              </a:rPr>
              <a:t>It is no defence to show that the escape occurred because of an act of a third party or act of God; Transco v Stockport MBC</a:t>
            </a:r>
          </a:p>
          <a:p>
            <a:pPr marL="285750" indent="-285750">
              <a:buFont typeface="Arial" panose="020B0604020202020204" pitchFamily="34" charset="0"/>
              <a:buChar char="•"/>
            </a:pPr>
            <a:r>
              <a:rPr lang="en-GB" sz="1400" dirty="0">
                <a:latin typeface="+mn-lt"/>
              </a:rPr>
              <a:t>In most cases the water authorities liability ends at the point where the pipe crosses the boundary of the property</a:t>
            </a:r>
            <a:r>
              <a:rPr lang="en-GB" sz="1400" dirty="0" smtClean="0">
                <a:latin typeface="+mn-lt"/>
              </a:rPr>
              <a:t>.</a:t>
            </a:r>
            <a:endParaRPr lang="en-GB" sz="1400" dirty="0">
              <a:latin typeface="+mn-lt"/>
            </a:endParaRPr>
          </a:p>
        </p:txBody>
      </p:sp>
    </p:spTree>
    <p:extLst>
      <p:ext uri="{BB962C8B-B14F-4D97-AF65-F5344CB8AC3E}">
        <p14:creationId xmlns:p14="http://schemas.microsoft.com/office/powerpoint/2010/main" val="233554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Property Recoveries: </a:t>
            </a:r>
            <a:r>
              <a:rPr lang="en-US" dirty="0" smtClean="0"/>
              <a:t>Learning Outcomes</a:t>
            </a:r>
            <a:endParaRPr lang="en-GB" dirty="0"/>
          </a:p>
        </p:txBody>
      </p:sp>
      <p:sp>
        <p:nvSpPr>
          <p:cNvPr id="4" name="Slide Number Placeholder 3"/>
          <p:cNvSpPr>
            <a:spLocks noGrp="1"/>
          </p:cNvSpPr>
          <p:nvPr>
            <p:ph type="sldNum" sz="quarter" idx="11"/>
          </p:nvPr>
        </p:nvSpPr>
        <p:spPr/>
        <p:txBody>
          <a:bodyPr/>
          <a:lstStyle/>
          <a:p>
            <a:fld id="{9F42F5A6-819A-9F4C-9225-88E3002428E4}" type="slidenum">
              <a:rPr lang="en-US" smtClean="0"/>
              <a:pPr/>
              <a:t>2</a:t>
            </a:fld>
            <a:endParaRPr lang="en-US" dirty="0"/>
          </a:p>
        </p:txBody>
      </p:sp>
      <p:pic>
        <p:nvPicPr>
          <p:cNvPr id="15" name="Picture Placeholder 14"/>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a:fillRect/>
          </a:stretch>
        </p:blipFill>
        <p:spPr/>
      </p:pic>
      <p:pic>
        <p:nvPicPr>
          <p:cNvPr id="16" name="Picture Placeholder 15"/>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a:stretch>
            <a:fillRect/>
          </a:stretch>
        </p:blipFill>
        <p:spPr/>
      </p:pic>
      <p:pic>
        <p:nvPicPr>
          <p:cNvPr id="17" name="Picture Placeholder 1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a:stretch>
            <a:fillRect/>
          </a:stretch>
        </p:blipFill>
        <p:spPr/>
      </p:pic>
      <p:pic>
        <p:nvPicPr>
          <p:cNvPr id="18" name="Picture Placeholder 17"/>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a:stretch>
            <a:fillRect/>
          </a:stretch>
        </p:blipFill>
        <p:spPr/>
      </p:pic>
      <p:pic>
        <p:nvPicPr>
          <p:cNvPr id="19" name="Picture Placeholder 18"/>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41"/>
          </p:nvPr>
        </p:nvSpPr>
        <p:spPr>
          <a:xfrm>
            <a:off x="695162" y="3566648"/>
            <a:ext cx="1800259" cy="861774"/>
          </a:xfrm>
        </p:spPr>
        <p:txBody>
          <a:bodyPr/>
          <a:lstStyle/>
          <a:p>
            <a:pPr algn="ctr"/>
            <a:r>
              <a:rPr lang="en-GB" sz="1400" dirty="0">
                <a:latin typeface="+mj-lt"/>
              </a:rPr>
              <a:t>What is </a:t>
            </a:r>
            <a:r>
              <a:rPr lang="en-GB" sz="1400" dirty="0" smtClean="0">
                <a:latin typeface="+mj-lt"/>
              </a:rPr>
              <a:t>subrogation and how it arises in property damage claims?</a:t>
            </a:r>
            <a:endParaRPr lang="en-GB" sz="1400" dirty="0">
              <a:latin typeface="+mj-lt"/>
            </a:endParaRPr>
          </a:p>
        </p:txBody>
      </p:sp>
      <p:sp>
        <p:nvSpPr>
          <p:cNvPr id="11" name="Text Placeholder 10"/>
          <p:cNvSpPr>
            <a:spLocks noGrp="1"/>
          </p:cNvSpPr>
          <p:nvPr>
            <p:ph type="body" sz="quarter" idx="42"/>
          </p:nvPr>
        </p:nvSpPr>
        <p:spPr>
          <a:xfrm>
            <a:off x="2945162" y="3566648"/>
            <a:ext cx="1800259" cy="430887"/>
          </a:xfrm>
        </p:spPr>
        <p:txBody>
          <a:bodyPr/>
          <a:lstStyle/>
          <a:p>
            <a:pPr algn="ctr"/>
            <a:r>
              <a:rPr lang="en-GB" sz="1400" dirty="0">
                <a:latin typeface="+mj-lt"/>
              </a:rPr>
              <a:t>Life cycle of a subrogated </a:t>
            </a:r>
            <a:r>
              <a:rPr lang="en-GB" sz="1400" dirty="0" smtClean="0">
                <a:latin typeface="+mj-lt"/>
              </a:rPr>
              <a:t>claim</a:t>
            </a:r>
            <a:endParaRPr lang="en-GB" sz="1400" dirty="0">
              <a:latin typeface="+mj-lt"/>
            </a:endParaRPr>
          </a:p>
        </p:txBody>
      </p:sp>
      <p:sp>
        <p:nvSpPr>
          <p:cNvPr id="12" name="Text Placeholder 11"/>
          <p:cNvSpPr>
            <a:spLocks noGrp="1"/>
          </p:cNvSpPr>
          <p:nvPr>
            <p:ph type="body" sz="quarter" idx="43"/>
          </p:nvPr>
        </p:nvSpPr>
        <p:spPr>
          <a:xfrm>
            <a:off x="5195162" y="3566648"/>
            <a:ext cx="1800259" cy="1508105"/>
          </a:xfrm>
        </p:spPr>
        <p:txBody>
          <a:bodyPr/>
          <a:lstStyle/>
          <a:p>
            <a:pPr algn="ctr"/>
            <a:r>
              <a:rPr lang="en-GB" sz="1400" dirty="0">
                <a:latin typeface="+mj-lt"/>
              </a:rPr>
              <a:t>Causes of </a:t>
            </a:r>
            <a:r>
              <a:rPr lang="en-GB" sz="1400" dirty="0" smtClean="0">
                <a:latin typeface="+mj-lt"/>
              </a:rPr>
              <a:t>action (</a:t>
            </a:r>
            <a:r>
              <a:rPr lang="en-GB" sz="1400" dirty="0">
                <a:latin typeface="+mj-lt"/>
              </a:rPr>
              <a:t>Contract, Negligence, Nuisance, Statutory</a:t>
            </a:r>
            <a:r>
              <a:rPr lang="en-GB" sz="1400" dirty="0" smtClean="0">
                <a:latin typeface="+mj-lt"/>
              </a:rPr>
              <a:t>)</a:t>
            </a:r>
            <a:r>
              <a:rPr lang="en-GB" sz="1400" dirty="0">
                <a:latin typeface="+mj-lt"/>
              </a:rPr>
              <a:t> and how they enable us to pursue a subrogated claim </a:t>
            </a:r>
          </a:p>
        </p:txBody>
      </p:sp>
      <p:sp>
        <p:nvSpPr>
          <p:cNvPr id="13" name="Text Placeholder 12"/>
          <p:cNvSpPr>
            <a:spLocks noGrp="1"/>
          </p:cNvSpPr>
          <p:nvPr>
            <p:ph type="body" sz="quarter" idx="44"/>
          </p:nvPr>
        </p:nvSpPr>
        <p:spPr>
          <a:xfrm>
            <a:off x="7445162" y="3566648"/>
            <a:ext cx="1800259" cy="2154436"/>
          </a:xfrm>
        </p:spPr>
        <p:txBody>
          <a:bodyPr/>
          <a:lstStyle/>
          <a:p>
            <a:pPr algn="ctr"/>
            <a:r>
              <a:rPr lang="en-GB" sz="1400" dirty="0" smtClean="0">
                <a:latin typeface="+mj-lt"/>
              </a:rPr>
              <a:t>Damages – the types of recoverable and irrecoverable loss and issues that impact recovery (betterment</a:t>
            </a:r>
            <a:r>
              <a:rPr lang="en-GB" sz="1400" dirty="0">
                <a:latin typeface="+mj-lt"/>
              </a:rPr>
              <a:t>, mitigation, uninsured </a:t>
            </a:r>
            <a:r>
              <a:rPr lang="en-GB" sz="1400" dirty="0" smtClean="0">
                <a:latin typeface="+mj-lt"/>
              </a:rPr>
              <a:t>losses and pure </a:t>
            </a:r>
            <a:r>
              <a:rPr lang="en-GB" sz="1400" dirty="0">
                <a:latin typeface="+mj-lt"/>
              </a:rPr>
              <a:t>economic loss</a:t>
            </a:r>
            <a:r>
              <a:rPr lang="en-GB" sz="1400" dirty="0" smtClean="0">
                <a:latin typeface="+mj-lt"/>
              </a:rPr>
              <a:t>)</a:t>
            </a:r>
            <a:endParaRPr lang="en-GB" sz="1400" dirty="0">
              <a:latin typeface="+mj-lt"/>
            </a:endParaRPr>
          </a:p>
        </p:txBody>
      </p:sp>
      <p:sp>
        <p:nvSpPr>
          <p:cNvPr id="14" name="Text Placeholder 13"/>
          <p:cNvSpPr>
            <a:spLocks noGrp="1"/>
          </p:cNvSpPr>
          <p:nvPr>
            <p:ph type="body" sz="quarter" idx="45"/>
          </p:nvPr>
        </p:nvSpPr>
        <p:spPr>
          <a:xfrm>
            <a:off x="9695162" y="3566648"/>
            <a:ext cx="1800259" cy="646331"/>
          </a:xfrm>
        </p:spPr>
        <p:txBody>
          <a:bodyPr/>
          <a:lstStyle/>
          <a:p>
            <a:pPr algn="ctr"/>
            <a:r>
              <a:rPr lang="en-GB" sz="1400" dirty="0">
                <a:latin typeface="+mj-lt"/>
              </a:rPr>
              <a:t>Practical tips </a:t>
            </a:r>
            <a:r>
              <a:rPr lang="en-GB" sz="1400" dirty="0" smtClean="0">
                <a:latin typeface="+mj-lt"/>
              </a:rPr>
              <a:t>on how to </a:t>
            </a:r>
            <a:r>
              <a:rPr lang="en-GB" sz="1400" dirty="0">
                <a:latin typeface="+mj-lt"/>
              </a:rPr>
              <a:t>maximise </a:t>
            </a:r>
            <a:r>
              <a:rPr lang="en-GB" sz="1400" dirty="0" smtClean="0">
                <a:latin typeface="+mj-lt"/>
              </a:rPr>
              <a:t>recoveries</a:t>
            </a:r>
            <a:endParaRPr lang="en-GB" sz="1400" dirty="0">
              <a:latin typeface="+mj-lt"/>
            </a:endParaRPr>
          </a:p>
        </p:txBody>
      </p:sp>
      <p:sp>
        <p:nvSpPr>
          <p:cNvPr id="3" name="Footer Placeholder 2"/>
          <p:cNvSpPr>
            <a:spLocks noGrp="1"/>
          </p:cNvSpPr>
          <p:nvPr>
            <p:ph type="ftr" sz="quarter" idx="4294967295"/>
          </p:nvPr>
        </p:nvSpPr>
        <p:spPr>
          <a:xfrm>
            <a:off x="704291" y="6436556"/>
            <a:ext cx="6297613" cy="365125"/>
          </a:xfrm>
        </p:spPr>
        <p:txBody>
          <a:bodyPr/>
          <a:lstStyle/>
          <a:p>
            <a:r>
              <a:rPr lang="en-US" dirty="0" smtClean="0"/>
              <a:t>DWF | Property Recoveries</a:t>
            </a:r>
            <a:endParaRPr lang="en-US" dirty="0"/>
          </a:p>
        </p:txBody>
      </p:sp>
    </p:spTree>
    <p:extLst>
      <p:ext uri="{BB962C8B-B14F-4D97-AF65-F5344CB8AC3E}">
        <p14:creationId xmlns:p14="http://schemas.microsoft.com/office/powerpoint/2010/main" val="2791335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Section 209 - Example</a:t>
            </a:r>
            <a:endParaRPr lang="en-GB" dirty="0"/>
          </a:p>
        </p:txBody>
      </p:sp>
      <p:sp>
        <p:nvSpPr>
          <p:cNvPr id="3" name="Footer Placeholder 2"/>
          <p:cNvSpPr>
            <a:spLocks noGrp="1"/>
          </p:cNvSpPr>
          <p:nvPr>
            <p:ph type="ftr" sz="quarter" idx="10"/>
          </p:nvPr>
        </p:nvSpPr>
        <p:spPr/>
        <p:txBody>
          <a:bodyPr/>
          <a:lstStyle/>
          <a:p>
            <a:pPr lvl="0"/>
            <a:r>
              <a:rPr kumimoji="0" lang="en-US" sz="1100" b="0" i="0" u="none" strike="noStrike" kern="1200" cap="none" spc="0" normalizeH="0" baseline="0" noProof="0" dirty="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DWF | </a:t>
            </a:r>
            <a:r>
              <a:rPr lang="en-US" dirty="0"/>
              <a:t>Property Recoveries</a:t>
            </a:r>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019" r="11019"/>
          <a:stretch>
            <a:fillRect/>
          </a:stretch>
        </p:blipFill>
        <p:spPr/>
      </p:pic>
      <p:sp>
        <p:nvSpPr>
          <p:cNvPr id="6" name="Text Placeholder 5"/>
          <p:cNvSpPr>
            <a:spLocks noGrp="1"/>
          </p:cNvSpPr>
          <p:nvPr>
            <p:ph type="body" sz="quarter" idx="13"/>
          </p:nvPr>
        </p:nvSpPr>
        <p:spPr>
          <a:xfrm>
            <a:off x="560388" y="2051050"/>
            <a:ext cx="7311612" cy="1241365"/>
          </a:xfrm>
        </p:spPr>
        <p:txBody>
          <a:bodyPr/>
          <a:lstStyle/>
          <a:p>
            <a:r>
              <a:rPr lang="en-GB" b="1" dirty="0" smtClean="0">
                <a:solidFill>
                  <a:schemeClr val="accent1"/>
                </a:solidFill>
                <a:latin typeface="+mj-lt"/>
              </a:rPr>
              <a:t>EXAMPLE</a:t>
            </a:r>
            <a:endParaRPr lang="en-GB" b="1" dirty="0">
              <a:solidFill>
                <a:schemeClr val="accent1"/>
              </a:solidFill>
              <a:latin typeface="+mj-lt"/>
            </a:endParaRPr>
          </a:p>
          <a:p>
            <a:pPr marL="358775" indent="-358775">
              <a:buSzPts val="1600"/>
              <a:buFont typeface="Arial" panose="020B0604020202020204" pitchFamily="34" charset="0"/>
              <a:buChar char="•"/>
            </a:pPr>
            <a:r>
              <a:rPr lang="en-GB" dirty="0">
                <a:latin typeface="+mj-lt"/>
              </a:rPr>
              <a:t>Your Insured owns a house.</a:t>
            </a:r>
          </a:p>
          <a:p>
            <a:pPr marL="358775" indent="-358775">
              <a:buSzPts val="1600"/>
              <a:buFont typeface="Arial" panose="020B0604020202020204" pitchFamily="34" charset="0"/>
              <a:buChar char="•"/>
            </a:pPr>
            <a:r>
              <a:rPr lang="en-GB" dirty="0">
                <a:latin typeface="+mj-lt"/>
              </a:rPr>
              <a:t>A water main bursts whilst some contractors are working on it, and it floods your Insured’s property</a:t>
            </a:r>
          </a:p>
        </p:txBody>
      </p:sp>
    </p:spTree>
    <p:extLst>
      <p:ext uri="{BB962C8B-B14F-4D97-AF65-F5344CB8AC3E}">
        <p14:creationId xmlns:p14="http://schemas.microsoft.com/office/powerpoint/2010/main" val="3386151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Section 209 - Example</a:t>
            </a:r>
            <a:endParaRPr lang="en-GB" dirty="0"/>
          </a:p>
        </p:txBody>
      </p:sp>
      <p:sp>
        <p:nvSpPr>
          <p:cNvPr id="3" name="Footer Placeholder 2"/>
          <p:cNvSpPr>
            <a:spLocks noGrp="1"/>
          </p:cNvSpPr>
          <p:nvPr>
            <p:ph type="ftr" sz="quarter" idx="10"/>
          </p:nvPr>
        </p:nvSpPr>
        <p:spPr/>
        <p:txBody>
          <a:bodyPr/>
          <a:lstStyle/>
          <a:p>
            <a:pPr lvl="0"/>
            <a:r>
              <a:rPr kumimoji="0" lang="en-US" sz="1100" b="0" i="0" u="none" strike="noStrike" kern="1200" cap="none" spc="0" normalizeH="0" baseline="0" noProof="0" dirty="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DWF | </a:t>
            </a:r>
            <a:r>
              <a:rPr lang="en-US" dirty="0"/>
              <a:t>Property Recoveries</a:t>
            </a:r>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019" r="11019"/>
          <a:stretch>
            <a:fillRect/>
          </a:stretch>
        </p:blipFill>
        <p:spPr/>
      </p:pic>
      <p:sp>
        <p:nvSpPr>
          <p:cNvPr id="6" name="Text Placeholder 5"/>
          <p:cNvSpPr>
            <a:spLocks noGrp="1"/>
          </p:cNvSpPr>
          <p:nvPr>
            <p:ph type="body" sz="quarter" idx="13"/>
          </p:nvPr>
        </p:nvSpPr>
        <p:spPr>
          <a:xfrm>
            <a:off x="560388" y="2051050"/>
            <a:ext cx="7311612" cy="1615827"/>
          </a:xfrm>
        </p:spPr>
        <p:txBody>
          <a:bodyPr/>
          <a:lstStyle/>
          <a:p>
            <a:r>
              <a:rPr lang="en-GB" b="1" dirty="0" smtClean="0">
                <a:solidFill>
                  <a:schemeClr val="accent1"/>
                </a:solidFill>
                <a:latin typeface="+mj-lt"/>
              </a:rPr>
              <a:t>ANSWER</a:t>
            </a:r>
            <a:endParaRPr lang="en-GB" b="1" dirty="0">
              <a:solidFill>
                <a:schemeClr val="accent1"/>
              </a:solidFill>
              <a:latin typeface="+mj-lt"/>
            </a:endParaRPr>
          </a:p>
          <a:p>
            <a:pPr marL="358775" indent="-358775">
              <a:buSzPts val="1600"/>
              <a:buFont typeface="Arial" panose="020B0604020202020204" pitchFamily="34" charset="0"/>
              <a:buChar char="•"/>
            </a:pPr>
            <a:r>
              <a:rPr lang="en-GB" dirty="0">
                <a:latin typeface="+mj-lt"/>
              </a:rPr>
              <a:t>A water main is a “pipe vested in a water undertaker”</a:t>
            </a:r>
          </a:p>
          <a:p>
            <a:pPr marL="358775" indent="-358775">
              <a:buSzPts val="1600"/>
              <a:buFont typeface="Arial" panose="020B0604020202020204" pitchFamily="34" charset="0"/>
              <a:buChar char="•"/>
            </a:pPr>
            <a:r>
              <a:rPr lang="en-GB" dirty="0">
                <a:latin typeface="+mj-lt"/>
              </a:rPr>
              <a:t>Strict Liability; It does not matter how the damage has occurred, as long as the issue was not caused by our Insured or their contractors</a:t>
            </a:r>
          </a:p>
          <a:p>
            <a:pPr marL="358775" indent="-358775">
              <a:buSzPts val="1600"/>
              <a:buFont typeface="Arial" panose="020B0604020202020204" pitchFamily="34" charset="0"/>
              <a:buChar char="•"/>
            </a:pPr>
            <a:r>
              <a:rPr lang="en-GB" dirty="0">
                <a:latin typeface="+mj-lt"/>
              </a:rPr>
              <a:t>Water undertaker is liable for the damage</a:t>
            </a:r>
          </a:p>
        </p:txBody>
      </p:sp>
    </p:spTree>
    <p:extLst>
      <p:ext uri="{BB962C8B-B14F-4D97-AF65-F5344CB8AC3E}">
        <p14:creationId xmlns:p14="http://schemas.microsoft.com/office/powerpoint/2010/main" val="41783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Section 209 Water Industry Act 1991</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31</a:t>
            </a:fld>
            <a:endParaRPr lang="en-US" dirty="0"/>
          </a:p>
        </p:txBody>
      </p:sp>
      <p:sp>
        <p:nvSpPr>
          <p:cNvPr id="5" name="Text Placeholder 4"/>
          <p:cNvSpPr>
            <a:spLocks noGrp="1"/>
          </p:cNvSpPr>
          <p:nvPr>
            <p:ph type="body" sz="quarter" idx="12"/>
          </p:nvPr>
        </p:nvSpPr>
        <p:spPr/>
        <p:txBody>
          <a:bodyPr/>
          <a:lstStyle/>
          <a:p>
            <a:r>
              <a:rPr lang="en-GB" dirty="0" smtClean="0"/>
              <a:t>Common Defences / Issues</a:t>
            </a:r>
            <a:endParaRPr lang="en-GB" dirty="0"/>
          </a:p>
        </p:txBody>
      </p:sp>
      <p:sp>
        <p:nvSpPr>
          <p:cNvPr id="6" name="Text Placeholder 5"/>
          <p:cNvSpPr>
            <a:spLocks noGrp="1"/>
          </p:cNvSpPr>
          <p:nvPr>
            <p:ph type="body" sz="quarter" idx="41"/>
          </p:nvPr>
        </p:nvSpPr>
        <p:spPr>
          <a:xfrm>
            <a:off x="560388" y="2446040"/>
            <a:ext cx="11080750" cy="1731243"/>
          </a:xfrm>
        </p:spPr>
        <p:txBody>
          <a:bodyPr/>
          <a:lstStyle/>
          <a:p>
            <a:pPr marL="285750" indent="-285750">
              <a:buFont typeface="Arial" panose="020B0604020202020204" pitchFamily="34" charset="0"/>
              <a:buChar char="•"/>
            </a:pPr>
            <a:r>
              <a:rPr lang="en-GB" sz="1400" dirty="0">
                <a:latin typeface="+mn-lt"/>
              </a:rPr>
              <a:t>Generally Section 209 will only apply to water mains and not to sewers.  Therefore if a sewer fails due to the failure of the water undertaker to fulfil its duties (a pure omission), there is no strict liability (</a:t>
            </a:r>
            <a:r>
              <a:rPr lang="en-GB" sz="1400" dirty="0" err="1">
                <a:latin typeface="+mn-lt"/>
              </a:rPr>
              <a:t>Marcic</a:t>
            </a:r>
            <a:r>
              <a:rPr lang="en-GB" sz="1400" dirty="0">
                <a:latin typeface="+mn-lt"/>
              </a:rPr>
              <a:t> v Thames Water).  However, where a water undertaker has caused a failure through a negligent act, they can still be found liable in negligence.</a:t>
            </a:r>
          </a:p>
          <a:p>
            <a:pPr marL="285750" indent="-285750">
              <a:buFont typeface="Arial" panose="020B0604020202020204" pitchFamily="34" charset="0"/>
              <a:buChar char="•"/>
            </a:pPr>
            <a:r>
              <a:rPr lang="en-GB" sz="1400" dirty="0">
                <a:latin typeface="+mn-lt"/>
              </a:rPr>
              <a:t>Be prepared for a battle on quantum!  Because of the strict liability under section 209, water undertakers are notoriously hard in arguing quantum to try and save money</a:t>
            </a:r>
          </a:p>
          <a:p>
            <a:pPr marL="285750" indent="-285750">
              <a:buFont typeface="Arial" panose="020B0604020202020204" pitchFamily="34" charset="0"/>
              <a:buChar char="•"/>
            </a:pPr>
            <a:r>
              <a:rPr lang="en-GB" sz="1400" dirty="0">
                <a:latin typeface="+mn-lt"/>
              </a:rPr>
              <a:t>Limitation – 6 years from the date of the damage (the statutory breach)</a:t>
            </a:r>
          </a:p>
          <a:p>
            <a:endParaRPr lang="en-GB" sz="1600" dirty="0"/>
          </a:p>
        </p:txBody>
      </p:sp>
    </p:spTree>
    <p:extLst>
      <p:ext uri="{BB962C8B-B14F-4D97-AF65-F5344CB8AC3E}">
        <p14:creationId xmlns:p14="http://schemas.microsoft.com/office/powerpoint/2010/main" val="25726252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91DCE4-6175-694F-98AC-E7594F9FD474}"/>
              </a:ext>
            </a:extLst>
          </p:cNvPr>
          <p:cNvSpPr>
            <a:spLocks noGrp="1"/>
          </p:cNvSpPr>
          <p:nvPr>
            <p:ph type="title"/>
          </p:nvPr>
        </p:nvSpPr>
        <p:spPr>
          <a:xfrm>
            <a:off x="757140" y="1905524"/>
            <a:ext cx="8640859" cy="1231106"/>
          </a:xfrm>
        </p:spPr>
        <p:txBody>
          <a:bodyPr/>
          <a:lstStyle/>
          <a:p>
            <a:r>
              <a:rPr lang="en-US" dirty="0" smtClean="0">
                <a:solidFill>
                  <a:schemeClr val="tx1"/>
                </a:solidFill>
              </a:rPr>
              <a:t>Section 1</a:t>
            </a:r>
            <a:br>
              <a:rPr lang="en-US" dirty="0" smtClean="0">
                <a:solidFill>
                  <a:schemeClr val="tx1"/>
                </a:solidFill>
              </a:rPr>
            </a:br>
            <a:r>
              <a:rPr lang="en-US" dirty="0" smtClean="0">
                <a:solidFill>
                  <a:schemeClr val="tx1"/>
                </a:solidFill>
              </a:rPr>
              <a:t>Defective Premises Act 1972</a:t>
            </a:r>
            <a:endParaRPr lang="en-US" dirty="0">
              <a:solidFill>
                <a:schemeClr val="tx1"/>
              </a:solidFill>
            </a:endParaRPr>
          </a:p>
        </p:txBody>
      </p:sp>
    </p:spTree>
    <p:extLst>
      <p:ext uri="{BB962C8B-B14F-4D97-AF65-F5344CB8AC3E}">
        <p14:creationId xmlns:p14="http://schemas.microsoft.com/office/powerpoint/2010/main" val="25200413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2734" y="723802"/>
            <a:ext cx="8093086" cy="1077218"/>
          </a:xfrm>
        </p:spPr>
        <p:txBody>
          <a:bodyPr/>
          <a:lstStyle/>
          <a:p>
            <a:r>
              <a:rPr lang="en-GB" dirty="0"/>
              <a:t>Section 1 Defective Premises Act 1972</a:t>
            </a:r>
          </a:p>
        </p:txBody>
      </p:sp>
      <p:sp>
        <p:nvSpPr>
          <p:cNvPr id="5" name="Footer Placeholder 4"/>
          <p:cNvSpPr>
            <a:spLocks noGrp="1"/>
          </p:cNvSpPr>
          <p:nvPr>
            <p:ph type="ftr" sz="quarter" idx="13"/>
          </p:nvPr>
        </p:nvSpPr>
        <p:spPr>
          <a:xfrm>
            <a:off x="4386913" y="6436556"/>
            <a:ext cx="7251616" cy="169277"/>
          </a:xfrm>
        </p:spPr>
        <p:txBody>
          <a:bodyPr/>
          <a:lstStyle/>
          <a:p>
            <a:r>
              <a:rPr lang="en-US" dirty="0"/>
              <a:t>DWF | Property Recoveries</a:t>
            </a:r>
          </a:p>
        </p:txBody>
      </p:sp>
      <p:sp>
        <p:nvSpPr>
          <p:cNvPr id="6" name="Slide Number Placeholder 5"/>
          <p:cNvSpPr>
            <a:spLocks noGrp="1"/>
          </p:cNvSpPr>
          <p:nvPr>
            <p:ph type="sldNum" sz="quarter" idx="14"/>
          </p:nvPr>
        </p:nvSpPr>
        <p:spPr/>
        <p:txBody>
          <a:bodyPr/>
          <a:lstStyle/>
          <a:p>
            <a:fld id="{9F42F5A6-819A-9F4C-9225-88E3002428E4}" type="slidenum">
              <a:rPr lang="en-US" smtClean="0"/>
              <a:pPr/>
              <a:t>33</a:t>
            </a:fld>
            <a:endParaRPr lang="en-US" dirty="0"/>
          </a:p>
        </p:txBody>
      </p:sp>
      <p:sp>
        <p:nvSpPr>
          <p:cNvPr id="8" name="Rectangle 7"/>
          <p:cNvSpPr/>
          <p:nvPr/>
        </p:nvSpPr>
        <p:spPr>
          <a:xfrm>
            <a:off x="0" y="0"/>
            <a:ext cx="3890682"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91671" y="1398494"/>
            <a:ext cx="2725270" cy="4069977"/>
          </a:xfrm>
          <a:prstGeom prst="rect">
            <a:avLst/>
          </a:prstGeom>
          <a:blipFill dpi="0" rotWithShape="1">
            <a:blip r:embed="rId2">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smtClean="0">
              <a:solidFill>
                <a:schemeClr val="bg1"/>
              </a:solidFill>
              <a:latin typeface="+mj-lt"/>
            </a:endParaRPr>
          </a:p>
          <a:p>
            <a:pPr algn="ctr"/>
            <a:r>
              <a:rPr lang="en-GB" sz="3200" dirty="0" smtClean="0">
                <a:solidFill>
                  <a:schemeClr val="bg1"/>
                </a:solidFill>
                <a:latin typeface="+mj-lt"/>
              </a:rPr>
              <a:t>What does the Act say</a:t>
            </a:r>
            <a:r>
              <a:rPr lang="en-GB" sz="3200" dirty="0">
                <a:solidFill>
                  <a:schemeClr val="bg1"/>
                </a:solidFill>
                <a:latin typeface="+mj-lt"/>
              </a:rPr>
              <a:t>?</a:t>
            </a:r>
          </a:p>
        </p:txBody>
      </p:sp>
      <p:sp>
        <p:nvSpPr>
          <p:cNvPr id="22" name="Text Placeholder 5"/>
          <p:cNvSpPr>
            <a:spLocks noGrp="1"/>
          </p:cNvSpPr>
          <p:nvPr>
            <p:ph type="body" sz="quarter" idx="41"/>
          </p:nvPr>
        </p:nvSpPr>
        <p:spPr>
          <a:xfrm>
            <a:off x="4098914" y="2446040"/>
            <a:ext cx="7542224" cy="1477328"/>
          </a:xfrm>
        </p:spPr>
        <p:txBody>
          <a:bodyPr/>
          <a:lstStyle/>
          <a:p>
            <a:r>
              <a:rPr lang="en-GB" sz="1600" dirty="0"/>
              <a:t>“</a:t>
            </a:r>
            <a:r>
              <a:rPr lang="en-GB" sz="1600" i="1" dirty="0"/>
              <a:t>A person taking on work for or in connection with the provision of a dwelling (whether the dwelling is provided by the erection or by the conversion or enlargement of a building) owes a duty…to see that the work which he takes on is done in a workmanlike or, as the case may be, professional manner, with proper materials and so that as regards that work the dwelling will be fit for habitation when completed</a:t>
            </a:r>
            <a:r>
              <a:rPr lang="en-GB" sz="1600" i="1" dirty="0" smtClean="0"/>
              <a:t>.</a:t>
            </a:r>
            <a:r>
              <a:rPr lang="en-GB" sz="1600" dirty="0" smtClean="0"/>
              <a:t>”</a:t>
            </a:r>
            <a:endParaRPr lang="en-GB" sz="1800" dirty="0"/>
          </a:p>
        </p:txBody>
      </p:sp>
    </p:spTree>
    <p:extLst>
      <p:ext uri="{BB962C8B-B14F-4D97-AF65-F5344CB8AC3E}">
        <p14:creationId xmlns:p14="http://schemas.microsoft.com/office/powerpoint/2010/main" val="21485250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98914" y="723802"/>
            <a:ext cx="8093086" cy="1077218"/>
          </a:xfrm>
        </p:spPr>
        <p:txBody>
          <a:bodyPr/>
          <a:lstStyle/>
          <a:p>
            <a:r>
              <a:rPr lang="en-GB" dirty="0"/>
              <a:t>Section 1 Defective Premises Act 1972</a:t>
            </a:r>
          </a:p>
        </p:txBody>
      </p:sp>
      <p:sp>
        <p:nvSpPr>
          <p:cNvPr id="5" name="Footer Placeholder 4"/>
          <p:cNvSpPr>
            <a:spLocks noGrp="1"/>
          </p:cNvSpPr>
          <p:nvPr>
            <p:ph type="ftr" sz="quarter" idx="13"/>
          </p:nvPr>
        </p:nvSpPr>
        <p:spPr>
          <a:xfrm>
            <a:off x="4386913" y="6436556"/>
            <a:ext cx="7251616" cy="169277"/>
          </a:xfrm>
        </p:spPr>
        <p:txBody>
          <a:bodyPr/>
          <a:lstStyle/>
          <a:p>
            <a:r>
              <a:rPr lang="en-US" dirty="0"/>
              <a:t>DWF | Property Recoveries</a:t>
            </a:r>
          </a:p>
        </p:txBody>
      </p:sp>
      <p:sp>
        <p:nvSpPr>
          <p:cNvPr id="6" name="Slide Number Placeholder 5"/>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Rectangle 7"/>
          <p:cNvSpPr/>
          <p:nvPr/>
        </p:nvSpPr>
        <p:spPr>
          <a:xfrm>
            <a:off x="0" y="0"/>
            <a:ext cx="389068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Rectangle 8"/>
          <p:cNvSpPr/>
          <p:nvPr/>
        </p:nvSpPr>
        <p:spPr>
          <a:xfrm>
            <a:off x="591671" y="1398494"/>
            <a:ext cx="2725270" cy="4069977"/>
          </a:xfrm>
          <a:prstGeom prst="rect">
            <a:avLst/>
          </a:prstGeom>
          <a:blipFill>
            <a:blip r:embed="rId2">
              <a:alphaModFix amt="7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a:solidFill>
                  <a:schemeClr val="bg1"/>
                </a:solidFill>
                <a:latin typeface="Merriweather Light"/>
              </a:rPr>
              <a:t>Key elements of the </a:t>
            </a:r>
            <a:r>
              <a:rPr lang="en-GB" sz="2800" dirty="0" smtClean="0">
                <a:solidFill>
                  <a:schemeClr val="bg1"/>
                </a:solidFill>
                <a:latin typeface="Merriweather Light"/>
              </a:rPr>
              <a:t>Act</a:t>
            </a:r>
          </a:p>
          <a:p>
            <a:pPr lvl="0" algn="ctr"/>
            <a:endParaRPr lang="en-GB" sz="2800" dirty="0">
              <a:solidFill>
                <a:schemeClr val="bg1"/>
              </a:solidFill>
              <a:latin typeface="Merriweather Light"/>
            </a:endParaRPr>
          </a:p>
          <a:p>
            <a:pPr lvl="0" algn="ctr"/>
            <a:endParaRPr lang="en-GB" sz="2800" dirty="0" smtClean="0">
              <a:solidFill>
                <a:schemeClr val="bg1"/>
              </a:solidFill>
              <a:latin typeface="Merriweather Light"/>
            </a:endParaRPr>
          </a:p>
          <a:p>
            <a:pPr lvl="0" algn="ctr"/>
            <a:endParaRPr lang="en-GB" sz="2800" dirty="0">
              <a:solidFill>
                <a:schemeClr val="bg1"/>
              </a:solidFill>
              <a:latin typeface="Merriweather Light"/>
            </a:endParaRPr>
          </a:p>
          <a:p>
            <a:pPr lvl="0" algn="ctr"/>
            <a:endParaRPr lang="en-GB" sz="2800" dirty="0" smtClean="0">
              <a:solidFill>
                <a:schemeClr val="bg1"/>
              </a:solidFill>
              <a:latin typeface="Merriweather Light"/>
            </a:endParaRPr>
          </a:p>
          <a:p>
            <a:pPr lvl="0" algn="ctr"/>
            <a:endParaRPr lang="en-GB" sz="2800" dirty="0">
              <a:solidFill>
                <a:schemeClr val="bg1"/>
              </a:solidFill>
              <a:latin typeface="Merriweather Light"/>
            </a:endParaRPr>
          </a:p>
        </p:txBody>
      </p:sp>
      <p:sp>
        <p:nvSpPr>
          <p:cNvPr id="12"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6" y="2215580"/>
            <a:ext cx="6712933" cy="430887"/>
          </a:xfrm>
          <a:prstGeom prst="rect">
            <a:avLst/>
          </a:prstGeom>
        </p:spPr>
        <p:txBody>
          <a:bodyPr/>
          <a:lstStyle/>
          <a:p>
            <a:r>
              <a:rPr lang="en-GB" sz="1400" dirty="0">
                <a:solidFill>
                  <a:schemeClr val="tx1"/>
                </a:solidFill>
                <a:latin typeface="+mn-lt"/>
              </a:rPr>
              <a:t>Duty owed to any one who ‘orders’ the build, as well as to every person who acquires an interest in the property</a:t>
            </a:r>
          </a:p>
        </p:txBody>
      </p:sp>
      <p:pic>
        <p:nvPicPr>
          <p:cNvPr id="13" name="Picture Placeholder 2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4181001" y="2084412"/>
            <a:ext cx="676183" cy="676183"/>
          </a:xfrm>
          <a:prstGeom prst="rect">
            <a:avLst/>
          </a:prstGeom>
        </p:spPr>
      </p:pic>
      <p:sp>
        <p:nvSpPr>
          <p:cNvPr id="15"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6" y="3217577"/>
            <a:ext cx="6712933" cy="430887"/>
          </a:xfrm>
          <a:prstGeom prst="rect">
            <a:avLst/>
          </a:prstGeom>
        </p:spPr>
        <p:txBody>
          <a:bodyPr/>
          <a:lstStyle/>
          <a:p>
            <a:r>
              <a:rPr lang="en-GB" sz="1400" dirty="0">
                <a:solidFill>
                  <a:schemeClr val="tx1"/>
                </a:solidFill>
                <a:latin typeface="+mn-lt"/>
              </a:rPr>
              <a:t>The duty is imposed on those who arrange construction of dwellings too (i.e. developers)</a:t>
            </a:r>
          </a:p>
        </p:txBody>
      </p:sp>
      <p:pic>
        <p:nvPicPr>
          <p:cNvPr id="16" name="Picture Placeholder 22"/>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4181001" y="3061028"/>
            <a:ext cx="676183" cy="676183"/>
          </a:xfrm>
          <a:prstGeom prst="rect">
            <a:avLst/>
          </a:prstGeom>
        </p:spPr>
      </p:pic>
      <p:sp>
        <p:nvSpPr>
          <p:cNvPr id="17"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6" y="4335676"/>
            <a:ext cx="6712933" cy="215444"/>
          </a:xfrm>
          <a:prstGeom prst="rect">
            <a:avLst/>
          </a:prstGeom>
        </p:spPr>
        <p:txBody>
          <a:bodyPr/>
          <a:lstStyle/>
          <a:p>
            <a:r>
              <a:rPr lang="en-GB" sz="1400" dirty="0">
                <a:solidFill>
                  <a:schemeClr val="tx1"/>
                </a:solidFill>
                <a:latin typeface="+mn-lt"/>
              </a:rPr>
              <a:t>Applies to new builds, conversions and extensions</a:t>
            </a:r>
          </a:p>
        </p:txBody>
      </p:sp>
      <p:pic>
        <p:nvPicPr>
          <p:cNvPr id="18" name="Picture Placeholder 22"/>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tretch>
            <a:fillRect/>
          </a:stretch>
        </p:blipFill>
        <p:spPr>
          <a:xfrm>
            <a:off x="4181163" y="4167927"/>
            <a:ext cx="675858" cy="676183"/>
          </a:xfrm>
          <a:prstGeom prst="rect">
            <a:avLst/>
          </a:prstGeom>
        </p:spPr>
      </p:pic>
      <p:sp>
        <p:nvSpPr>
          <p:cNvPr id="14"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5" y="5271001"/>
            <a:ext cx="6712933" cy="430887"/>
          </a:xfrm>
          <a:prstGeom prst="rect">
            <a:avLst/>
          </a:prstGeom>
        </p:spPr>
        <p:txBody>
          <a:bodyPr/>
          <a:lstStyle/>
          <a:p>
            <a:r>
              <a:rPr lang="en-GB" sz="1400" dirty="0">
                <a:solidFill>
                  <a:schemeClr val="tx1"/>
                </a:solidFill>
                <a:latin typeface="+mn-lt"/>
              </a:rPr>
              <a:t>Must be ‘unfit for habitation’ as a result of the breach of duty – i.e. can the occupant live there safely and without undue convenience.</a:t>
            </a:r>
          </a:p>
        </p:txBody>
      </p:sp>
      <p:pic>
        <p:nvPicPr>
          <p:cNvPr id="20" name="Picture Placeholder 22"/>
          <p:cNvPicPr>
            <a:picLocks noGrp="1" noChangeAspect="1"/>
          </p:cNvPicPr>
          <p:nvPr>
            <p:ph type="pic" sz="quarter" idx="4294967295"/>
          </p:nvPr>
        </p:nvPicPr>
        <p:blipFill>
          <a:blip r:embed="rId6">
            <a:extLst>
              <a:ext uri="{28A0092B-C50C-407E-A947-70E740481C1C}">
                <a14:useLocalDpi xmlns:a14="http://schemas.microsoft.com/office/drawing/2010/main" val="0"/>
              </a:ext>
            </a:extLst>
          </a:blip>
          <a:stretch>
            <a:fillRect/>
          </a:stretch>
        </p:blipFill>
        <p:spPr>
          <a:xfrm>
            <a:off x="4181001" y="5155747"/>
            <a:ext cx="676183" cy="676183"/>
          </a:xfrm>
          <a:prstGeom prst="rect">
            <a:avLst/>
          </a:prstGeom>
        </p:spPr>
      </p:pic>
    </p:spTree>
    <p:extLst>
      <p:ext uri="{BB962C8B-B14F-4D97-AF65-F5344CB8AC3E}">
        <p14:creationId xmlns:p14="http://schemas.microsoft.com/office/powerpoint/2010/main" val="40037901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Section 1- Example</a:t>
            </a:r>
            <a:endParaRPr lang="en-GB" dirty="0"/>
          </a:p>
        </p:txBody>
      </p:sp>
      <p:sp>
        <p:nvSpPr>
          <p:cNvPr id="3" name="Footer Placeholder 2"/>
          <p:cNvSpPr>
            <a:spLocks noGrp="1"/>
          </p:cNvSpPr>
          <p:nvPr>
            <p:ph type="ftr" sz="quarter" idx="10"/>
          </p:nvPr>
        </p:nvSpPr>
        <p:spPr/>
        <p:txBody>
          <a:bodyPr/>
          <a:lstStyle/>
          <a:p>
            <a:pPr lvl="0"/>
            <a:r>
              <a:rPr kumimoji="0" lang="en-US" sz="1100" b="0" i="0" u="none" strike="noStrike" kern="1200" cap="none" spc="0" normalizeH="0" baseline="0" noProof="0" dirty="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DWF | </a:t>
            </a:r>
            <a:r>
              <a:rPr lang="en-US" dirty="0"/>
              <a:t>Property Recoveries</a:t>
            </a:r>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019" r="11019"/>
          <a:stretch>
            <a:fillRect/>
          </a:stretch>
        </p:blipFill>
        <p:spPr/>
      </p:pic>
      <p:sp>
        <p:nvSpPr>
          <p:cNvPr id="6" name="Text Placeholder 5"/>
          <p:cNvSpPr>
            <a:spLocks noGrp="1"/>
          </p:cNvSpPr>
          <p:nvPr>
            <p:ph type="body" sz="quarter" idx="13"/>
          </p:nvPr>
        </p:nvSpPr>
        <p:spPr>
          <a:xfrm>
            <a:off x="560388" y="2051050"/>
            <a:ext cx="7311612" cy="1862048"/>
          </a:xfrm>
        </p:spPr>
        <p:txBody>
          <a:bodyPr/>
          <a:lstStyle/>
          <a:p>
            <a:r>
              <a:rPr lang="en-GB" b="1" dirty="0" smtClean="0">
                <a:solidFill>
                  <a:schemeClr val="accent1"/>
                </a:solidFill>
                <a:latin typeface="+mj-lt"/>
              </a:rPr>
              <a:t>EXAMPLE</a:t>
            </a:r>
            <a:endParaRPr lang="en-GB" b="1" dirty="0">
              <a:solidFill>
                <a:schemeClr val="accent1"/>
              </a:solidFill>
              <a:latin typeface="+mj-lt"/>
            </a:endParaRPr>
          </a:p>
          <a:p>
            <a:pPr marL="358775" indent="-358775">
              <a:buSzPts val="1600"/>
              <a:buFont typeface="Arial" panose="020B0604020202020204" pitchFamily="34" charset="0"/>
              <a:buChar char="•"/>
            </a:pPr>
            <a:r>
              <a:rPr lang="en-GB" dirty="0">
                <a:latin typeface="+mj-lt"/>
              </a:rPr>
              <a:t>Your Insured buys a house.</a:t>
            </a:r>
          </a:p>
          <a:p>
            <a:pPr marL="358775" indent="-358775">
              <a:buSzPts val="1600"/>
              <a:buFont typeface="Arial" panose="020B0604020202020204" pitchFamily="34" charset="0"/>
              <a:buChar char="•"/>
            </a:pPr>
            <a:r>
              <a:rPr lang="en-GB" dirty="0">
                <a:latin typeface="+mj-lt"/>
              </a:rPr>
              <a:t>The previous owner bought it from developers 3 years ago.</a:t>
            </a:r>
          </a:p>
          <a:p>
            <a:pPr marL="358775" indent="-358775">
              <a:buSzPts val="1600"/>
              <a:buFont typeface="Arial" panose="020B0604020202020204" pitchFamily="34" charset="0"/>
              <a:buChar char="•"/>
            </a:pPr>
            <a:r>
              <a:rPr lang="en-GB" dirty="0">
                <a:latin typeface="+mj-lt"/>
              </a:rPr>
              <a:t>A year after your insured occupying the property, various seals on pipe joints begin to fail, causing significant water damage in the property.</a:t>
            </a:r>
          </a:p>
        </p:txBody>
      </p:sp>
    </p:spTree>
    <p:extLst>
      <p:ext uri="{BB962C8B-B14F-4D97-AF65-F5344CB8AC3E}">
        <p14:creationId xmlns:p14="http://schemas.microsoft.com/office/powerpoint/2010/main" val="863615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Section 1 - Example</a:t>
            </a:r>
            <a:endParaRPr lang="en-GB" dirty="0"/>
          </a:p>
        </p:txBody>
      </p:sp>
      <p:sp>
        <p:nvSpPr>
          <p:cNvPr id="3" name="Footer Placeholder 2"/>
          <p:cNvSpPr>
            <a:spLocks noGrp="1"/>
          </p:cNvSpPr>
          <p:nvPr>
            <p:ph type="ftr" sz="quarter" idx="10"/>
          </p:nvPr>
        </p:nvSpPr>
        <p:spPr/>
        <p:txBody>
          <a:bodyPr/>
          <a:lstStyle/>
          <a:p>
            <a:pPr lvl="0"/>
            <a:r>
              <a:rPr kumimoji="0" lang="en-US" sz="1100" b="0" i="0" u="none" strike="noStrike" kern="1200" cap="none" spc="0" normalizeH="0" baseline="0" noProof="0" dirty="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DWF | </a:t>
            </a:r>
            <a:r>
              <a:rPr lang="en-US" dirty="0"/>
              <a:t>Property Recoveries</a:t>
            </a:r>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019" r="11019"/>
          <a:stretch>
            <a:fillRect/>
          </a:stretch>
        </p:blipFill>
        <p:spPr/>
      </p:pic>
      <p:sp>
        <p:nvSpPr>
          <p:cNvPr id="6" name="Text Placeholder 5"/>
          <p:cNvSpPr>
            <a:spLocks noGrp="1"/>
          </p:cNvSpPr>
          <p:nvPr>
            <p:ph type="body" sz="quarter" idx="13"/>
          </p:nvPr>
        </p:nvSpPr>
        <p:spPr>
          <a:xfrm>
            <a:off x="560388" y="2051050"/>
            <a:ext cx="7311612" cy="1744067"/>
          </a:xfrm>
        </p:spPr>
        <p:txBody>
          <a:bodyPr/>
          <a:lstStyle/>
          <a:p>
            <a:r>
              <a:rPr lang="en-GB" b="1" dirty="0" smtClean="0">
                <a:solidFill>
                  <a:schemeClr val="accent1"/>
                </a:solidFill>
                <a:latin typeface="+mj-lt"/>
              </a:rPr>
              <a:t>ANSWER</a:t>
            </a:r>
            <a:endParaRPr lang="en-GB" b="1" dirty="0">
              <a:solidFill>
                <a:schemeClr val="accent1"/>
              </a:solidFill>
              <a:latin typeface="+mj-lt"/>
            </a:endParaRPr>
          </a:p>
          <a:p>
            <a:pPr marL="358775" indent="-358775">
              <a:buSzPts val="1600"/>
              <a:buFont typeface="Arial" panose="020B0604020202020204" pitchFamily="34" charset="0"/>
              <a:buChar char="•"/>
            </a:pPr>
            <a:r>
              <a:rPr lang="en-GB" dirty="0">
                <a:latin typeface="+mj-lt"/>
              </a:rPr>
              <a:t>The house classifies as a dwelling</a:t>
            </a:r>
          </a:p>
          <a:p>
            <a:pPr marL="358775" indent="-358775">
              <a:buSzPts val="1600"/>
              <a:buFont typeface="Arial" panose="020B0604020202020204" pitchFamily="34" charset="0"/>
              <a:buChar char="•"/>
            </a:pPr>
            <a:r>
              <a:rPr lang="en-GB" dirty="0">
                <a:latin typeface="+mj-lt"/>
              </a:rPr>
              <a:t>The developer classifies as a builder</a:t>
            </a:r>
          </a:p>
          <a:p>
            <a:pPr marL="358775" indent="-358775">
              <a:buSzPts val="1600"/>
              <a:buFont typeface="Arial" panose="020B0604020202020204" pitchFamily="34" charset="0"/>
              <a:buChar char="•"/>
            </a:pPr>
            <a:r>
              <a:rPr lang="en-GB" dirty="0">
                <a:latin typeface="+mj-lt"/>
              </a:rPr>
              <a:t>It seems likely that this property is now ‘unfit for habitation’</a:t>
            </a:r>
          </a:p>
          <a:p>
            <a:pPr marL="358775" indent="-358775">
              <a:buSzPts val="1600"/>
              <a:buFont typeface="Arial" panose="020B0604020202020204" pitchFamily="34" charset="0"/>
              <a:buChar char="•"/>
            </a:pPr>
            <a:r>
              <a:rPr lang="en-GB" dirty="0">
                <a:latin typeface="+mj-lt"/>
              </a:rPr>
              <a:t>The developer is liable for the damages suffered by your Insured</a:t>
            </a:r>
          </a:p>
        </p:txBody>
      </p:sp>
    </p:spTree>
    <p:extLst>
      <p:ext uri="{BB962C8B-B14F-4D97-AF65-F5344CB8AC3E}">
        <p14:creationId xmlns:p14="http://schemas.microsoft.com/office/powerpoint/2010/main" val="1709244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Section 1 Defective Premises Act 1972</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37</a:t>
            </a:fld>
            <a:endParaRPr lang="en-US" dirty="0"/>
          </a:p>
        </p:txBody>
      </p:sp>
      <p:sp>
        <p:nvSpPr>
          <p:cNvPr id="5" name="Text Placeholder 4"/>
          <p:cNvSpPr>
            <a:spLocks noGrp="1"/>
          </p:cNvSpPr>
          <p:nvPr>
            <p:ph type="body" sz="quarter" idx="12"/>
          </p:nvPr>
        </p:nvSpPr>
        <p:spPr/>
        <p:txBody>
          <a:bodyPr/>
          <a:lstStyle/>
          <a:p>
            <a:r>
              <a:rPr lang="en-GB" dirty="0" smtClean="0"/>
              <a:t>Common Defences / Issues</a:t>
            </a:r>
            <a:endParaRPr lang="en-GB" dirty="0"/>
          </a:p>
        </p:txBody>
      </p:sp>
      <p:sp>
        <p:nvSpPr>
          <p:cNvPr id="6" name="Text Placeholder 5"/>
          <p:cNvSpPr>
            <a:spLocks noGrp="1"/>
          </p:cNvSpPr>
          <p:nvPr>
            <p:ph type="body" sz="quarter" idx="41"/>
          </p:nvPr>
        </p:nvSpPr>
        <p:spPr>
          <a:xfrm>
            <a:off x="560388" y="2446040"/>
            <a:ext cx="11080750" cy="2044149"/>
          </a:xfrm>
        </p:spPr>
        <p:txBody>
          <a:bodyPr/>
          <a:lstStyle/>
          <a:p>
            <a:pPr marL="285750" indent="-285750">
              <a:buFont typeface="Arial" panose="020B0604020202020204" pitchFamily="34" charset="0"/>
              <a:buChar char="•"/>
            </a:pPr>
            <a:r>
              <a:rPr lang="en-GB" sz="1400" dirty="0">
                <a:latin typeface="+mn-lt"/>
              </a:rPr>
              <a:t>Only applies to ‘dwellings’ – will not apply to buildings used solely for industrial or commercial purposes</a:t>
            </a:r>
          </a:p>
          <a:p>
            <a:pPr marL="285750" indent="-285750">
              <a:buFont typeface="Arial" panose="020B0604020202020204" pitchFamily="34" charset="0"/>
              <a:buChar char="•"/>
            </a:pPr>
            <a:r>
              <a:rPr lang="en-GB" sz="1400" dirty="0">
                <a:latin typeface="+mn-lt"/>
              </a:rPr>
              <a:t>Much case law on what will constitute damage which leaves the dwelling ‘unfit for habitation’ – unstable foundations, unsuitable ground to build on, no damp proofing </a:t>
            </a:r>
            <a:r>
              <a:rPr lang="en-GB" sz="1400" dirty="0" err="1">
                <a:latin typeface="+mn-lt"/>
              </a:rPr>
              <a:t>etc</a:t>
            </a:r>
            <a:r>
              <a:rPr lang="en-GB" sz="1400" dirty="0">
                <a:latin typeface="+mn-lt"/>
              </a:rPr>
              <a:t> are prime examples</a:t>
            </a:r>
          </a:p>
          <a:p>
            <a:pPr marL="285750" indent="-285750">
              <a:buFont typeface="Arial" panose="020B0604020202020204" pitchFamily="34" charset="0"/>
              <a:buChar char="•"/>
            </a:pPr>
            <a:r>
              <a:rPr lang="en-GB" sz="1400" dirty="0">
                <a:latin typeface="+mn-lt"/>
              </a:rPr>
              <a:t>No liability if contractor was following exact instructions; claim is against the person who gave the defective </a:t>
            </a:r>
            <a:r>
              <a:rPr lang="en-GB" sz="1400" dirty="0" smtClean="0">
                <a:latin typeface="+mn-lt"/>
              </a:rPr>
              <a:t>instructions</a:t>
            </a:r>
          </a:p>
          <a:p>
            <a:pPr marL="285750" indent="-285750">
              <a:buFont typeface="Arial" panose="020B0604020202020204" pitchFamily="34" charset="0"/>
              <a:buChar char="•"/>
            </a:pPr>
            <a:r>
              <a:rPr lang="en-GB" sz="1400" dirty="0" smtClean="0">
                <a:latin typeface="+mn-lt"/>
              </a:rPr>
              <a:t>Limitation – The </a:t>
            </a:r>
            <a:r>
              <a:rPr lang="en-GB" sz="1400" dirty="0">
                <a:latin typeface="+mn-lt"/>
              </a:rPr>
              <a:t>Building Safety Act 2022 (which came into force on 28 June 2022) amends the limitation period to bring a claim under the DPA from 6 years from the date of completion, to </a:t>
            </a:r>
            <a:r>
              <a:rPr lang="en-GB" sz="1400" dirty="0" smtClean="0">
                <a:latin typeface="+mn-lt"/>
              </a:rPr>
              <a:t>either:</a:t>
            </a:r>
          </a:p>
          <a:p>
            <a:pPr lvl="1" indent="0">
              <a:buNone/>
            </a:pPr>
            <a:r>
              <a:rPr lang="en-GB" sz="1400" dirty="0" smtClean="0">
                <a:latin typeface="+mn-lt"/>
              </a:rPr>
              <a:t>             - 30 </a:t>
            </a:r>
            <a:r>
              <a:rPr lang="en-GB" sz="1400" dirty="0">
                <a:latin typeface="+mn-lt"/>
              </a:rPr>
              <a:t>years from the date of completion, if the building was completed before 28 June 2022, </a:t>
            </a:r>
            <a:r>
              <a:rPr lang="en-GB" sz="1400" dirty="0" smtClean="0">
                <a:latin typeface="+mn-lt"/>
              </a:rPr>
              <a:t>or</a:t>
            </a:r>
          </a:p>
          <a:p>
            <a:pPr lvl="1" indent="0">
              <a:buNone/>
            </a:pPr>
            <a:r>
              <a:rPr lang="en-GB" sz="1400" dirty="0">
                <a:latin typeface="+mn-lt"/>
              </a:rPr>
              <a:t> </a:t>
            </a:r>
            <a:r>
              <a:rPr lang="en-GB" sz="1400" dirty="0" smtClean="0">
                <a:latin typeface="+mn-lt"/>
              </a:rPr>
              <a:t>            - 15 </a:t>
            </a:r>
            <a:r>
              <a:rPr lang="en-GB" sz="1400" dirty="0">
                <a:latin typeface="+mn-lt"/>
              </a:rPr>
              <a:t>years from the date of completion, if the building was completed after 28 </a:t>
            </a:r>
            <a:r>
              <a:rPr lang="en-GB" sz="1400" dirty="0" smtClean="0">
                <a:latin typeface="+mn-lt"/>
              </a:rPr>
              <a:t>June 2022</a:t>
            </a:r>
            <a:endParaRPr lang="en-GB" sz="1400" dirty="0">
              <a:latin typeface="+mn-lt"/>
            </a:endParaRPr>
          </a:p>
        </p:txBody>
      </p:sp>
    </p:spTree>
    <p:extLst>
      <p:ext uri="{BB962C8B-B14F-4D97-AF65-F5344CB8AC3E}">
        <p14:creationId xmlns:p14="http://schemas.microsoft.com/office/powerpoint/2010/main" val="35910139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91DCE4-6175-694F-98AC-E7594F9FD474}"/>
              </a:ext>
            </a:extLst>
          </p:cNvPr>
          <p:cNvSpPr>
            <a:spLocks noGrp="1"/>
          </p:cNvSpPr>
          <p:nvPr>
            <p:ph type="title"/>
          </p:nvPr>
        </p:nvSpPr>
        <p:spPr>
          <a:xfrm>
            <a:off x="757140" y="1905524"/>
            <a:ext cx="8640859" cy="1231106"/>
          </a:xfrm>
        </p:spPr>
        <p:txBody>
          <a:bodyPr/>
          <a:lstStyle/>
          <a:p>
            <a:r>
              <a:rPr lang="en-US" dirty="0" smtClean="0">
                <a:solidFill>
                  <a:schemeClr val="tx1"/>
                </a:solidFill>
              </a:rPr>
              <a:t>Section 2</a:t>
            </a:r>
            <a:br>
              <a:rPr lang="en-US" dirty="0" smtClean="0">
                <a:solidFill>
                  <a:schemeClr val="tx1"/>
                </a:solidFill>
              </a:rPr>
            </a:br>
            <a:r>
              <a:rPr lang="en-US" dirty="0" smtClean="0">
                <a:solidFill>
                  <a:schemeClr val="tx1"/>
                </a:solidFill>
              </a:rPr>
              <a:t>Consumer Protection Act 1987</a:t>
            </a:r>
            <a:endParaRPr lang="en-US" dirty="0">
              <a:solidFill>
                <a:schemeClr val="tx1"/>
              </a:solidFill>
            </a:endParaRPr>
          </a:p>
        </p:txBody>
      </p:sp>
    </p:spTree>
    <p:extLst>
      <p:ext uri="{BB962C8B-B14F-4D97-AF65-F5344CB8AC3E}">
        <p14:creationId xmlns:p14="http://schemas.microsoft.com/office/powerpoint/2010/main" val="1718562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What is Subrogation? </a:t>
            </a:r>
          </a:p>
        </p:txBody>
      </p:sp>
      <p:sp>
        <p:nvSpPr>
          <p:cNvPr id="6" name="Content Placeholder 2"/>
          <p:cNvSpPr>
            <a:spLocks noGrp="1"/>
          </p:cNvSpPr>
          <p:nvPr>
            <p:ph idx="1"/>
          </p:nvPr>
        </p:nvSpPr>
        <p:spPr>
          <a:xfrm>
            <a:off x="442913" y="3682823"/>
            <a:ext cx="11337417" cy="2890535"/>
          </a:xfrm>
        </p:spPr>
        <p:txBody>
          <a:bodyPr/>
          <a:lstStyle/>
          <a:p>
            <a:pPr>
              <a:buFont typeface="Arial" panose="020B0604020202020204" pitchFamily="34" charset="0"/>
              <a:buChar char="•"/>
            </a:pPr>
            <a:r>
              <a:rPr lang="en-GB" dirty="0">
                <a:latin typeface="+mn-lt"/>
              </a:rPr>
              <a:t>Insurers can subrogate either by the terms of the policy or under common law doctrine.</a:t>
            </a:r>
          </a:p>
          <a:p>
            <a:pPr>
              <a:buFont typeface="Arial" panose="020B0604020202020204" pitchFamily="34" charset="0"/>
              <a:buChar char="•"/>
            </a:pPr>
            <a:r>
              <a:rPr lang="en-GB" dirty="0">
                <a:latin typeface="+mn-lt"/>
              </a:rPr>
              <a:t>Pursuing recoveries helps insurers to improve their loss ratios across books of insurance.</a:t>
            </a:r>
          </a:p>
          <a:p>
            <a:pPr>
              <a:buFont typeface="Arial" panose="020B0604020202020204" pitchFamily="34" charset="0"/>
              <a:buChar char="•"/>
            </a:pPr>
            <a:r>
              <a:rPr lang="en-GB" dirty="0">
                <a:latin typeface="+mn-lt"/>
              </a:rPr>
              <a:t>The requirements for subrogation are</a:t>
            </a:r>
            <a:r>
              <a:rPr lang="en-GB" dirty="0" smtClean="0">
                <a:latin typeface="+mn-lt"/>
              </a:rPr>
              <a:t>:</a:t>
            </a:r>
          </a:p>
          <a:p>
            <a:pPr marL="702900" lvl="3" indent="-342900">
              <a:buFont typeface="+mj-lt"/>
              <a:buAutoNum type="arabicPeriod"/>
            </a:pPr>
            <a:r>
              <a:rPr lang="en-GB" sz="1400" dirty="0" smtClean="0">
                <a:solidFill>
                  <a:schemeClr val="bg1"/>
                </a:solidFill>
                <a:latin typeface="+mn-lt"/>
              </a:rPr>
              <a:t>the </a:t>
            </a:r>
            <a:r>
              <a:rPr lang="en-GB" sz="1400" dirty="0">
                <a:solidFill>
                  <a:schemeClr val="bg1"/>
                </a:solidFill>
                <a:latin typeface="+mn-lt"/>
              </a:rPr>
              <a:t>insurance is a contract of indemnity</a:t>
            </a:r>
          </a:p>
          <a:p>
            <a:pPr marL="702900" lvl="3" indent="-342900">
              <a:buFont typeface="+mj-lt"/>
              <a:buAutoNum type="arabicPeriod"/>
            </a:pPr>
            <a:r>
              <a:rPr lang="en-GB" sz="1400" dirty="0">
                <a:solidFill>
                  <a:schemeClr val="bg1"/>
                </a:solidFill>
                <a:latin typeface="+mn-lt"/>
              </a:rPr>
              <a:t>the insurer has made a payment under the policy</a:t>
            </a:r>
          </a:p>
          <a:p>
            <a:pPr marL="702900" lvl="3" indent="-342900">
              <a:buFont typeface="+mj-lt"/>
              <a:buAutoNum type="arabicPeriod"/>
            </a:pPr>
            <a:r>
              <a:rPr lang="en-GB" sz="1400" dirty="0">
                <a:solidFill>
                  <a:schemeClr val="bg1"/>
                </a:solidFill>
                <a:latin typeface="+mn-lt"/>
              </a:rPr>
              <a:t>the right of subrogation is not excluded under the policy</a:t>
            </a:r>
          </a:p>
          <a:p>
            <a:endParaRPr lang="en-GB" dirty="0"/>
          </a:p>
          <a:p>
            <a:endParaRPr lang="en-GB" dirty="0"/>
          </a:p>
        </p:txBody>
      </p:sp>
    </p:spTree>
    <p:extLst>
      <p:ext uri="{BB962C8B-B14F-4D97-AF65-F5344CB8AC3E}">
        <p14:creationId xmlns:p14="http://schemas.microsoft.com/office/powerpoint/2010/main" val="1342560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2734" y="240468"/>
            <a:ext cx="7585795" cy="1077218"/>
          </a:xfrm>
        </p:spPr>
        <p:txBody>
          <a:bodyPr/>
          <a:lstStyle/>
          <a:p>
            <a:r>
              <a:rPr lang="en-GB" dirty="0"/>
              <a:t>Section 2 </a:t>
            </a:r>
            <a:r>
              <a:rPr lang="en-GB" dirty="0" smtClean="0"/>
              <a:t>Consumer </a:t>
            </a:r>
            <a:r>
              <a:rPr lang="en-GB" dirty="0"/>
              <a:t>Protection </a:t>
            </a:r>
            <a:r>
              <a:rPr lang="en-GB" dirty="0" smtClean="0"/>
              <a:t/>
            </a:r>
            <a:br>
              <a:rPr lang="en-GB" dirty="0" smtClean="0"/>
            </a:br>
            <a:r>
              <a:rPr lang="en-GB" dirty="0" smtClean="0"/>
              <a:t>Act </a:t>
            </a:r>
            <a:r>
              <a:rPr lang="en-GB" dirty="0"/>
              <a:t>1987</a:t>
            </a:r>
          </a:p>
        </p:txBody>
      </p:sp>
      <p:sp>
        <p:nvSpPr>
          <p:cNvPr id="5" name="Footer Placeholder 4"/>
          <p:cNvSpPr>
            <a:spLocks noGrp="1"/>
          </p:cNvSpPr>
          <p:nvPr>
            <p:ph type="ftr" sz="quarter" idx="13"/>
          </p:nvPr>
        </p:nvSpPr>
        <p:spPr>
          <a:xfrm>
            <a:off x="4386913" y="6436556"/>
            <a:ext cx="7251616" cy="169277"/>
          </a:xfrm>
        </p:spPr>
        <p:txBody>
          <a:bodyPr/>
          <a:lstStyle/>
          <a:p>
            <a:r>
              <a:rPr lang="en-US" dirty="0"/>
              <a:t>DWF | Property Recoveries</a:t>
            </a:r>
          </a:p>
        </p:txBody>
      </p:sp>
      <p:sp>
        <p:nvSpPr>
          <p:cNvPr id="6" name="Slide Number Placeholder 5"/>
          <p:cNvSpPr>
            <a:spLocks noGrp="1"/>
          </p:cNvSpPr>
          <p:nvPr>
            <p:ph type="sldNum" sz="quarter" idx="14"/>
          </p:nvPr>
        </p:nvSpPr>
        <p:spPr/>
        <p:txBody>
          <a:bodyPr/>
          <a:lstStyle/>
          <a:p>
            <a:fld id="{9F42F5A6-819A-9F4C-9225-88E3002428E4}" type="slidenum">
              <a:rPr lang="en-US" smtClean="0"/>
              <a:pPr/>
              <a:t>39</a:t>
            </a:fld>
            <a:endParaRPr lang="en-US" dirty="0"/>
          </a:p>
        </p:txBody>
      </p:sp>
      <p:sp>
        <p:nvSpPr>
          <p:cNvPr id="8" name="Rectangle 7"/>
          <p:cNvSpPr/>
          <p:nvPr/>
        </p:nvSpPr>
        <p:spPr>
          <a:xfrm>
            <a:off x="0" y="0"/>
            <a:ext cx="3890682"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91671" y="1398494"/>
            <a:ext cx="2725270" cy="4069977"/>
          </a:xfrm>
          <a:prstGeom prst="rect">
            <a:avLst/>
          </a:prstGeom>
          <a:blipFill dpi="0" rotWithShape="1">
            <a:blip r:embed="rId2">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smtClean="0">
              <a:solidFill>
                <a:schemeClr val="bg1"/>
              </a:solidFill>
              <a:latin typeface="+mj-lt"/>
            </a:endParaRPr>
          </a:p>
          <a:p>
            <a:pPr algn="ctr"/>
            <a:r>
              <a:rPr lang="en-GB" sz="3200" dirty="0" smtClean="0">
                <a:solidFill>
                  <a:schemeClr val="bg1"/>
                </a:solidFill>
                <a:latin typeface="+mj-lt"/>
              </a:rPr>
              <a:t>What does the Act say</a:t>
            </a:r>
            <a:r>
              <a:rPr lang="en-GB" sz="3200" dirty="0">
                <a:solidFill>
                  <a:schemeClr val="bg1"/>
                </a:solidFill>
                <a:latin typeface="+mj-lt"/>
              </a:rPr>
              <a:t>?</a:t>
            </a:r>
          </a:p>
        </p:txBody>
      </p:sp>
      <p:sp>
        <p:nvSpPr>
          <p:cNvPr id="22" name="Text Placeholder 5"/>
          <p:cNvSpPr>
            <a:spLocks noGrp="1"/>
          </p:cNvSpPr>
          <p:nvPr>
            <p:ph type="body" sz="quarter" idx="41"/>
          </p:nvPr>
        </p:nvSpPr>
        <p:spPr>
          <a:xfrm>
            <a:off x="4098914" y="2446040"/>
            <a:ext cx="7542224" cy="1733808"/>
          </a:xfrm>
        </p:spPr>
        <p:txBody>
          <a:bodyPr/>
          <a:lstStyle/>
          <a:p>
            <a:r>
              <a:rPr lang="en-GB" sz="1600" dirty="0" smtClean="0"/>
              <a:t>“</a:t>
            </a:r>
            <a:r>
              <a:rPr lang="en-US" sz="1600" i="1" dirty="0"/>
              <a:t>Any: </a:t>
            </a:r>
          </a:p>
          <a:p>
            <a:pPr marL="342900" indent="-342900">
              <a:buFont typeface="Arial" panose="020B0604020202020204" pitchFamily="34" charset="0"/>
              <a:buChar char="•"/>
            </a:pPr>
            <a:r>
              <a:rPr lang="en-US" sz="1600" i="1" dirty="0"/>
              <a:t>Producer of a product</a:t>
            </a:r>
          </a:p>
          <a:p>
            <a:pPr marL="342900" indent="-342900">
              <a:buFont typeface="Arial" panose="020B0604020202020204" pitchFamily="34" charset="0"/>
              <a:buChar char="•"/>
            </a:pPr>
            <a:r>
              <a:rPr lang="en-US" sz="1600" i="1" dirty="0"/>
              <a:t>Any party who has held themselves out to be the producer of the product;</a:t>
            </a:r>
          </a:p>
          <a:p>
            <a:pPr marL="342900" indent="-342900">
              <a:buFont typeface="Arial" panose="020B0604020202020204" pitchFamily="34" charset="0"/>
              <a:buChar char="•"/>
            </a:pPr>
            <a:r>
              <a:rPr lang="en-US" sz="1600" i="1" dirty="0"/>
              <a:t>Any supplier of the product who is importing the product from outside the European Economic Area;</a:t>
            </a:r>
          </a:p>
          <a:p>
            <a:r>
              <a:rPr lang="en-US" sz="1600" i="1" dirty="0"/>
              <a:t>is liable for any damage caused wholly or partly by a defect in that product</a:t>
            </a:r>
            <a:r>
              <a:rPr lang="en-US" sz="1600" i="1" dirty="0" smtClean="0"/>
              <a:t>.</a:t>
            </a:r>
            <a:r>
              <a:rPr lang="en-GB" sz="1600" dirty="0" smtClean="0"/>
              <a:t>”</a:t>
            </a:r>
            <a:endParaRPr lang="en-GB" sz="1800" dirty="0"/>
          </a:p>
        </p:txBody>
      </p:sp>
    </p:spTree>
    <p:extLst>
      <p:ext uri="{BB962C8B-B14F-4D97-AF65-F5344CB8AC3E}">
        <p14:creationId xmlns:p14="http://schemas.microsoft.com/office/powerpoint/2010/main" val="31318584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98914" y="289483"/>
            <a:ext cx="8093086" cy="1077218"/>
          </a:xfrm>
        </p:spPr>
        <p:txBody>
          <a:bodyPr/>
          <a:lstStyle/>
          <a:p>
            <a:r>
              <a:rPr lang="en-GB" dirty="0"/>
              <a:t>Section 2 </a:t>
            </a:r>
            <a:r>
              <a:rPr lang="en-GB" dirty="0" smtClean="0"/>
              <a:t/>
            </a:r>
            <a:br>
              <a:rPr lang="en-GB" dirty="0" smtClean="0"/>
            </a:br>
            <a:r>
              <a:rPr lang="en-GB" dirty="0" smtClean="0"/>
              <a:t>Consumer </a:t>
            </a:r>
            <a:r>
              <a:rPr lang="en-GB" dirty="0"/>
              <a:t>Protection </a:t>
            </a:r>
            <a:r>
              <a:rPr lang="en-GB" dirty="0" smtClean="0"/>
              <a:t>Act </a:t>
            </a:r>
            <a:r>
              <a:rPr lang="en-GB" dirty="0"/>
              <a:t>1987</a:t>
            </a:r>
          </a:p>
        </p:txBody>
      </p:sp>
      <p:sp>
        <p:nvSpPr>
          <p:cNvPr id="5" name="Footer Placeholder 4"/>
          <p:cNvSpPr>
            <a:spLocks noGrp="1"/>
          </p:cNvSpPr>
          <p:nvPr>
            <p:ph type="ftr" sz="quarter" idx="13"/>
          </p:nvPr>
        </p:nvSpPr>
        <p:spPr>
          <a:xfrm>
            <a:off x="4386913" y="6436556"/>
            <a:ext cx="7251616" cy="169277"/>
          </a:xfrm>
        </p:spPr>
        <p:txBody>
          <a:bodyPr/>
          <a:lstStyle/>
          <a:p>
            <a:r>
              <a:rPr lang="en-US" dirty="0"/>
              <a:t>DWF | Property Recoveries</a:t>
            </a:r>
          </a:p>
        </p:txBody>
      </p:sp>
      <p:sp>
        <p:nvSpPr>
          <p:cNvPr id="6" name="Slide Number Placeholder 5"/>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Rectangle 7"/>
          <p:cNvSpPr/>
          <p:nvPr/>
        </p:nvSpPr>
        <p:spPr>
          <a:xfrm>
            <a:off x="0" y="0"/>
            <a:ext cx="389068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Rectangle 8"/>
          <p:cNvSpPr/>
          <p:nvPr/>
        </p:nvSpPr>
        <p:spPr>
          <a:xfrm>
            <a:off x="591671" y="1398494"/>
            <a:ext cx="2725270" cy="4069977"/>
          </a:xfrm>
          <a:prstGeom prst="rect">
            <a:avLst/>
          </a:prstGeom>
          <a:blipFill dpi="0" rotWithShape="1">
            <a:blip r:embed="rId2">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a:solidFill>
                  <a:schemeClr val="bg1"/>
                </a:solidFill>
                <a:latin typeface="Merriweather Light"/>
              </a:rPr>
              <a:t>Key elements of the </a:t>
            </a:r>
            <a:r>
              <a:rPr lang="en-GB" sz="2800" dirty="0" smtClean="0">
                <a:solidFill>
                  <a:schemeClr val="bg1"/>
                </a:solidFill>
                <a:latin typeface="Merriweather Light"/>
              </a:rPr>
              <a:t>Act</a:t>
            </a:r>
          </a:p>
          <a:p>
            <a:pPr lvl="0" algn="ctr"/>
            <a:endParaRPr lang="en-GB" sz="2800" dirty="0">
              <a:solidFill>
                <a:schemeClr val="bg1"/>
              </a:solidFill>
              <a:latin typeface="Merriweather Light"/>
            </a:endParaRPr>
          </a:p>
          <a:p>
            <a:pPr lvl="0" algn="ctr"/>
            <a:endParaRPr lang="en-GB" sz="2800" dirty="0" smtClean="0">
              <a:solidFill>
                <a:schemeClr val="bg1"/>
              </a:solidFill>
              <a:latin typeface="Merriweather Light"/>
            </a:endParaRPr>
          </a:p>
          <a:p>
            <a:pPr lvl="0" algn="ctr"/>
            <a:endParaRPr lang="en-GB" sz="2800" dirty="0">
              <a:solidFill>
                <a:schemeClr val="bg1"/>
              </a:solidFill>
              <a:latin typeface="Merriweather Light"/>
            </a:endParaRPr>
          </a:p>
          <a:p>
            <a:pPr lvl="0" algn="ctr"/>
            <a:endParaRPr lang="en-GB" sz="2800" dirty="0" smtClean="0">
              <a:solidFill>
                <a:schemeClr val="bg1"/>
              </a:solidFill>
              <a:latin typeface="Merriweather Light"/>
            </a:endParaRPr>
          </a:p>
          <a:p>
            <a:pPr lvl="0" algn="ctr"/>
            <a:endParaRPr lang="en-GB" sz="2800" dirty="0">
              <a:solidFill>
                <a:schemeClr val="bg1"/>
              </a:solidFill>
              <a:latin typeface="Merriweather Light"/>
            </a:endParaRPr>
          </a:p>
        </p:txBody>
      </p:sp>
      <p:sp>
        <p:nvSpPr>
          <p:cNvPr id="12"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6" y="2215580"/>
            <a:ext cx="6712933" cy="430887"/>
          </a:xfrm>
          <a:prstGeom prst="rect">
            <a:avLst/>
          </a:prstGeom>
        </p:spPr>
        <p:txBody>
          <a:bodyPr/>
          <a:lstStyle/>
          <a:p>
            <a:r>
              <a:rPr lang="en-GB" sz="1400" dirty="0">
                <a:solidFill>
                  <a:schemeClr val="tx1"/>
                </a:solidFill>
                <a:latin typeface="+mn-lt"/>
              </a:rPr>
              <a:t>Strict liability; if the damage was caused by defect in the product, the producer is liable whether or not there is any negligence</a:t>
            </a:r>
          </a:p>
        </p:txBody>
      </p:sp>
      <p:pic>
        <p:nvPicPr>
          <p:cNvPr id="13" name="Picture Placeholder 2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4181001" y="2084574"/>
            <a:ext cx="676183" cy="675858"/>
          </a:xfrm>
          <a:prstGeom prst="rect">
            <a:avLst/>
          </a:prstGeom>
        </p:spPr>
      </p:pic>
      <p:sp>
        <p:nvSpPr>
          <p:cNvPr id="15"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6" y="3217577"/>
            <a:ext cx="6712933" cy="430887"/>
          </a:xfrm>
          <a:prstGeom prst="rect">
            <a:avLst/>
          </a:prstGeom>
        </p:spPr>
        <p:txBody>
          <a:bodyPr/>
          <a:lstStyle/>
          <a:p>
            <a:r>
              <a:rPr lang="en-GB" sz="1400" dirty="0">
                <a:solidFill>
                  <a:schemeClr val="tx1"/>
                </a:solidFill>
                <a:latin typeface="+mn-lt"/>
              </a:rPr>
              <a:t>A claim against a producer can be against the manufacturer of the finished product or just the relevant component which failed</a:t>
            </a:r>
          </a:p>
        </p:txBody>
      </p:sp>
      <p:pic>
        <p:nvPicPr>
          <p:cNvPr id="16" name="Picture Placeholder 22"/>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4181001" y="3061028"/>
            <a:ext cx="676183" cy="676183"/>
          </a:xfrm>
          <a:prstGeom prst="rect">
            <a:avLst/>
          </a:prstGeom>
        </p:spPr>
      </p:pic>
      <p:sp>
        <p:nvSpPr>
          <p:cNvPr id="17"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6" y="4269004"/>
            <a:ext cx="6712933" cy="646331"/>
          </a:xfrm>
          <a:prstGeom prst="rect">
            <a:avLst/>
          </a:prstGeom>
        </p:spPr>
        <p:txBody>
          <a:bodyPr/>
          <a:lstStyle/>
          <a:p>
            <a:r>
              <a:rPr lang="en-GB" sz="1400" dirty="0">
                <a:solidFill>
                  <a:schemeClr val="tx1"/>
                </a:solidFill>
                <a:latin typeface="+mn-lt"/>
              </a:rPr>
              <a:t>A claim can only be made by a ‘consumer’ – i.e. an individual.  Claims by companies will fail because they are not deemed to be ‘consumers’ under the act.</a:t>
            </a:r>
          </a:p>
        </p:txBody>
      </p:sp>
      <p:pic>
        <p:nvPicPr>
          <p:cNvPr id="18" name="Picture Placeholder 22"/>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tretch>
            <a:fillRect/>
          </a:stretch>
        </p:blipFill>
        <p:spPr>
          <a:xfrm>
            <a:off x="4181163" y="4168089"/>
            <a:ext cx="675858" cy="675858"/>
          </a:xfrm>
          <a:prstGeom prst="rect">
            <a:avLst/>
          </a:prstGeom>
        </p:spPr>
      </p:pic>
      <p:sp>
        <p:nvSpPr>
          <p:cNvPr id="14"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62335" y="5271001"/>
            <a:ext cx="6712933" cy="646331"/>
          </a:xfrm>
          <a:prstGeom prst="rect">
            <a:avLst/>
          </a:prstGeom>
        </p:spPr>
        <p:txBody>
          <a:bodyPr/>
          <a:lstStyle/>
          <a:p>
            <a:r>
              <a:rPr lang="en-GB" sz="1400" dirty="0">
                <a:solidFill>
                  <a:schemeClr val="tx1"/>
                </a:solidFill>
                <a:latin typeface="+mn-lt"/>
              </a:rPr>
              <a:t>A product is said to have a defect "if the safety of the product is not such as persons generally are entitled to expect".  In short, a product should fail safe, it should not fail by bursting into flames.</a:t>
            </a:r>
          </a:p>
        </p:txBody>
      </p:sp>
      <p:pic>
        <p:nvPicPr>
          <p:cNvPr id="20" name="Picture Placeholder 22"/>
          <p:cNvPicPr>
            <a:picLocks noGrp="1" noChangeAspect="1"/>
          </p:cNvPicPr>
          <p:nvPr>
            <p:ph type="pic" sz="quarter" idx="4294967295"/>
          </p:nvPr>
        </p:nvPicPr>
        <p:blipFill>
          <a:blip r:embed="rId6">
            <a:extLst>
              <a:ext uri="{28A0092B-C50C-407E-A947-70E740481C1C}">
                <a14:useLocalDpi xmlns:a14="http://schemas.microsoft.com/office/drawing/2010/main" val="0"/>
              </a:ext>
            </a:extLst>
          </a:blip>
          <a:stretch>
            <a:fillRect/>
          </a:stretch>
        </p:blipFill>
        <p:spPr>
          <a:xfrm>
            <a:off x="4181001" y="5155747"/>
            <a:ext cx="676183" cy="676183"/>
          </a:xfrm>
          <a:prstGeom prst="rect">
            <a:avLst/>
          </a:prstGeom>
        </p:spPr>
      </p:pic>
    </p:spTree>
    <p:extLst>
      <p:ext uri="{BB962C8B-B14F-4D97-AF65-F5344CB8AC3E}">
        <p14:creationId xmlns:p14="http://schemas.microsoft.com/office/powerpoint/2010/main" val="1394558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291" y="723802"/>
            <a:ext cx="7311708" cy="538609"/>
          </a:xfrm>
        </p:spPr>
        <p:txBody>
          <a:bodyPr/>
          <a:lstStyle/>
          <a:p>
            <a:r>
              <a:rPr lang="en-GB" dirty="0" smtClean="0"/>
              <a:t>Section 2 - Example</a:t>
            </a:r>
            <a:endParaRPr lang="en-GB" dirty="0"/>
          </a:p>
        </p:txBody>
      </p:sp>
      <p:sp>
        <p:nvSpPr>
          <p:cNvPr id="3" name="Footer Placeholder 2"/>
          <p:cNvSpPr>
            <a:spLocks noGrp="1"/>
          </p:cNvSpPr>
          <p:nvPr>
            <p:ph type="ftr" sz="quarter" idx="10"/>
          </p:nvPr>
        </p:nvSpPr>
        <p:spPr/>
        <p:txBody>
          <a:bodyPr/>
          <a:lstStyle/>
          <a:p>
            <a:pPr lvl="0"/>
            <a:r>
              <a:rPr kumimoji="0" lang="en-US" sz="1100" b="0" i="0" u="none" strike="noStrike" kern="1200" cap="none" spc="0" normalizeH="0" baseline="0" noProof="0" dirty="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DWF | </a:t>
            </a:r>
            <a:r>
              <a:rPr lang="en-US" dirty="0"/>
              <a:t>Property Recoveries</a:t>
            </a:r>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019" r="11019"/>
          <a:stretch>
            <a:fillRect/>
          </a:stretch>
        </p:blipFill>
        <p:spPr/>
      </p:pic>
      <p:sp>
        <p:nvSpPr>
          <p:cNvPr id="6" name="Text Placeholder 5"/>
          <p:cNvSpPr>
            <a:spLocks noGrp="1"/>
          </p:cNvSpPr>
          <p:nvPr>
            <p:ph type="body" sz="quarter" idx="13"/>
          </p:nvPr>
        </p:nvSpPr>
        <p:spPr>
          <a:xfrm>
            <a:off x="560388" y="2051050"/>
            <a:ext cx="7311612" cy="1615827"/>
          </a:xfrm>
        </p:spPr>
        <p:txBody>
          <a:bodyPr/>
          <a:lstStyle/>
          <a:p>
            <a:r>
              <a:rPr lang="en-GB" b="1" dirty="0" smtClean="0">
                <a:solidFill>
                  <a:schemeClr val="accent1"/>
                </a:solidFill>
                <a:latin typeface="+mj-lt"/>
              </a:rPr>
              <a:t>EXAMPLE</a:t>
            </a:r>
            <a:endParaRPr lang="en-GB" b="1" dirty="0">
              <a:solidFill>
                <a:schemeClr val="accent1"/>
              </a:solidFill>
              <a:latin typeface="+mj-lt"/>
            </a:endParaRPr>
          </a:p>
          <a:p>
            <a:pPr marL="358775" indent="-358775">
              <a:buSzPts val="1600"/>
              <a:buFont typeface="Arial" panose="020B0604020202020204" pitchFamily="34" charset="0"/>
              <a:buChar char="•"/>
            </a:pPr>
            <a:r>
              <a:rPr lang="en-GB" dirty="0">
                <a:latin typeface="+mj-lt"/>
              </a:rPr>
              <a:t>Your Insured owns a house.</a:t>
            </a:r>
          </a:p>
          <a:p>
            <a:pPr marL="358775" indent="-358775">
              <a:buSzPts val="1600"/>
              <a:buFont typeface="Arial" panose="020B0604020202020204" pitchFamily="34" charset="0"/>
              <a:buChar char="•"/>
            </a:pPr>
            <a:r>
              <a:rPr lang="en-GB" dirty="0">
                <a:latin typeface="+mj-lt"/>
              </a:rPr>
              <a:t>They install a new water cooler in the house.</a:t>
            </a:r>
          </a:p>
          <a:p>
            <a:pPr marL="358775" indent="-358775">
              <a:buSzPts val="1600"/>
              <a:buFont typeface="Arial" panose="020B0604020202020204" pitchFamily="34" charset="0"/>
              <a:buChar char="•"/>
            </a:pPr>
            <a:r>
              <a:rPr lang="en-GB" dirty="0">
                <a:latin typeface="+mj-lt"/>
              </a:rPr>
              <a:t>After 2 years, one of the seals within the water cooler has failed, leading to a large escape of water.</a:t>
            </a:r>
          </a:p>
        </p:txBody>
      </p:sp>
    </p:spTree>
    <p:extLst>
      <p:ext uri="{BB962C8B-B14F-4D97-AF65-F5344CB8AC3E}">
        <p14:creationId xmlns:p14="http://schemas.microsoft.com/office/powerpoint/2010/main" val="36483407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Section 2 - Example</a:t>
            </a:r>
            <a:endParaRPr lang="en-GB" dirty="0"/>
          </a:p>
        </p:txBody>
      </p:sp>
      <p:sp>
        <p:nvSpPr>
          <p:cNvPr id="3" name="Footer Placeholder 2"/>
          <p:cNvSpPr>
            <a:spLocks noGrp="1"/>
          </p:cNvSpPr>
          <p:nvPr>
            <p:ph type="ftr" sz="quarter" idx="10"/>
          </p:nvPr>
        </p:nvSpPr>
        <p:spPr/>
        <p:txBody>
          <a:bodyPr/>
          <a:lstStyle/>
          <a:p>
            <a:pPr lvl="0"/>
            <a:r>
              <a:rPr kumimoji="0" lang="en-US" sz="1100" b="0" i="0" u="none" strike="noStrike" kern="1200" cap="none" spc="0" normalizeH="0" baseline="0" noProof="0" dirty="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DWF | </a:t>
            </a:r>
            <a:r>
              <a:rPr lang="en-US" dirty="0"/>
              <a:t>Property Recoveries</a:t>
            </a:r>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019" r="11019"/>
          <a:stretch>
            <a:fillRect/>
          </a:stretch>
        </p:blipFill>
        <p:spPr/>
      </p:pic>
      <p:sp>
        <p:nvSpPr>
          <p:cNvPr id="6" name="Text Placeholder 5"/>
          <p:cNvSpPr>
            <a:spLocks noGrp="1"/>
          </p:cNvSpPr>
          <p:nvPr>
            <p:ph type="body" sz="quarter" idx="13"/>
          </p:nvPr>
        </p:nvSpPr>
        <p:spPr>
          <a:xfrm>
            <a:off x="560388" y="2051050"/>
            <a:ext cx="7311612" cy="1615827"/>
          </a:xfrm>
        </p:spPr>
        <p:txBody>
          <a:bodyPr/>
          <a:lstStyle/>
          <a:p>
            <a:r>
              <a:rPr lang="en-GB" b="1" dirty="0" smtClean="0">
                <a:solidFill>
                  <a:schemeClr val="accent1"/>
                </a:solidFill>
                <a:latin typeface="+mj-lt"/>
              </a:rPr>
              <a:t>ANSWER</a:t>
            </a:r>
            <a:endParaRPr lang="en-GB" b="1" dirty="0">
              <a:solidFill>
                <a:schemeClr val="accent1"/>
              </a:solidFill>
              <a:latin typeface="+mj-lt"/>
            </a:endParaRPr>
          </a:p>
          <a:p>
            <a:pPr marL="358775" indent="-358775">
              <a:buSzPts val="1600"/>
              <a:buFont typeface="Arial" panose="020B0604020202020204" pitchFamily="34" charset="0"/>
              <a:buChar char="•"/>
            </a:pPr>
            <a:r>
              <a:rPr lang="en-GB" dirty="0">
                <a:latin typeface="+mj-lt"/>
              </a:rPr>
              <a:t>Your Insured, as an individual, is classified as a ‘consumer’</a:t>
            </a:r>
          </a:p>
          <a:p>
            <a:pPr marL="358775" indent="-358775">
              <a:buSzPts val="1600"/>
              <a:buFont typeface="Arial" panose="020B0604020202020204" pitchFamily="34" charset="0"/>
              <a:buChar char="•"/>
            </a:pPr>
            <a:r>
              <a:rPr lang="en-GB" dirty="0">
                <a:latin typeface="+mj-lt"/>
              </a:rPr>
              <a:t>The product has a clear defect which has caused significant damage</a:t>
            </a:r>
          </a:p>
          <a:p>
            <a:pPr marL="358775" indent="-358775">
              <a:buSzPts val="1600"/>
              <a:buFont typeface="Arial" panose="020B0604020202020204" pitchFamily="34" charset="0"/>
              <a:buChar char="•"/>
            </a:pPr>
            <a:r>
              <a:rPr lang="en-GB" dirty="0">
                <a:latin typeface="+mj-lt"/>
              </a:rPr>
              <a:t>The producer of the water cooler – or the seals, if known – is liable under the CPA.</a:t>
            </a:r>
          </a:p>
        </p:txBody>
      </p:sp>
    </p:spTree>
    <p:extLst>
      <p:ext uri="{BB962C8B-B14F-4D97-AF65-F5344CB8AC3E}">
        <p14:creationId xmlns:p14="http://schemas.microsoft.com/office/powerpoint/2010/main" val="7816829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2 Consumer Protection Act 1987</a:t>
            </a:r>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43</a:t>
            </a:fld>
            <a:endParaRPr lang="en-US" dirty="0"/>
          </a:p>
        </p:txBody>
      </p:sp>
      <p:sp>
        <p:nvSpPr>
          <p:cNvPr id="5" name="Text Placeholder 4"/>
          <p:cNvSpPr>
            <a:spLocks noGrp="1"/>
          </p:cNvSpPr>
          <p:nvPr>
            <p:ph type="body" sz="quarter" idx="12"/>
          </p:nvPr>
        </p:nvSpPr>
        <p:spPr/>
        <p:txBody>
          <a:bodyPr/>
          <a:lstStyle/>
          <a:p>
            <a:r>
              <a:rPr lang="en-GB" dirty="0" smtClean="0"/>
              <a:t>Common Defences / Issues</a:t>
            </a:r>
            <a:endParaRPr lang="en-GB" dirty="0"/>
          </a:p>
        </p:txBody>
      </p:sp>
      <p:sp>
        <p:nvSpPr>
          <p:cNvPr id="6" name="Text Placeholder 5"/>
          <p:cNvSpPr>
            <a:spLocks noGrp="1"/>
          </p:cNvSpPr>
          <p:nvPr>
            <p:ph type="body" sz="quarter" idx="41"/>
          </p:nvPr>
        </p:nvSpPr>
        <p:spPr>
          <a:xfrm>
            <a:off x="560388" y="2446040"/>
            <a:ext cx="11080750" cy="1205458"/>
          </a:xfrm>
        </p:spPr>
        <p:txBody>
          <a:bodyPr/>
          <a:lstStyle/>
          <a:p>
            <a:pPr marL="285750" indent="-285750">
              <a:buFont typeface="Arial" panose="020B0604020202020204" pitchFamily="34" charset="0"/>
              <a:buChar char="•"/>
            </a:pPr>
            <a:r>
              <a:rPr lang="en-GB" sz="1400" dirty="0">
                <a:latin typeface="+mn-lt"/>
              </a:rPr>
              <a:t>As previously mentioned, this cause of action is not available to ‘non-consumers’, i.e. companies or individuals using the product for the purposes of business.</a:t>
            </a:r>
          </a:p>
          <a:p>
            <a:pPr marL="285750" indent="-285750">
              <a:buFont typeface="Arial" panose="020B0604020202020204" pitchFamily="34" charset="0"/>
              <a:buChar char="•"/>
            </a:pPr>
            <a:r>
              <a:rPr lang="en-GB" sz="1400" dirty="0">
                <a:latin typeface="+mn-lt"/>
              </a:rPr>
              <a:t>There can be difficulties identifying and locating the relevant producer on certain products</a:t>
            </a:r>
          </a:p>
          <a:p>
            <a:pPr marL="285750" indent="-285750">
              <a:buFont typeface="Arial" panose="020B0604020202020204" pitchFamily="34" charset="0"/>
              <a:buChar char="•"/>
            </a:pPr>
            <a:r>
              <a:rPr lang="en-GB" sz="1400" dirty="0">
                <a:latin typeface="+mn-lt"/>
              </a:rPr>
              <a:t>Limitation under the Consumer Protection Act is 3 years from the date of the Claimant's "knowledge", which is usually when the product exploded / leaked, subject to a 10 year long-stop from the date on which the producer put the product into </a:t>
            </a:r>
            <a:r>
              <a:rPr lang="en-GB" sz="1400" dirty="0" smtClean="0">
                <a:latin typeface="+mn-lt"/>
              </a:rPr>
              <a:t>circulation</a:t>
            </a:r>
            <a:endParaRPr lang="en-GB" sz="1400" dirty="0">
              <a:latin typeface="+mn-lt"/>
            </a:endParaRPr>
          </a:p>
        </p:txBody>
      </p:sp>
    </p:spTree>
    <p:extLst>
      <p:ext uri="{BB962C8B-B14F-4D97-AF65-F5344CB8AC3E}">
        <p14:creationId xmlns:p14="http://schemas.microsoft.com/office/powerpoint/2010/main" val="30466730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91DCE4-6175-694F-98AC-E7594F9FD474}"/>
              </a:ext>
            </a:extLst>
          </p:cNvPr>
          <p:cNvSpPr>
            <a:spLocks noGrp="1"/>
          </p:cNvSpPr>
          <p:nvPr>
            <p:ph type="title"/>
          </p:nvPr>
        </p:nvSpPr>
        <p:spPr>
          <a:xfrm>
            <a:off x="757140" y="2628654"/>
            <a:ext cx="8640859" cy="615553"/>
          </a:xfrm>
        </p:spPr>
        <p:txBody>
          <a:bodyPr/>
          <a:lstStyle/>
          <a:p>
            <a:r>
              <a:rPr lang="en-US" dirty="0" smtClean="0">
                <a:solidFill>
                  <a:schemeClr val="tx1"/>
                </a:solidFill>
              </a:rPr>
              <a:t>Damages</a:t>
            </a:r>
            <a:endParaRPr lang="en-US" dirty="0">
              <a:solidFill>
                <a:schemeClr val="tx1"/>
              </a:solidFill>
            </a:endParaRPr>
          </a:p>
        </p:txBody>
      </p:sp>
    </p:spTree>
    <p:extLst>
      <p:ext uri="{BB962C8B-B14F-4D97-AF65-F5344CB8AC3E}">
        <p14:creationId xmlns:p14="http://schemas.microsoft.com/office/powerpoint/2010/main" val="24002032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Damages</a:t>
            </a:r>
            <a:endParaRPr lang="en-GB" dirty="0"/>
          </a:p>
        </p:txBody>
      </p:sp>
      <p:sp>
        <p:nvSpPr>
          <p:cNvPr id="3" name="Footer Placeholder 2"/>
          <p:cNvSpPr>
            <a:spLocks noGrp="1"/>
          </p:cNvSpPr>
          <p:nvPr>
            <p:ph type="ftr" sz="quarter" idx="10"/>
          </p:nvPr>
        </p:nvSpPr>
        <p:spPr/>
        <p:txBody>
          <a:bodyPr/>
          <a:lstStyle/>
          <a:p>
            <a:r>
              <a:rPr lang="en-US" dirty="0"/>
              <a:t>DWF |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45</a:t>
            </a:fld>
            <a:endParaRPr lang="en-US" dirty="0"/>
          </a:p>
        </p:txBody>
      </p:sp>
      <p:sp>
        <p:nvSpPr>
          <p:cNvPr id="5" name="Text Placeholder 4"/>
          <p:cNvSpPr>
            <a:spLocks noGrp="1"/>
          </p:cNvSpPr>
          <p:nvPr>
            <p:ph type="body" sz="quarter" idx="12"/>
          </p:nvPr>
        </p:nvSpPr>
        <p:spPr>
          <a:xfrm>
            <a:off x="560291" y="2051050"/>
            <a:ext cx="11073600" cy="620683"/>
          </a:xfrm>
        </p:spPr>
        <p:txBody>
          <a:bodyPr/>
          <a:lstStyle/>
          <a:p>
            <a:r>
              <a:rPr lang="en-GB" dirty="0"/>
              <a:t>What can insurers recover?</a:t>
            </a:r>
          </a:p>
          <a:p>
            <a:endParaRPr lang="en-GB" dirty="0"/>
          </a:p>
        </p:txBody>
      </p:sp>
      <p:sp>
        <p:nvSpPr>
          <p:cNvPr id="6" name="Text Placeholder 5"/>
          <p:cNvSpPr>
            <a:spLocks noGrp="1"/>
          </p:cNvSpPr>
          <p:nvPr>
            <p:ph type="body" sz="quarter" idx="41"/>
          </p:nvPr>
        </p:nvSpPr>
        <p:spPr>
          <a:xfrm>
            <a:off x="560388" y="2446040"/>
            <a:ext cx="11080750" cy="3403496"/>
          </a:xfrm>
        </p:spPr>
        <p:txBody>
          <a:bodyPr/>
          <a:lstStyle/>
          <a:p>
            <a:pPr marL="285750" indent="-285750">
              <a:buFont typeface="Arial" panose="020B0604020202020204" pitchFamily="34" charset="0"/>
              <a:buChar char="•"/>
            </a:pPr>
            <a:r>
              <a:rPr lang="en-GB" sz="1600" dirty="0">
                <a:solidFill>
                  <a:schemeClr val="accent3"/>
                </a:solidFill>
                <a:latin typeface="+mj-lt"/>
              </a:rPr>
              <a:t>Physical Losses: Building costs/replacement </a:t>
            </a:r>
            <a:r>
              <a:rPr lang="en-GB" sz="1600" dirty="0" smtClean="0">
                <a:solidFill>
                  <a:schemeClr val="accent3"/>
                </a:solidFill>
                <a:latin typeface="+mj-lt"/>
              </a:rPr>
              <a:t>contents</a:t>
            </a:r>
          </a:p>
          <a:p>
            <a:pPr marL="285750" indent="-285750">
              <a:buFont typeface="Arial" panose="020B0604020202020204" pitchFamily="34" charset="0"/>
              <a:buChar char="•"/>
            </a:pPr>
            <a:r>
              <a:rPr lang="en-GB" sz="1600" dirty="0">
                <a:solidFill>
                  <a:schemeClr val="accent3"/>
                </a:solidFill>
              </a:rPr>
              <a:t>BUT not damage to the thing itself (Pure Economic Loss) </a:t>
            </a:r>
            <a:endParaRPr lang="en-GB" sz="1600" dirty="0" smtClean="0">
              <a:solidFill>
                <a:schemeClr val="accent3"/>
              </a:solidFill>
            </a:endParaRPr>
          </a:p>
          <a:p>
            <a:pPr marL="285750" indent="-285750">
              <a:buFont typeface="Arial" panose="020B0604020202020204" pitchFamily="34" charset="0"/>
              <a:buChar char="•"/>
            </a:pPr>
            <a:r>
              <a:rPr lang="en-GB" sz="1600" dirty="0">
                <a:solidFill>
                  <a:schemeClr val="accent3"/>
                </a:solidFill>
              </a:rPr>
              <a:t>Financial Losses:  Alternative Accommodation/Loss of Rent/Business Interruption (that are a result of physical damage OR are covered by contract) </a:t>
            </a:r>
            <a:endParaRPr lang="en-GB" sz="1600" dirty="0" smtClean="0">
              <a:solidFill>
                <a:schemeClr val="accent3"/>
              </a:solidFill>
            </a:endParaRPr>
          </a:p>
          <a:p>
            <a:r>
              <a:rPr lang="en-GB" sz="1600" dirty="0" smtClean="0">
                <a:solidFill>
                  <a:schemeClr val="accent3"/>
                </a:solidFill>
              </a:rPr>
              <a:t>For </a:t>
            </a:r>
            <a:r>
              <a:rPr lang="en-GB" sz="1600" dirty="0">
                <a:solidFill>
                  <a:schemeClr val="accent3"/>
                </a:solidFill>
              </a:rPr>
              <a:t>example, Marcus buys a new home from </a:t>
            </a:r>
            <a:r>
              <a:rPr lang="en-GB" sz="1600" dirty="0" err="1">
                <a:solidFill>
                  <a:schemeClr val="accent3"/>
                </a:solidFill>
              </a:rPr>
              <a:t>Shanaze</a:t>
            </a:r>
            <a:r>
              <a:rPr lang="en-GB" sz="1600" dirty="0">
                <a:solidFill>
                  <a:schemeClr val="accent3"/>
                </a:solidFill>
              </a:rPr>
              <a:t> PLC. Marcus sells the home to Alex 2 years later.  The roof is defective.  Alex’s doesn’t have a claim in contract against </a:t>
            </a:r>
            <a:r>
              <a:rPr lang="en-GB" sz="1600" dirty="0" err="1">
                <a:solidFill>
                  <a:schemeClr val="accent3"/>
                </a:solidFill>
              </a:rPr>
              <a:t>Shanaze</a:t>
            </a:r>
            <a:r>
              <a:rPr lang="en-GB" sz="1600" dirty="0">
                <a:solidFill>
                  <a:schemeClr val="accent3"/>
                </a:solidFill>
              </a:rPr>
              <a:t> PLC.  Alex only has a negligence claim, but this will fail as it is pure economic loss (damage to the thing itself).  But, Alex may have a claim under the </a:t>
            </a:r>
            <a:r>
              <a:rPr lang="en-GB" sz="1600" dirty="0" err="1">
                <a:solidFill>
                  <a:schemeClr val="accent3"/>
                </a:solidFill>
              </a:rPr>
              <a:t>DPA</a:t>
            </a:r>
            <a:r>
              <a:rPr lang="en-GB" sz="1600" dirty="0">
                <a:solidFill>
                  <a:schemeClr val="accent3"/>
                </a:solidFill>
              </a:rPr>
              <a:t> 1972 (see </a:t>
            </a:r>
            <a:r>
              <a:rPr lang="en-GB" sz="1600" dirty="0" err="1">
                <a:solidFill>
                  <a:schemeClr val="accent3"/>
                </a:solidFill>
              </a:rPr>
              <a:t>DPA</a:t>
            </a:r>
            <a:r>
              <a:rPr lang="en-GB" sz="1600" dirty="0">
                <a:solidFill>
                  <a:schemeClr val="accent3"/>
                </a:solidFill>
              </a:rPr>
              <a:t> example)</a:t>
            </a:r>
          </a:p>
          <a:p>
            <a:pPr marL="285750" indent="-285750">
              <a:buFont typeface="Arial" panose="020B0604020202020204" pitchFamily="34" charset="0"/>
              <a:buChar char="•"/>
            </a:pPr>
            <a:endParaRPr lang="en-GB" sz="1600" dirty="0">
              <a:solidFill>
                <a:schemeClr val="accent3"/>
              </a:solidFill>
            </a:endParaRPr>
          </a:p>
          <a:p>
            <a:pPr marL="285750" indent="-285750">
              <a:buFont typeface="Arial" panose="020B0604020202020204" pitchFamily="34" charset="0"/>
              <a:buChar char="•"/>
            </a:pPr>
            <a:endParaRPr lang="en-GB" sz="1600" dirty="0">
              <a:solidFill>
                <a:schemeClr val="accent3"/>
              </a:solidFill>
            </a:endParaRPr>
          </a:p>
          <a:p>
            <a:pPr marL="285750" indent="-285750">
              <a:buFont typeface="Arial" panose="020B0604020202020204" pitchFamily="34" charset="0"/>
              <a:buChar char="•"/>
            </a:pPr>
            <a:endParaRPr lang="en-GB" sz="1600" dirty="0">
              <a:latin typeface="+mj-lt"/>
            </a:endParaRPr>
          </a:p>
          <a:p>
            <a:pPr marL="285750" indent="-285750">
              <a:buFont typeface="Arial" panose="020B0604020202020204" pitchFamily="34" charset="0"/>
              <a:buChar char="•"/>
            </a:pPr>
            <a:endParaRPr lang="en-GB" sz="1600" dirty="0">
              <a:latin typeface="+mj-lt"/>
            </a:endParaRPr>
          </a:p>
        </p:txBody>
      </p:sp>
    </p:spTree>
    <p:extLst>
      <p:ext uri="{BB962C8B-B14F-4D97-AF65-F5344CB8AC3E}">
        <p14:creationId xmlns:p14="http://schemas.microsoft.com/office/powerpoint/2010/main" val="30810696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98914" y="660412"/>
            <a:ext cx="8093086" cy="538609"/>
          </a:xfrm>
        </p:spPr>
        <p:txBody>
          <a:bodyPr/>
          <a:lstStyle/>
          <a:p>
            <a:r>
              <a:rPr lang="en-GB" dirty="0" smtClean="0"/>
              <a:t>Damages</a:t>
            </a:r>
            <a:endParaRPr lang="en-GB" dirty="0"/>
          </a:p>
        </p:txBody>
      </p:sp>
      <p:sp>
        <p:nvSpPr>
          <p:cNvPr id="5" name="Footer Placeholder 4"/>
          <p:cNvSpPr>
            <a:spLocks noGrp="1"/>
          </p:cNvSpPr>
          <p:nvPr>
            <p:ph type="ftr" sz="quarter" idx="13"/>
          </p:nvPr>
        </p:nvSpPr>
        <p:spPr>
          <a:xfrm>
            <a:off x="4386913" y="6436556"/>
            <a:ext cx="7251616" cy="169277"/>
          </a:xfrm>
        </p:spPr>
        <p:txBody>
          <a:bodyPr/>
          <a:lstStyle/>
          <a:p>
            <a:r>
              <a:rPr lang="en-US" dirty="0"/>
              <a:t>DWF | Property Recoveries</a:t>
            </a:r>
          </a:p>
        </p:txBody>
      </p:sp>
      <p:sp>
        <p:nvSpPr>
          <p:cNvPr id="6" name="Slide Number Placeholder 5"/>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Rectangle 7"/>
          <p:cNvSpPr/>
          <p:nvPr/>
        </p:nvSpPr>
        <p:spPr>
          <a:xfrm>
            <a:off x="0" y="0"/>
            <a:ext cx="389068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Rectangle 8"/>
          <p:cNvSpPr/>
          <p:nvPr/>
        </p:nvSpPr>
        <p:spPr>
          <a:xfrm>
            <a:off x="591671" y="1398494"/>
            <a:ext cx="2725270" cy="4069977"/>
          </a:xfrm>
          <a:prstGeom prst="rect">
            <a:avLst/>
          </a:prstGeom>
          <a:solidFill>
            <a:schemeClr val="accent3">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dirty="0" smtClean="0">
                <a:solidFill>
                  <a:schemeClr val="bg1"/>
                </a:solidFill>
                <a:latin typeface="Merriweather Light"/>
              </a:rPr>
              <a:t>What can Insurers recover?</a:t>
            </a:r>
          </a:p>
          <a:p>
            <a:pPr lvl="0" algn="ctr"/>
            <a:endParaRPr lang="en-GB" sz="2800" dirty="0">
              <a:solidFill>
                <a:schemeClr val="bg1"/>
              </a:solidFill>
              <a:latin typeface="Merriweather Light"/>
            </a:endParaRPr>
          </a:p>
        </p:txBody>
      </p:sp>
      <p:sp>
        <p:nvSpPr>
          <p:cNvPr id="19" name="Text Placeholder 5"/>
          <p:cNvSpPr>
            <a:spLocks noGrp="1"/>
          </p:cNvSpPr>
          <p:nvPr>
            <p:ph type="body" sz="quarter" idx="41"/>
          </p:nvPr>
        </p:nvSpPr>
        <p:spPr>
          <a:xfrm>
            <a:off x="4096305" y="2212958"/>
            <a:ext cx="7542224" cy="2754600"/>
          </a:xfrm>
        </p:spPr>
        <p:txBody>
          <a:bodyPr/>
          <a:lstStyle/>
          <a:p>
            <a:pPr marL="285750" indent="-285750">
              <a:buFont typeface="Arial" panose="020B0604020202020204" pitchFamily="34" charset="0"/>
              <a:buChar char="•"/>
            </a:pPr>
            <a:r>
              <a:rPr lang="en-GB" sz="1400" dirty="0">
                <a:solidFill>
                  <a:schemeClr val="accent3"/>
                </a:solidFill>
                <a:latin typeface="+mj-lt"/>
              </a:rPr>
              <a:t>Physical Losses</a:t>
            </a:r>
            <a:r>
              <a:rPr lang="en-GB" sz="1400" dirty="0">
                <a:latin typeface="+mj-lt"/>
              </a:rPr>
              <a:t>: </a:t>
            </a:r>
            <a:r>
              <a:rPr lang="en-GB" sz="1400" dirty="0">
                <a:latin typeface="+mn-lt"/>
              </a:rPr>
              <a:t>Building costs/replacement </a:t>
            </a:r>
            <a:r>
              <a:rPr lang="en-GB" sz="1400" dirty="0" smtClean="0">
                <a:latin typeface="+mn-lt"/>
              </a:rPr>
              <a:t>contents</a:t>
            </a:r>
          </a:p>
          <a:p>
            <a:pPr marL="287338"/>
            <a:endParaRPr lang="en-GB" sz="1400" b="1" dirty="0" smtClean="0"/>
          </a:p>
          <a:p>
            <a:pPr marL="287338"/>
            <a:r>
              <a:rPr lang="en-GB" sz="1400" b="1" dirty="0" smtClean="0"/>
              <a:t>BUT </a:t>
            </a:r>
            <a:r>
              <a:rPr lang="en-GB" sz="1400" dirty="0"/>
              <a:t>not damage to the thing itself (Pure Economic Loss) </a:t>
            </a:r>
            <a:endParaRPr lang="en-GB" sz="1400" dirty="0" smtClean="0"/>
          </a:p>
          <a:p>
            <a:pPr marL="285750" indent="-285750">
              <a:buFont typeface="Arial" panose="020B0604020202020204" pitchFamily="34" charset="0"/>
              <a:buChar char="•"/>
            </a:pPr>
            <a:endParaRPr lang="en-GB" sz="1400" dirty="0" smtClean="0">
              <a:solidFill>
                <a:schemeClr val="accent3"/>
              </a:solidFill>
              <a:latin typeface="+mj-lt"/>
            </a:endParaRPr>
          </a:p>
          <a:p>
            <a:pPr marL="285750" indent="-285750">
              <a:buFont typeface="Arial" panose="020B0604020202020204" pitchFamily="34" charset="0"/>
              <a:buChar char="•"/>
            </a:pPr>
            <a:r>
              <a:rPr lang="en-GB" sz="1400" dirty="0" smtClean="0">
                <a:solidFill>
                  <a:schemeClr val="accent3"/>
                </a:solidFill>
                <a:latin typeface="+mj-lt"/>
              </a:rPr>
              <a:t>Financial </a:t>
            </a:r>
            <a:r>
              <a:rPr lang="en-GB" sz="1400" dirty="0">
                <a:solidFill>
                  <a:schemeClr val="accent3"/>
                </a:solidFill>
                <a:latin typeface="+mj-lt"/>
              </a:rPr>
              <a:t>Losses</a:t>
            </a:r>
            <a:r>
              <a:rPr lang="en-GB" sz="1400" dirty="0"/>
              <a:t>:  Alternative Accommodation/Loss of Rent/Business Interruption (that are a result of physical damage OR are covered by contract) </a:t>
            </a:r>
            <a:endParaRPr lang="en-GB" sz="1400" dirty="0" smtClean="0"/>
          </a:p>
          <a:p>
            <a:endParaRPr lang="en-GB" sz="1400" dirty="0" smtClean="0"/>
          </a:p>
          <a:p>
            <a:r>
              <a:rPr lang="en-GB" sz="1400" dirty="0" smtClean="0"/>
              <a:t>For </a:t>
            </a:r>
            <a:r>
              <a:rPr lang="en-GB" sz="1400" dirty="0"/>
              <a:t>example, Marcus buys a new home from Shanaze PLC. Marcus sells the home to Alex 2 years later.  The roof is defective.  Alex’s doesn’t have a claim in contract against </a:t>
            </a:r>
            <a:r>
              <a:rPr lang="en-GB" sz="1400" dirty="0" err="1"/>
              <a:t>Shanaze</a:t>
            </a:r>
            <a:r>
              <a:rPr lang="en-GB" sz="1400" dirty="0"/>
              <a:t> PLC.  Alex only has a negligence claim, but this will fail as it is pure economic loss (damage to the thing itself).  But, Alex may have a claim under the </a:t>
            </a:r>
            <a:r>
              <a:rPr lang="en-GB" sz="1400" dirty="0" err="1"/>
              <a:t>DPA</a:t>
            </a:r>
            <a:r>
              <a:rPr lang="en-GB" sz="1400" dirty="0"/>
              <a:t> 1972 (see </a:t>
            </a:r>
            <a:r>
              <a:rPr lang="en-GB" sz="1400" dirty="0" err="1"/>
              <a:t>DPA</a:t>
            </a:r>
            <a:r>
              <a:rPr lang="en-GB" sz="1400" dirty="0"/>
              <a:t> example</a:t>
            </a:r>
            <a:r>
              <a:rPr lang="en-GB" sz="1400" dirty="0" smtClean="0"/>
              <a:t>)</a:t>
            </a:r>
            <a:endParaRPr lang="en-GB" sz="1400" dirty="0"/>
          </a:p>
        </p:txBody>
      </p:sp>
    </p:spTree>
    <p:extLst>
      <p:ext uri="{BB962C8B-B14F-4D97-AF65-F5344CB8AC3E}">
        <p14:creationId xmlns:p14="http://schemas.microsoft.com/office/powerpoint/2010/main" val="1334998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Damages</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47</a:t>
            </a:fld>
            <a:endParaRPr lang="en-US" dirty="0"/>
          </a:p>
        </p:txBody>
      </p:sp>
      <p:sp>
        <p:nvSpPr>
          <p:cNvPr id="5" name="Text Placeholder 4"/>
          <p:cNvSpPr>
            <a:spLocks noGrp="1"/>
          </p:cNvSpPr>
          <p:nvPr>
            <p:ph type="body" sz="quarter" idx="12"/>
          </p:nvPr>
        </p:nvSpPr>
        <p:spPr>
          <a:xfrm>
            <a:off x="560291" y="2051050"/>
            <a:ext cx="11073600" cy="620683"/>
          </a:xfrm>
        </p:spPr>
        <p:txBody>
          <a:bodyPr/>
          <a:lstStyle/>
          <a:p>
            <a:r>
              <a:rPr lang="en-GB" dirty="0" smtClean="0"/>
              <a:t>Betterment</a:t>
            </a:r>
            <a:endParaRPr lang="en-GB" dirty="0"/>
          </a:p>
          <a:p>
            <a:endParaRPr lang="en-GB" dirty="0"/>
          </a:p>
        </p:txBody>
      </p:sp>
      <p:sp>
        <p:nvSpPr>
          <p:cNvPr id="6" name="Text Placeholder 5"/>
          <p:cNvSpPr>
            <a:spLocks noGrp="1"/>
          </p:cNvSpPr>
          <p:nvPr>
            <p:ph type="body" sz="quarter" idx="41"/>
          </p:nvPr>
        </p:nvSpPr>
        <p:spPr>
          <a:xfrm>
            <a:off x="553141" y="2361391"/>
            <a:ext cx="11080750" cy="1451679"/>
          </a:xfrm>
        </p:spPr>
        <p:txBody>
          <a:bodyPr/>
          <a:lstStyle/>
          <a:p>
            <a:pPr marL="342900" indent="-342900">
              <a:buFont typeface="Arial" pitchFamily="34" charset="0"/>
              <a:buChar char="•"/>
            </a:pPr>
            <a:r>
              <a:rPr lang="en-GB" sz="1400" dirty="0" smtClean="0">
                <a:latin typeface="+mn-lt"/>
              </a:rPr>
              <a:t>Contents </a:t>
            </a:r>
            <a:r>
              <a:rPr lang="en-GB" sz="1400" dirty="0">
                <a:latin typeface="+mn-lt"/>
              </a:rPr>
              <a:t>– most policies allow for the Insured to recover new for old from insurers.  However, the rules of recovery against a third party dictate they can only recover the value of what they lost.  Therefore arguments of ‘betterment’ from third parties often result in reductions (c.30%) in the claim</a:t>
            </a:r>
          </a:p>
          <a:p>
            <a:pPr marL="342900" indent="-342900">
              <a:buFont typeface="Arial" pitchFamily="34" charset="0"/>
              <a:buChar char="•"/>
            </a:pPr>
            <a:r>
              <a:rPr lang="en-GB" sz="1400" dirty="0">
                <a:latin typeface="+mn-lt"/>
              </a:rPr>
              <a:t>Buildings – </a:t>
            </a:r>
            <a:r>
              <a:rPr lang="en-GB" sz="1400" i="1" dirty="0" err="1">
                <a:latin typeface="+mn-lt"/>
              </a:rPr>
              <a:t>Harbutt’s</a:t>
            </a:r>
            <a:r>
              <a:rPr lang="en-GB" sz="1400" i="1" dirty="0">
                <a:latin typeface="+mn-lt"/>
              </a:rPr>
              <a:t> </a:t>
            </a:r>
            <a:r>
              <a:rPr lang="en-GB" sz="1400" i="1" dirty="0" err="1">
                <a:latin typeface="+mn-lt"/>
              </a:rPr>
              <a:t>Plasticine</a:t>
            </a:r>
            <a:r>
              <a:rPr lang="en-GB" sz="1400" i="1" dirty="0">
                <a:latin typeface="+mn-lt"/>
              </a:rPr>
              <a:t> v Wayne Tank &amp; Pump </a:t>
            </a:r>
            <a:r>
              <a:rPr lang="en-GB" sz="1400" dirty="0">
                <a:latin typeface="+mn-lt"/>
              </a:rPr>
              <a:t>confirms that betterment will not usually apply to buildings; you cannot replace a destroyed building with a second hand one.</a:t>
            </a:r>
          </a:p>
          <a:p>
            <a:endParaRPr lang="en-GB" sz="1600" dirty="0"/>
          </a:p>
        </p:txBody>
      </p:sp>
      <p:sp>
        <p:nvSpPr>
          <p:cNvPr id="7" name="Text Placeholder 4"/>
          <p:cNvSpPr txBox="1">
            <a:spLocks/>
          </p:cNvSpPr>
          <p:nvPr/>
        </p:nvSpPr>
        <p:spPr>
          <a:xfrm>
            <a:off x="560291" y="3843991"/>
            <a:ext cx="11073600" cy="620683"/>
          </a:xfrm>
          <a:prstGeom prst="rect">
            <a:avLst/>
          </a:prstGeom>
        </p:spPr>
        <p:txBody>
          <a:bodyPr vert="horz"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Case law</a:t>
            </a:r>
          </a:p>
          <a:p>
            <a:endParaRPr lang="en-GB" dirty="0"/>
          </a:p>
        </p:txBody>
      </p:sp>
      <p:sp>
        <p:nvSpPr>
          <p:cNvPr id="8" name="Text Placeholder 5"/>
          <p:cNvSpPr txBox="1">
            <a:spLocks/>
          </p:cNvSpPr>
          <p:nvPr/>
        </p:nvSpPr>
        <p:spPr>
          <a:xfrm>
            <a:off x="542361" y="4263155"/>
            <a:ext cx="11080750" cy="1667123"/>
          </a:xfrm>
          <a:prstGeom prst="rect">
            <a:avLst/>
          </a:prstGeom>
        </p:spPr>
        <p:txBody>
          <a:bodyPr vert="horz" lIns="0" tIns="0" rIns="0" bIns="0" rtlCol="0">
            <a:spAutoFit/>
          </a:bodyPr>
          <a:lstStyle>
            <a:lvl1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indent="-233363">
              <a:buFont typeface="Arial" panose="020B0604020202020204" pitchFamily="34" charset="0"/>
              <a:buChar char="•"/>
            </a:pPr>
            <a:r>
              <a:rPr lang="en-GB" sz="1400" i="1" dirty="0">
                <a:latin typeface="+mn-lt"/>
              </a:rPr>
              <a:t>Brit Inns Ltd &amp; </a:t>
            </a:r>
            <a:r>
              <a:rPr lang="en-GB" sz="1400" i="1" dirty="0" err="1">
                <a:latin typeface="+mn-lt"/>
              </a:rPr>
              <a:t>Ors</a:t>
            </a:r>
            <a:r>
              <a:rPr lang="en-GB" sz="1400" i="1" dirty="0">
                <a:latin typeface="+mn-lt"/>
              </a:rPr>
              <a:t> v </a:t>
            </a:r>
            <a:r>
              <a:rPr lang="en-GB" sz="1400" i="1" dirty="0" err="1">
                <a:latin typeface="+mn-lt"/>
              </a:rPr>
              <a:t>BDW</a:t>
            </a:r>
            <a:r>
              <a:rPr lang="en-GB" sz="1400" i="1" dirty="0">
                <a:latin typeface="+mn-lt"/>
              </a:rPr>
              <a:t> Trading Ltd (and by analogy Skandia Property (UK) Ltd v Thames Water Utilities Ltd </a:t>
            </a:r>
            <a:r>
              <a:rPr lang="en-GB" sz="1400" dirty="0">
                <a:latin typeface="+mn-lt"/>
              </a:rPr>
              <a:t>– confirms that if a sum has been assessed as reasonable by an experienced loss adjuster (as is typically the case) then the court will attach significant weight to the reasonableness of the sums paid, and it will take good evidence to demonstrate the sum was not in fact reasonable, because insurers and loss adjusters have a clear incentive to ensure the sums paid are kept to a minimum. </a:t>
            </a:r>
          </a:p>
          <a:p>
            <a:pPr marL="233363" indent="-233363">
              <a:buFont typeface="Arial" panose="020B0604020202020204" pitchFamily="34" charset="0"/>
              <a:buChar char="•"/>
            </a:pPr>
            <a:r>
              <a:rPr lang="en-GB" sz="1400" dirty="0">
                <a:latin typeface="+mn-lt"/>
              </a:rPr>
              <a:t>We typically use this argument when coming across difficult opposition and can use a Part 36 offer to prompt settlement negotiations pre-action.  </a:t>
            </a:r>
          </a:p>
          <a:p>
            <a:endParaRPr lang="en-GB" sz="1600" dirty="0">
              <a:latin typeface="+mj-lt"/>
            </a:endParaRPr>
          </a:p>
        </p:txBody>
      </p:sp>
    </p:spTree>
    <p:extLst>
      <p:ext uri="{BB962C8B-B14F-4D97-AF65-F5344CB8AC3E}">
        <p14:creationId xmlns:p14="http://schemas.microsoft.com/office/powerpoint/2010/main" val="19095195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165491" y="2563906"/>
            <a:ext cx="5239874" cy="35948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60291" y="2563905"/>
            <a:ext cx="5239874" cy="35948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Damages</a:t>
            </a:r>
            <a:endParaRPr lang="en-GB" dirty="0"/>
          </a:p>
        </p:txBody>
      </p:sp>
      <p:sp>
        <p:nvSpPr>
          <p:cNvPr id="3" name="Footer Placeholder 2"/>
          <p:cNvSpPr>
            <a:spLocks noGrp="1"/>
          </p:cNvSpPr>
          <p:nvPr>
            <p:ph type="ftr" sz="quarter" idx="10"/>
          </p:nvPr>
        </p:nvSpPr>
        <p:spPr/>
        <p:txBody>
          <a:bodyPr/>
          <a:lstStyle/>
          <a:p>
            <a:r>
              <a:rPr lang="en-US" dirty="0"/>
              <a:t>DWF |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48</a:t>
            </a:fld>
            <a:endParaRPr lang="en-US" dirty="0"/>
          </a:p>
        </p:txBody>
      </p:sp>
      <p:sp>
        <p:nvSpPr>
          <p:cNvPr id="5" name="Text Placeholder 4"/>
          <p:cNvSpPr>
            <a:spLocks noGrp="1"/>
          </p:cNvSpPr>
          <p:nvPr>
            <p:ph type="body" sz="quarter" idx="19"/>
          </p:nvPr>
        </p:nvSpPr>
        <p:spPr>
          <a:xfrm>
            <a:off x="560291" y="2180872"/>
            <a:ext cx="5239874" cy="246221"/>
          </a:xfrm>
          <a:solidFill>
            <a:schemeClr val="accent3"/>
          </a:solidFill>
        </p:spPr>
        <p:txBody>
          <a:bodyPr anchor="ctr"/>
          <a:lstStyle/>
          <a:p>
            <a:r>
              <a:rPr lang="en-GB" dirty="0" smtClean="0">
                <a:solidFill>
                  <a:schemeClr val="bg1"/>
                </a:solidFill>
              </a:rPr>
              <a:t>Mitigation</a:t>
            </a:r>
            <a:endParaRPr lang="en-GB" dirty="0">
              <a:solidFill>
                <a:schemeClr val="bg1"/>
              </a:solidFill>
            </a:endParaRPr>
          </a:p>
        </p:txBody>
      </p:sp>
      <p:sp>
        <p:nvSpPr>
          <p:cNvPr id="6" name="Text Placeholder 5"/>
          <p:cNvSpPr>
            <a:spLocks noGrp="1"/>
          </p:cNvSpPr>
          <p:nvPr>
            <p:ph type="body" sz="quarter" idx="35"/>
          </p:nvPr>
        </p:nvSpPr>
        <p:spPr>
          <a:xfrm>
            <a:off x="6165491" y="2180872"/>
            <a:ext cx="5239874" cy="246221"/>
          </a:xfrm>
          <a:solidFill>
            <a:schemeClr val="accent3"/>
          </a:solidFill>
        </p:spPr>
        <p:txBody>
          <a:bodyPr anchor="ctr"/>
          <a:lstStyle/>
          <a:p>
            <a:r>
              <a:rPr lang="en-GB" dirty="0">
                <a:solidFill>
                  <a:schemeClr val="bg1"/>
                </a:solidFill>
              </a:rPr>
              <a:t>What can the insured recover</a:t>
            </a:r>
            <a:r>
              <a:rPr lang="en-GB" dirty="0" smtClean="0">
                <a:solidFill>
                  <a:schemeClr val="bg1"/>
                </a:solidFill>
              </a:rPr>
              <a:t>?</a:t>
            </a:r>
            <a:endParaRPr lang="en-GB" dirty="0">
              <a:solidFill>
                <a:schemeClr val="bg1"/>
              </a:solidFill>
            </a:endParaRPr>
          </a:p>
        </p:txBody>
      </p:sp>
      <p:sp>
        <p:nvSpPr>
          <p:cNvPr id="9" name="Text Placeholder 69">
            <a:extLst>
              <a:ext uri="{FF2B5EF4-FFF2-40B4-BE49-F238E27FC236}">
                <a16:creationId xmlns:a16="http://schemas.microsoft.com/office/drawing/2014/main" id="{E9A2042E-DC1E-6245-860F-86C88286A46D}"/>
              </a:ext>
            </a:extLst>
          </p:cNvPr>
          <p:cNvSpPr txBox="1">
            <a:spLocks/>
          </p:cNvSpPr>
          <p:nvPr/>
        </p:nvSpPr>
        <p:spPr>
          <a:xfrm>
            <a:off x="1341626" y="2894923"/>
            <a:ext cx="3899031"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chemeClr val="tx1"/>
                </a:solidFill>
              </a:rPr>
              <a:t>Claimant is under a duty to mitigate losses</a:t>
            </a:r>
          </a:p>
        </p:txBody>
      </p:sp>
      <p:pic>
        <p:nvPicPr>
          <p:cNvPr id="10" name="Picture Placeholder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53" y="2656195"/>
            <a:ext cx="675858" cy="675858"/>
          </a:xfrm>
          <a:prstGeom prst="rect">
            <a:avLst/>
          </a:prstGeom>
        </p:spPr>
      </p:pic>
      <p:sp>
        <p:nvSpPr>
          <p:cNvPr id="11" name="Text Placeholder 69">
            <a:extLst>
              <a:ext uri="{FF2B5EF4-FFF2-40B4-BE49-F238E27FC236}">
                <a16:creationId xmlns:a16="http://schemas.microsoft.com/office/drawing/2014/main" id="{E9A2042E-DC1E-6245-860F-86C88286A46D}"/>
              </a:ext>
            </a:extLst>
          </p:cNvPr>
          <p:cNvSpPr txBox="1">
            <a:spLocks/>
          </p:cNvSpPr>
          <p:nvPr/>
        </p:nvSpPr>
        <p:spPr>
          <a:xfrm>
            <a:off x="1304329" y="3852644"/>
            <a:ext cx="4264195"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chemeClr val="tx1"/>
                </a:solidFill>
              </a:rPr>
              <a:t>Burden on defendant to show failure to mitigate </a:t>
            </a:r>
          </a:p>
        </p:txBody>
      </p:sp>
      <p:pic>
        <p:nvPicPr>
          <p:cNvPr id="12" name="Picture Placeholder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16" y="3603709"/>
            <a:ext cx="675533" cy="675858"/>
          </a:xfrm>
          <a:prstGeom prst="rect">
            <a:avLst/>
          </a:prstGeom>
        </p:spPr>
      </p:pic>
      <p:sp>
        <p:nvSpPr>
          <p:cNvPr id="13" name="Text Placeholder 69">
            <a:extLst>
              <a:ext uri="{FF2B5EF4-FFF2-40B4-BE49-F238E27FC236}">
                <a16:creationId xmlns:a16="http://schemas.microsoft.com/office/drawing/2014/main" id="{E9A2042E-DC1E-6245-860F-86C88286A46D}"/>
              </a:ext>
            </a:extLst>
          </p:cNvPr>
          <p:cNvSpPr txBox="1">
            <a:spLocks/>
          </p:cNvSpPr>
          <p:nvPr/>
        </p:nvSpPr>
        <p:spPr>
          <a:xfrm>
            <a:off x="6942536" y="2894923"/>
            <a:ext cx="3899031"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chemeClr val="tx1"/>
                </a:solidFill>
              </a:rPr>
              <a:t>Policy </a:t>
            </a:r>
            <a:r>
              <a:rPr lang="en-GB" sz="1400" dirty="0" smtClean="0">
                <a:solidFill>
                  <a:schemeClr val="tx1"/>
                </a:solidFill>
              </a:rPr>
              <a:t>Excess</a:t>
            </a:r>
            <a:endParaRPr lang="en-GB" sz="1400" dirty="0">
              <a:solidFill>
                <a:schemeClr val="tx1"/>
              </a:solidFill>
            </a:endParaRPr>
          </a:p>
        </p:txBody>
      </p:sp>
      <p:pic>
        <p:nvPicPr>
          <p:cNvPr id="14" name="Picture Placeholder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654" y="2678425"/>
            <a:ext cx="675533" cy="675858"/>
          </a:xfrm>
          <a:prstGeom prst="rect">
            <a:avLst/>
          </a:prstGeom>
        </p:spPr>
      </p:pic>
      <p:sp>
        <p:nvSpPr>
          <p:cNvPr id="15" name="Text Placeholder 69">
            <a:extLst>
              <a:ext uri="{FF2B5EF4-FFF2-40B4-BE49-F238E27FC236}">
                <a16:creationId xmlns:a16="http://schemas.microsoft.com/office/drawing/2014/main" id="{E9A2042E-DC1E-6245-860F-86C88286A46D}"/>
              </a:ext>
            </a:extLst>
          </p:cNvPr>
          <p:cNvSpPr txBox="1">
            <a:spLocks/>
          </p:cNvSpPr>
          <p:nvPr/>
        </p:nvSpPr>
        <p:spPr>
          <a:xfrm>
            <a:off x="6942536" y="3618473"/>
            <a:ext cx="3899031" cy="64633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smtClean="0">
                <a:solidFill>
                  <a:schemeClr val="tx1"/>
                </a:solidFill>
              </a:rPr>
              <a:t>General </a:t>
            </a:r>
            <a:r>
              <a:rPr lang="en-GB" sz="1400" dirty="0">
                <a:solidFill>
                  <a:schemeClr val="tx1"/>
                </a:solidFill>
              </a:rPr>
              <a:t>Damages (Distress and Inconvenience) – rarely above £1,500 per </a:t>
            </a:r>
            <a:r>
              <a:rPr lang="en-GB" sz="1400" dirty="0" smtClean="0">
                <a:solidFill>
                  <a:schemeClr val="tx1"/>
                </a:solidFill>
              </a:rPr>
              <a:t>year</a:t>
            </a:r>
            <a:endParaRPr lang="en-GB" sz="1400" dirty="0">
              <a:solidFill>
                <a:schemeClr val="tx1"/>
              </a:solidFill>
            </a:endParaRPr>
          </a:p>
        </p:txBody>
      </p:sp>
      <p:pic>
        <p:nvPicPr>
          <p:cNvPr id="16" name="Picture Placeholder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91" y="3591776"/>
            <a:ext cx="675858" cy="675858"/>
          </a:xfrm>
          <a:prstGeom prst="rect">
            <a:avLst/>
          </a:prstGeom>
        </p:spPr>
      </p:pic>
      <p:sp>
        <p:nvSpPr>
          <p:cNvPr id="17" name="Text Placeholder 69">
            <a:extLst>
              <a:ext uri="{FF2B5EF4-FFF2-40B4-BE49-F238E27FC236}">
                <a16:creationId xmlns:a16="http://schemas.microsoft.com/office/drawing/2014/main" id="{E9A2042E-DC1E-6245-860F-86C88286A46D}"/>
              </a:ext>
            </a:extLst>
          </p:cNvPr>
          <p:cNvSpPr txBox="1">
            <a:spLocks/>
          </p:cNvSpPr>
          <p:nvPr/>
        </p:nvSpPr>
        <p:spPr>
          <a:xfrm>
            <a:off x="6958178" y="4753755"/>
            <a:ext cx="3899031"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accent3"/>
                </a:solidFill>
                <a:latin typeface="Merriweather Light" pitchFamily="2" charset="77"/>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erriweather Light" pitchFamily="2" charset="77"/>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ct val="100000"/>
              </a:lnSpc>
              <a:spcBef>
                <a:spcPts val="50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0000" indent="-1800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smtClean="0">
                <a:solidFill>
                  <a:schemeClr val="tx1"/>
                </a:solidFill>
              </a:rPr>
              <a:t>Uninsured </a:t>
            </a:r>
            <a:r>
              <a:rPr lang="en-GB" sz="1400" dirty="0">
                <a:solidFill>
                  <a:schemeClr val="tx1"/>
                </a:solidFill>
              </a:rPr>
              <a:t>losses</a:t>
            </a:r>
          </a:p>
        </p:txBody>
      </p:sp>
      <p:pic>
        <p:nvPicPr>
          <p:cNvPr id="18" name="Picture Placeholder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133" y="4537257"/>
            <a:ext cx="675858" cy="675858"/>
          </a:xfrm>
          <a:prstGeom prst="rect">
            <a:avLst/>
          </a:prstGeom>
        </p:spPr>
      </p:pic>
    </p:spTree>
    <p:extLst>
      <p:ext uri="{BB962C8B-B14F-4D97-AF65-F5344CB8AC3E}">
        <p14:creationId xmlns:p14="http://schemas.microsoft.com/office/powerpoint/2010/main" val="3306619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91DCE4-6175-694F-98AC-E7594F9FD474}"/>
              </a:ext>
            </a:extLst>
          </p:cNvPr>
          <p:cNvSpPr>
            <a:spLocks noGrp="1"/>
          </p:cNvSpPr>
          <p:nvPr>
            <p:ph type="title"/>
          </p:nvPr>
        </p:nvSpPr>
        <p:spPr>
          <a:xfrm>
            <a:off x="757140" y="2521077"/>
            <a:ext cx="8640859" cy="615553"/>
          </a:xfrm>
        </p:spPr>
        <p:txBody>
          <a:bodyPr/>
          <a:lstStyle/>
          <a:p>
            <a:r>
              <a:rPr lang="en-US" dirty="0" smtClean="0">
                <a:solidFill>
                  <a:schemeClr val="tx1"/>
                </a:solidFill>
              </a:rPr>
              <a:t>Life Cycle</a:t>
            </a:r>
            <a:endParaRPr lang="en-US" dirty="0">
              <a:solidFill>
                <a:schemeClr val="tx1"/>
              </a:solidFill>
            </a:endParaRPr>
          </a:p>
        </p:txBody>
      </p:sp>
    </p:spTree>
    <p:extLst>
      <p:ext uri="{BB962C8B-B14F-4D97-AF65-F5344CB8AC3E}">
        <p14:creationId xmlns:p14="http://schemas.microsoft.com/office/powerpoint/2010/main" val="20998685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Damages</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49</a:t>
            </a:fld>
            <a:endParaRPr lang="en-US" dirty="0"/>
          </a:p>
        </p:txBody>
      </p:sp>
      <p:sp>
        <p:nvSpPr>
          <p:cNvPr id="5" name="Text Placeholder 4"/>
          <p:cNvSpPr>
            <a:spLocks noGrp="1"/>
          </p:cNvSpPr>
          <p:nvPr>
            <p:ph type="body" sz="quarter" idx="12"/>
          </p:nvPr>
        </p:nvSpPr>
        <p:spPr>
          <a:xfrm>
            <a:off x="560291" y="2051050"/>
            <a:ext cx="11073600" cy="620683"/>
          </a:xfrm>
        </p:spPr>
        <p:txBody>
          <a:bodyPr/>
          <a:lstStyle/>
          <a:p>
            <a:r>
              <a:rPr lang="en-GB" dirty="0"/>
              <a:t>Recovering insured and uninsured losses</a:t>
            </a:r>
          </a:p>
          <a:p>
            <a:endParaRPr lang="en-GB" dirty="0"/>
          </a:p>
        </p:txBody>
      </p:sp>
      <p:sp>
        <p:nvSpPr>
          <p:cNvPr id="6" name="Text Placeholder 5"/>
          <p:cNvSpPr>
            <a:spLocks noGrp="1"/>
          </p:cNvSpPr>
          <p:nvPr>
            <p:ph type="body" sz="quarter" idx="41"/>
          </p:nvPr>
        </p:nvSpPr>
        <p:spPr>
          <a:xfrm>
            <a:off x="560388" y="2446040"/>
            <a:ext cx="11080750" cy="2882840"/>
          </a:xfrm>
        </p:spPr>
        <p:txBody>
          <a:bodyPr/>
          <a:lstStyle/>
          <a:p>
            <a:pPr marL="285750" indent="-285750">
              <a:buFont typeface="Arial" panose="020B0604020202020204" pitchFamily="34" charset="0"/>
              <a:buChar char="•"/>
            </a:pPr>
            <a:r>
              <a:rPr lang="en-GB" sz="1400" dirty="0">
                <a:latin typeface="+mn-lt"/>
              </a:rPr>
              <a:t>General rule – “pay up, recover down” Napier and Ettrick (Lord) v R F Kershaw</a:t>
            </a:r>
          </a:p>
          <a:p>
            <a:pPr marL="285750" indent="-285750">
              <a:buFont typeface="Arial" panose="020B0604020202020204" pitchFamily="34" charset="0"/>
              <a:buChar char="•"/>
            </a:pPr>
            <a:r>
              <a:rPr lang="en-GB" sz="1400" dirty="0">
                <a:latin typeface="+mn-lt"/>
              </a:rPr>
              <a:t>Insured will pay excess first, then insurers will pay their share, followed by the insured covering any uninsured losses;</a:t>
            </a:r>
          </a:p>
          <a:p>
            <a:pPr marL="285750" indent="-285750">
              <a:buFont typeface="Arial" panose="020B0604020202020204" pitchFamily="34" charset="0"/>
              <a:buChar char="•"/>
            </a:pPr>
            <a:r>
              <a:rPr lang="en-GB" sz="1400" dirty="0">
                <a:latin typeface="+mn-lt"/>
              </a:rPr>
              <a:t>In a recovery, out of the sums recovered the uninsured losses are paid first, followed by the insured losses, followed by any </a:t>
            </a:r>
            <a:r>
              <a:rPr lang="en-GB" sz="1400" dirty="0" smtClean="0">
                <a:latin typeface="+mn-lt"/>
              </a:rPr>
              <a:t>excess</a:t>
            </a:r>
            <a:endParaRPr lang="en-GB" sz="1600" dirty="0" smtClean="0">
              <a:latin typeface="+mn-lt"/>
            </a:endParaRPr>
          </a:p>
          <a:p>
            <a:endParaRPr lang="en-GB" sz="1600" dirty="0" smtClean="0">
              <a:latin typeface="+mj-lt"/>
            </a:endParaRPr>
          </a:p>
          <a:p>
            <a:r>
              <a:rPr lang="en-GB" sz="1600" b="1" dirty="0" smtClean="0">
                <a:solidFill>
                  <a:schemeClr val="accent3"/>
                </a:solidFill>
                <a:latin typeface="+mj-lt"/>
              </a:rPr>
              <a:t>BUT</a:t>
            </a:r>
          </a:p>
          <a:p>
            <a:endParaRPr lang="en-GB" sz="1600" dirty="0">
              <a:latin typeface="+mj-lt"/>
            </a:endParaRPr>
          </a:p>
          <a:p>
            <a:pPr marL="285750" indent="-285750">
              <a:buFont typeface="Arial" panose="020B0604020202020204" pitchFamily="34" charset="0"/>
              <a:buChar char="•"/>
            </a:pPr>
            <a:r>
              <a:rPr lang="en-GB" sz="1400" dirty="0">
                <a:latin typeface="+mn-lt"/>
              </a:rPr>
              <a:t>Where there is underinsurance and an average clause has been applied, any recovery sums are split in in accordance with the average levels applied </a:t>
            </a:r>
          </a:p>
          <a:p>
            <a:pPr marL="285750" indent="-285750">
              <a:buFont typeface="Arial" panose="020B0604020202020204" pitchFamily="34" charset="0"/>
              <a:buChar char="•"/>
            </a:pPr>
            <a:r>
              <a:rPr lang="en-GB" sz="1400" dirty="0">
                <a:latin typeface="+mn-lt"/>
              </a:rPr>
              <a:t>Occasionally apportionment agreements may be necessary</a:t>
            </a:r>
          </a:p>
          <a:p>
            <a:pPr marL="285750" indent="-285750">
              <a:buFont typeface="Arial" panose="020B0604020202020204" pitchFamily="34" charset="0"/>
              <a:buChar char="•"/>
            </a:pPr>
            <a:endParaRPr lang="en-GB" sz="1600" dirty="0">
              <a:latin typeface="+mj-lt"/>
            </a:endParaRPr>
          </a:p>
        </p:txBody>
      </p:sp>
    </p:spTree>
    <p:extLst>
      <p:ext uri="{BB962C8B-B14F-4D97-AF65-F5344CB8AC3E}">
        <p14:creationId xmlns:p14="http://schemas.microsoft.com/office/powerpoint/2010/main" val="23499853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98914" y="632466"/>
            <a:ext cx="8093086" cy="538609"/>
          </a:xfrm>
        </p:spPr>
        <p:txBody>
          <a:bodyPr/>
          <a:lstStyle/>
          <a:p>
            <a:r>
              <a:rPr lang="en-GB" dirty="0" smtClean="0"/>
              <a:t>Damages</a:t>
            </a:r>
            <a:endParaRPr lang="en-GB" dirty="0"/>
          </a:p>
        </p:txBody>
      </p:sp>
      <p:sp>
        <p:nvSpPr>
          <p:cNvPr id="5" name="Footer Placeholder 4"/>
          <p:cNvSpPr>
            <a:spLocks noGrp="1"/>
          </p:cNvSpPr>
          <p:nvPr>
            <p:ph type="ftr" sz="quarter" idx="13"/>
          </p:nvPr>
        </p:nvSpPr>
        <p:spPr>
          <a:xfrm>
            <a:off x="4386913" y="6436556"/>
            <a:ext cx="7251616" cy="169277"/>
          </a:xfrm>
        </p:spPr>
        <p:txBody>
          <a:bodyPr/>
          <a:lstStyle/>
          <a:p>
            <a:r>
              <a:rPr lang="en-US" dirty="0"/>
              <a:t>DWF | Property Recoveries</a:t>
            </a:r>
          </a:p>
        </p:txBody>
      </p:sp>
      <p:sp>
        <p:nvSpPr>
          <p:cNvPr id="6" name="Slide Number Placeholder 5"/>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Rectangle 7"/>
          <p:cNvSpPr/>
          <p:nvPr/>
        </p:nvSpPr>
        <p:spPr>
          <a:xfrm>
            <a:off x="0" y="0"/>
            <a:ext cx="389068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Rectangle 8"/>
          <p:cNvSpPr/>
          <p:nvPr/>
        </p:nvSpPr>
        <p:spPr>
          <a:xfrm>
            <a:off x="591671" y="1398494"/>
            <a:ext cx="2725270" cy="4069977"/>
          </a:xfrm>
          <a:prstGeom prst="rect">
            <a:avLst/>
          </a:prstGeom>
          <a:solidFill>
            <a:schemeClr val="accent3">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srgbClr val="FFFFFF"/>
                </a:solidFill>
                <a:effectLst/>
                <a:uLnTx/>
                <a:uFillTx/>
                <a:latin typeface="Merriweather Light"/>
                <a:ea typeface="+mn-ea"/>
                <a:cs typeface="+mn-cs"/>
              </a:rPr>
              <a:t>Practical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srgbClr val="FFFFFF"/>
                </a:solidFill>
                <a:effectLst/>
                <a:uLnTx/>
                <a:uFillTx/>
                <a:latin typeface="Merriweather Light"/>
                <a:ea typeface="+mn-ea"/>
                <a:cs typeface="+mn-cs"/>
              </a:rPr>
              <a:t>Tips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Merriweather Light"/>
              <a:ea typeface="+mn-ea"/>
              <a:cs typeface="+mn-cs"/>
            </a:endParaRPr>
          </a:p>
        </p:txBody>
      </p:sp>
      <p:sp>
        <p:nvSpPr>
          <p:cNvPr id="12"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25596" y="1635243"/>
            <a:ext cx="6712933" cy="430887"/>
          </a:xfrm>
          <a:prstGeom prst="rect">
            <a:avLst/>
          </a:prstGeom>
        </p:spPr>
        <p:txBody>
          <a:bodyPr/>
          <a:lstStyle/>
          <a:p>
            <a:r>
              <a:rPr lang="en-GB" sz="1400" dirty="0">
                <a:solidFill>
                  <a:schemeClr val="tx1"/>
                </a:solidFill>
                <a:latin typeface="+mn-lt"/>
              </a:rPr>
              <a:t>Ensure that all payments are fully supported by documents (i.e. invoices, detailed estimates/quotations, original purchase receipts) to maximise recovery</a:t>
            </a:r>
          </a:p>
        </p:txBody>
      </p:sp>
      <p:pic>
        <p:nvPicPr>
          <p:cNvPr id="13" name="Picture Placeholder 22"/>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4144261" y="1504237"/>
            <a:ext cx="676182" cy="675858"/>
          </a:xfrm>
          <a:prstGeom prst="rect">
            <a:avLst/>
          </a:prstGeom>
        </p:spPr>
      </p:pic>
      <p:sp>
        <p:nvSpPr>
          <p:cNvPr id="15"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25596" y="2488761"/>
            <a:ext cx="6712933" cy="430887"/>
          </a:xfrm>
          <a:prstGeom prst="rect">
            <a:avLst/>
          </a:prstGeom>
        </p:spPr>
        <p:txBody>
          <a:bodyPr/>
          <a:lstStyle/>
          <a:p>
            <a:r>
              <a:rPr lang="en-GB" sz="1400" dirty="0">
                <a:solidFill>
                  <a:schemeClr val="tx1"/>
                </a:solidFill>
                <a:latin typeface="+mn-lt"/>
              </a:rPr>
              <a:t>On smaller claims &gt;£25K tendering exercise is not usually necessary but obtain more than one quote (preferably 2/3 to show evidence of competitive pricing) </a:t>
            </a:r>
          </a:p>
        </p:txBody>
      </p:sp>
      <p:pic>
        <p:nvPicPr>
          <p:cNvPr id="16" name="Picture Placeholder 2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4144261" y="2332212"/>
            <a:ext cx="676183" cy="676183"/>
          </a:xfrm>
          <a:prstGeom prst="rect">
            <a:avLst/>
          </a:prstGeom>
        </p:spPr>
      </p:pic>
      <p:sp>
        <p:nvSpPr>
          <p:cNvPr id="17"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25759" y="3426468"/>
            <a:ext cx="6712933" cy="215444"/>
          </a:xfrm>
          <a:prstGeom prst="rect">
            <a:avLst/>
          </a:prstGeom>
        </p:spPr>
        <p:txBody>
          <a:bodyPr/>
          <a:lstStyle/>
          <a:p>
            <a:r>
              <a:rPr lang="en-GB" sz="1400" dirty="0">
                <a:solidFill>
                  <a:schemeClr val="tx1"/>
                </a:solidFill>
                <a:latin typeface="+mn-lt"/>
              </a:rPr>
              <a:t>On larger claims, provide evidence of a tendering exercise </a:t>
            </a:r>
          </a:p>
        </p:txBody>
      </p:sp>
      <p:pic>
        <p:nvPicPr>
          <p:cNvPr id="18" name="Picture Placeholder 22"/>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4144586" y="3191194"/>
            <a:ext cx="675858" cy="675858"/>
          </a:xfrm>
          <a:prstGeom prst="rect">
            <a:avLst/>
          </a:prstGeom>
        </p:spPr>
      </p:pic>
      <p:sp>
        <p:nvSpPr>
          <p:cNvPr id="14"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19641" y="4226130"/>
            <a:ext cx="6712933" cy="215444"/>
          </a:xfrm>
          <a:prstGeom prst="rect">
            <a:avLst/>
          </a:prstGeom>
        </p:spPr>
        <p:txBody>
          <a:bodyPr/>
          <a:lstStyle/>
          <a:p>
            <a:r>
              <a:rPr lang="en-GB" sz="1400" dirty="0">
                <a:solidFill>
                  <a:schemeClr val="tx1"/>
                </a:solidFill>
                <a:latin typeface="+mn-lt"/>
              </a:rPr>
              <a:t>Cash payments, based on a robust tendering exercise, are still recoverable</a:t>
            </a:r>
          </a:p>
        </p:txBody>
      </p:sp>
      <p:pic>
        <p:nvPicPr>
          <p:cNvPr id="20" name="Picture Placeholder 22"/>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tretch>
            <a:fillRect/>
          </a:stretch>
        </p:blipFill>
        <p:spPr>
          <a:xfrm>
            <a:off x="4138307" y="4003154"/>
            <a:ext cx="676183" cy="676183"/>
          </a:xfrm>
          <a:prstGeom prst="rect">
            <a:avLst/>
          </a:prstGeom>
        </p:spPr>
      </p:pic>
      <p:sp>
        <p:nvSpPr>
          <p:cNvPr id="19"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25920" y="5015264"/>
            <a:ext cx="6712933" cy="215444"/>
          </a:xfrm>
          <a:prstGeom prst="rect">
            <a:avLst/>
          </a:prstGeom>
        </p:spPr>
        <p:txBody>
          <a:bodyPr/>
          <a:lstStyle/>
          <a:p>
            <a:r>
              <a:rPr lang="en-GB" sz="1400" dirty="0">
                <a:solidFill>
                  <a:schemeClr val="tx1"/>
                </a:solidFill>
                <a:latin typeface="+mn-lt"/>
              </a:rPr>
              <a:t>Beware of when the third party carries out the remedial works </a:t>
            </a:r>
          </a:p>
        </p:txBody>
      </p:sp>
      <p:pic>
        <p:nvPicPr>
          <p:cNvPr id="21" name="Picture Placeholder 22"/>
          <p:cNvPicPr>
            <a:picLocks noGrp="1" noChangeAspect="1"/>
          </p:cNvPicPr>
          <p:nvPr>
            <p:ph type="pic" sz="quarter" idx="4294967295"/>
          </p:nvPr>
        </p:nvPicPr>
        <p:blipFill>
          <a:blip r:embed="rId6">
            <a:extLst>
              <a:ext uri="{28A0092B-C50C-407E-A947-70E740481C1C}">
                <a14:useLocalDpi xmlns:a14="http://schemas.microsoft.com/office/drawing/2010/main" val="0"/>
              </a:ext>
            </a:extLst>
          </a:blip>
          <a:stretch>
            <a:fillRect/>
          </a:stretch>
        </p:blipFill>
        <p:spPr>
          <a:xfrm>
            <a:off x="4144586" y="4792450"/>
            <a:ext cx="676183" cy="675858"/>
          </a:xfrm>
          <a:prstGeom prst="rect">
            <a:avLst/>
          </a:prstGeom>
        </p:spPr>
      </p:pic>
      <p:sp>
        <p:nvSpPr>
          <p:cNvPr id="22" name="Text Placeholder 69">
            <a:extLst>
              <a:ext uri="{FF2B5EF4-FFF2-40B4-BE49-F238E27FC236}">
                <a16:creationId xmlns:a16="http://schemas.microsoft.com/office/drawing/2014/main" id="{E9A2042E-DC1E-6245-860F-86C88286A46D}"/>
              </a:ext>
            </a:extLst>
          </p:cNvPr>
          <p:cNvSpPr>
            <a:spLocks noGrp="1"/>
          </p:cNvSpPr>
          <p:nvPr>
            <p:ph type="body" sz="quarter" idx="4294967295"/>
          </p:nvPr>
        </p:nvSpPr>
        <p:spPr>
          <a:xfrm>
            <a:off x="4925920" y="5681861"/>
            <a:ext cx="6712933" cy="430887"/>
          </a:xfrm>
          <a:prstGeom prst="rect">
            <a:avLst/>
          </a:prstGeom>
        </p:spPr>
        <p:txBody>
          <a:bodyPr/>
          <a:lstStyle/>
          <a:p>
            <a:r>
              <a:rPr lang="en-GB" sz="1400" dirty="0">
                <a:solidFill>
                  <a:schemeClr val="tx1"/>
                </a:solidFill>
                <a:latin typeface="+mn-lt"/>
              </a:rPr>
              <a:t>Retention payments often between 3-5% of works are recoverable (keep in mind if exploring settlement) </a:t>
            </a:r>
          </a:p>
        </p:txBody>
      </p:sp>
      <p:pic>
        <p:nvPicPr>
          <p:cNvPr id="23" name="Picture Placeholder 22"/>
          <p:cNvPicPr>
            <a:picLocks noGrp="1" noChangeAspect="1"/>
          </p:cNvPicPr>
          <p:nvPr>
            <p:ph type="pic" sz="quarter" idx="4294967295"/>
          </p:nvPr>
        </p:nvPicPr>
        <p:blipFill>
          <a:blip r:embed="rId7">
            <a:extLst>
              <a:ext uri="{28A0092B-C50C-407E-A947-70E740481C1C}">
                <a14:useLocalDpi xmlns:a14="http://schemas.microsoft.com/office/drawing/2010/main" val="0"/>
              </a:ext>
            </a:extLst>
          </a:blip>
          <a:stretch>
            <a:fillRect/>
          </a:stretch>
        </p:blipFill>
        <p:spPr>
          <a:xfrm>
            <a:off x="4144586" y="5577922"/>
            <a:ext cx="676183" cy="676183"/>
          </a:xfrm>
          <a:prstGeom prst="rect">
            <a:avLst/>
          </a:prstGeom>
        </p:spPr>
      </p:pic>
    </p:spTree>
    <p:extLst>
      <p:ext uri="{BB962C8B-B14F-4D97-AF65-F5344CB8AC3E}">
        <p14:creationId xmlns:p14="http://schemas.microsoft.com/office/powerpoint/2010/main" val="12353884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Damages</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51</a:t>
            </a:fld>
            <a:endParaRPr lang="en-US" dirty="0"/>
          </a:p>
        </p:txBody>
      </p:sp>
      <p:sp>
        <p:nvSpPr>
          <p:cNvPr id="5" name="Text Placeholder 4"/>
          <p:cNvSpPr>
            <a:spLocks noGrp="1"/>
          </p:cNvSpPr>
          <p:nvPr>
            <p:ph type="body" sz="quarter" idx="12"/>
          </p:nvPr>
        </p:nvSpPr>
        <p:spPr>
          <a:xfrm>
            <a:off x="3935787" y="5839884"/>
            <a:ext cx="3460378" cy="246221"/>
          </a:xfrm>
        </p:spPr>
        <p:txBody>
          <a:bodyPr/>
          <a:lstStyle/>
          <a:p>
            <a:r>
              <a:rPr lang="en-GB" dirty="0" smtClean="0"/>
              <a:t>Pay Up and Recovery Down Model</a:t>
            </a:r>
            <a:endParaRPr lang="en-GB" dirty="0"/>
          </a:p>
        </p:txBody>
      </p:sp>
      <p:sp>
        <p:nvSpPr>
          <p:cNvPr id="8" name="Oval 7"/>
          <p:cNvSpPr/>
          <p:nvPr/>
        </p:nvSpPr>
        <p:spPr>
          <a:xfrm>
            <a:off x="4706471" y="1374697"/>
            <a:ext cx="1981200" cy="9861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Uninsured Loss</a:t>
            </a:r>
            <a:endParaRPr lang="en-GB" dirty="0"/>
          </a:p>
        </p:txBody>
      </p:sp>
      <p:sp>
        <p:nvSpPr>
          <p:cNvPr id="9" name="Oval 8"/>
          <p:cNvSpPr/>
          <p:nvPr/>
        </p:nvSpPr>
        <p:spPr>
          <a:xfrm>
            <a:off x="4751575" y="2826625"/>
            <a:ext cx="1981200" cy="9861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Policy Outlay</a:t>
            </a:r>
            <a:endParaRPr lang="en-GB" dirty="0"/>
          </a:p>
        </p:txBody>
      </p:sp>
      <p:sp>
        <p:nvSpPr>
          <p:cNvPr id="10" name="Oval 9"/>
          <p:cNvSpPr/>
          <p:nvPr/>
        </p:nvSpPr>
        <p:spPr>
          <a:xfrm>
            <a:off x="4706471" y="4444980"/>
            <a:ext cx="1981200" cy="9861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Policy Excess</a:t>
            </a:r>
            <a:endParaRPr lang="en-GB" dirty="0"/>
          </a:p>
        </p:txBody>
      </p:sp>
      <p:sp>
        <p:nvSpPr>
          <p:cNvPr id="11" name="Rectangle 10"/>
          <p:cNvSpPr/>
          <p:nvPr/>
        </p:nvSpPr>
        <p:spPr>
          <a:xfrm>
            <a:off x="3039036" y="2983752"/>
            <a:ext cx="1084729" cy="611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3"/>
                </a:solidFill>
              </a:rPr>
              <a:t>PAY UP</a:t>
            </a:r>
            <a:endParaRPr lang="en-GB" dirty="0">
              <a:solidFill>
                <a:schemeClr val="accent3"/>
              </a:solidFill>
            </a:endParaRPr>
          </a:p>
        </p:txBody>
      </p:sp>
      <p:sp>
        <p:nvSpPr>
          <p:cNvPr id="12" name="Rectangle 11"/>
          <p:cNvSpPr/>
          <p:nvPr/>
        </p:nvSpPr>
        <p:spPr>
          <a:xfrm>
            <a:off x="7593106" y="1374697"/>
            <a:ext cx="1228165" cy="611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3"/>
                </a:solidFill>
              </a:rPr>
              <a:t>RECOVER DOWN</a:t>
            </a:r>
            <a:endParaRPr lang="en-GB" dirty="0">
              <a:solidFill>
                <a:schemeClr val="accent3"/>
              </a:solidFill>
            </a:endParaRPr>
          </a:p>
        </p:txBody>
      </p:sp>
      <p:cxnSp>
        <p:nvCxnSpPr>
          <p:cNvPr id="14" name="Straight Arrow Connector 13"/>
          <p:cNvCxnSpPr/>
          <p:nvPr/>
        </p:nvCxnSpPr>
        <p:spPr>
          <a:xfrm>
            <a:off x="8207188" y="2178424"/>
            <a:ext cx="0" cy="3252673"/>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581400" y="3665050"/>
            <a:ext cx="0" cy="1766047"/>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6692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91DCE4-6175-694F-98AC-E7594F9FD474}"/>
              </a:ext>
            </a:extLst>
          </p:cNvPr>
          <p:cNvSpPr>
            <a:spLocks noGrp="1"/>
          </p:cNvSpPr>
          <p:nvPr>
            <p:ph type="title"/>
          </p:nvPr>
        </p:nvSpPr>
        <p:spPr>
          <a:xfrm>
            <a:off x="757140" y="2628654"/>
            <a:ext cx="8640859" cy="615553"/>
          </a:xfrm>
        </p:spPr>
        <p:txBody>
          <a:bodyPr/>
          <a:lstStyle/>
          <a:p>
            <a:r>
              <a:rPr lang="en-US" dirty="0" smtClean="0">
                <a:solidFill>
                  <a:schemeClr val="tx1"/>
                </a:solidFill>
              </a:rPr>
              <a:t>Practical Tips</a:t>
            </a:r>
            <a:endParaRPr lang="en-US" dirty="0">
              <a:solidFill>
                <a:schemeClr val="tx1"/>
              </a:solidFill>
            </a:endParaRPr>
          </a:p>
        </p:txBody>
      </p:sp>
    </p:spTree>
    <p:extLst>
      <p:ext uri="{BB962C8B-B14F-4D97-AF65-F5344CB8AC3E}">
        <p14:creationId xmlns:p14="http://schemas.microsoft.com/office/powerpoint/2010/main" val="36781520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FBA2-83AD-DB44-AB6D-CEBB2D8B5290}"/>
              </a:ext>
            </a:extLst>
          </p:cNvPr>
          <p:cNvSpPr>
            <a:spLocks noGrp="1"/>
          </p:cNvSpPr>
          <p:nvPr>
            <p:ph type="title"/>
          </p:nvPr>
        </p:nvSpPr>
        <p:spPr/>
        <p:txBody>
          <a:bodyPr/>
          <a:lstStyle/>
          <a:p>
            <a:r>
              <a:rPr lang="en-GB" dirty="0"/>
              <a:t>Securing the evidence early</a:t>
            </a:r>
            <a:endParaRPr lang="en-US" dirty="0"/>
          </a:p>
        </p:txBody>
      </p:sp>
      <p:sp>
        <p:nvSpPr>
          <p:cNvPr id="3" name="Footer Placeholder 2">
            <a:extLst>
              <a:ext uri="{FF2B5EF4-FFF2-40B4-BE49-F238E27FC236}">
                <a16:creationId xmlns:a16="http://schemas.microsoft.com/office/drawing/2014/main" id="{3DEB53D4-3CD3-5148-8D3B-6BF9A62B1DE0}"/>
              </a:ext>
            </a:extLst>
          </p:cNvPr>
          <p:cNvSpPr>
            <a:spLocks noGrp="1"/>
          </p:cNvSpPr>
          <p:nvPr>
            <p:ph type="ftr" sz="quarter" idx="10"/>
          </p:nvPr>
        </p:nvSpPr>
        <p:spPr/>
        <p:txBody>
          <a:bodyPr/>
          <a:lstStyle/>
          <a:p>
            <a:r>
              <a:rPr lang="en-US" dirty="0"/>
              <a:t>DWF | Property Recoveries</a:t>
            </a:r>
          </a:p>
        </p:txBody>
      </p:sp>
      <p:sp>
        <p:nvSpPr>
          <p:cNvPr id="4" name="Slide Number Placeholder 3">
            <a:extLst>
              <a:ext uri="{FF2B5EF4-FFF2-40B4-BE49-F238E27FC236}">
                <a16:creationId xmlns:a16="http://schemas.microsoft.com/office/drawing/2014/main" id="{6F96AE02-A7DD-8B4F-A80A-759CC2AA1EC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100" b="1" i="0" u="none" strike="noStrike" kern="1200" cap="none" spc="0" normalizeH="0" baseline="0" noProof="0" dirty="0">
              <a:ln>
                <a:noFill/>
              </a:ln>
              <a:solidFill>
                <a:srgbClr val="D600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a:extLst>
              <a:ext uri="{FF2B5EF4-FFF2-40B4-BE49-F238E27FC236}">
                <a16:creationId xmlns:a16="http://schemas.microsoft.com/office/drawing/2014/main" id="{098E0E90-0DF0-6D41-9FD4-47F9659A5040}"/>
              </a:ext>
            </a:extLst>
          </p:cNvPr>
          <p:cNvSpPr>
            <a:spLocks noGrp="1"/>
          </p:cNvSpPr>
          <p:nvPr>
            <p:ph type="body" sz="quarter" idx="12"/>
          </p:nvPr>
        </p:nvSpPr>
        <p:spPr/>
        <p:txBody>
          <a:bodyPr/>
          <a:lstStyle/>
          <a:p>
            <a:r>
              <a:rPr lang="en-US" dirty="0" smtClean="0"/>
              <a:t>Impact </a:t>
            </a:r>
            <a:endParaRPr lang="en-US" dirty="0"/>
          </a:p>
        </p:txBody>
      </p:sp>
      <p:sp>
        <p:nvSpPr>
          <p:cNvPr id="6" name="Text Placeholder 5">
            <a:extLst>
              <a:ext uri="{FF2B5EF4-FFF2-40B4-BE49-F238E27FC236}">
                <a16:creationId xmlns:a16="http://schemas.microsoft.com/office/drawing/2014/main" id="{AFC3D593-D5BF-FD4F-BFFE-2A95FA469395}"/>
              </a:ext>
            </a:extLst>
          </p:cNvPr>
          <p:cNvSpPr>
            <a:spLocks noGrp="1"/>
          </p:cNvSpPr>
          <p:nvPr>
            <p:ph type="body" sz="quarter" idx="13"/>
          </p:nvPr>
        </p:nvSpPr>
        <p:spPr/>
        <p:txBody>
          <a:bodyPr/>
          <a:lstStyle/>
          <a:p>
            <a:r>
              <a:rPr lang="en-GB" dirty="0" err="1"/>
              <a:t>EoW</a:t>
            </a:r>
            <a:r>
              <a:rPr lang="en-GB" dirty="0"/>
              <a:t> / Fire</a:t>
            </a:r>
          </a:p>
        </p:txBody>
      </p:sp>
      <p:sp>
        <p:nvSpPr>
          <p:cNvPr id="7" name="Text Placeholder 6">
            <a:extLst>
              <a:ext uri="{FF2B5EF4-FFF2-40B4-BE49-F238E27FC236}">
                <a16:creationId xmlns:a16="http://schemas.microsoft.com/office/drawing/2014/main" id="{B06E6EB2-2653-3E45-8E85-B3351EBADAC5}"/>
              </a:ext>
            </a:extLst>
          </p:cNvPr>
          <p:cNvSpPr>
            <a:spLocks noGrp="1"/>
          </p:cNvSpPr>
          <p:nvPr>
            <p:ph type="body" sz="quarter" idx="40"/>
          </p:nvPr>
        </p:nvSpPr>
        <p:spPr>
          <a:xfrm>
            <a:off x="560389" y="2951085"/>
            <a:ext cx="5468400" cy="1294540"/>
          </a:xfrm>
        </p:spPr>
        <p:txBody>
          <a:bodyPr/>
          <a:lstStyle/>
          <a:p>
            <a:pPr marL="285750" indent="-285750">
              <a:buFont typeface="Arial" panose="020B0604020202020204" pitchFamily="34" charset="0"/>
              <a:buChar char="•"/>
            </a:pPr>
            <a:r>
              <a:rPr lang="en-GB" sz="1200" dirty="0"/>
              <a:t>CCTV footage/Photos </a:t>
            </a:r>
          </a:p>
          <a:p>
            <a:pPr marL="285750" indent="-285750">
              <a:buFont typeface="Arial" panose="020B0604020202020204" pitchFamily="34" charset="0"/>
              <a:buChar char="•"/>
            </a:pPr>
            <a:r>
              <a:rPr lang="en-GB" sz="1200" dirty="0"/>
              <a:t>Police Report </a:t>
            </a:r>
          </a:p>
          <a:p>
            <a:pPr marL="285750" indent="-285750">
              <a:buFont typeface="Arial" panose="020B0604020202020204" pitchFamily="34" charset="0"/>
              <a:buChar char="•"/>
            </a:pPr>
            <a:r>
              <a:rPr lang="en-GB" sz="1200" dirty="0"/>
              <a:t>Witnesses/statements </a:t>
            </a:r>
          </a:p>
          <a:p>
            <a:pPr marL="285750" indent="-285750">
              <a:buFont typeface="Arial" panose="020B0604020202020204" pitchFamily="34" charset="0"/>
              <a:buChar char="•"/>
            </a:pPr>
            <a:r>
              <a:rPr lang="en-GB" sz="1200" dirty="0"/>
              <a:t>Identity of driver/insurer </a:t>
            </a:r>
          </a:p>
        </p:txBody>
      </p:sp>
      <p:sp>
        <p:nvSpPr>
          <p:cNvPr id="8" name="Text Placeholder 7">
            <a:extLst>
              <a:ext uri="{FF2B5EF4-FFF2-40B4-BE49-F238E27FC236}">
                <a16:creationId xmlns:a16="http://schemas.microsoft.com/office/drawing/2014/main" id="{5572CAC8-51C3-B445-B7DE-0DA2B90A736C}"/>
              </a:ext>
            </a:extLst>
          </p:cNvPr>
          <p:cNvSpPr>
            <a:spLocks noGrp="1"/>
          </p:cNvSpPr>
          <p:nvPr>
            <p:ph type="body" sz="quarter" idx="41"/>
          </p:nvPr>
        </p:nvSpPr>
        <p:spPr>
          <a:xfrm>
            <a:off x="6172706" y="2951085"/>
            <a:ext cx="5468400" cy="2346110"/>
          </a:xfrm>
        </p:spPr>
        <p:txBody>
          <a:bodyPr/>
          <a:lstStyle/>
          <a:p>
            <a:pPr marL="285750" indent="-285750">
              <a:buFont typeface="Arial" panose="020B0604020202020204" pitchFamily="34" charset="0"/>
              <a:buChar char="•"/>
            </a:pPr>
            <a:r>
              <a:rPr lang="en-GB" sz="1200" dirty="0"/>
              <a:t>Don’t throw it away! Appliance / Parts / Machinery (if possible, retain the exhibit yourself rather than the insured) </a:t>
            </a:r>
          </a:p>
          <a:p>
            <a:pPr marL="285750" indent="-285750">
              <a:buFont typeface="Arial" panose="020B0604020202020204" pitchFamily="34" charset="0"/>
              <a:buChar char="•"/>
            </a:pPr>
            <a:r>
              <a:rPr lang="en-GB" sz="1200" dirty="0"/>
              <a:t>Documents - Contracts / Emails / Diaries / Lease </a:t>
            </a:r>
          </a:p>
          <a:p>
            <a:pPr marL="285750" indent="-285750">
              <a:buFont typeface="Arial" panose="020B0604020202020204" pitchFamily="34" charset="0"/>
              <a:buChar char="•"/>
            </a:pPr>
            <a:r>
              <a:rPr lang="en-GB" sz="1200" dirty="0"/>
              <a:t>Witnesses/statements</a:t>
            </a:r>
          </a:p>
          <a:p>
            <a:pPr marL="285750" indent="-285750">
              <a:buFont typeface="Arial" panose="020B0604020202020204" pitchFamily="34" charset="0"/>
              <a:buChar char="•"/>
            </a:pPr>
            <a:r>
              <a:rPr lang="en-GB" sz="1200" dirty="0"/>
              <a:t>Plumber/Fire Brigade report </a:t>
            </a:r>
          </a:p>
          <a:p>
            <a:pPr marL="285750" indent="-285750">
              <a:buFont typeface="Arial" panose="020B0604020202020204" pitchFamily="34" charset="0"/>
              <a:buChar char="•"/>
            </a:pPr>
            <a:r>
              <a:rPr lang="en-GB" sz="1200" dirty="0"/>
              <a:t>When to instruct an expert? (not based on value but more on peril type - fire claims are very difficult to get off the ground without expert evidence) </a:t>
            </a:r>
          </a:p>
          <a:p>
            <a:pPr marL="285750" indent="-285750">
              <a:buFont typeface="Arial" panose="020B0604020202020204" pitchFamily="34" charset="0"/>
              <a:buChar char="•"/>
            </a:pPr>
            <a:r>
              <a:rPr lang="en-GB" sz="1200" dirty="0"/>
              <a:t>Expert fixed fee arrangements (typically claims under £25K)</a:t>
            </a:r>
          </a:p>
        </p:txBody>
      </p:sp>
    </p:spTree>
    <p:extLst>
      <p:ext uri="{BB962C8B-B14F-4D97-AF65-F5344CB8AC3E}">
        <p14:creationId xmlns:p14="http://schemas.microsoft.com/office/powerpoint/2010/main" val="23571051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4F8C-5804-4F41-B577-EE8E6565CF9A}"/>
              </a:ext>
            </a:extLst>
          </p:cNvPr>
          <p:cNvSpPr>
            <a:spLocks noGrp="1"/>
          </p:cNvSpPr>
          <p:nvPr>
            <p:ph type="title"/>
          </p:nvPr>
        </p:nvSpPr>
        <p:spPr/>
        <p:txBody>
          <a:bodyPr>
            <a:normAutofit/>
          </a:bodyPr>
          <a:lstStyle/>
          <a:p>
            <a:r>
              <a:rPr lang="en-US" dirty="0" smtClean="0"/>
              <a:t>Securing the evidence early</a:t>
            </a:r>
            <a:endParaRPr lang="en-US" dirty="0"/>
          </a:p>
        </p:txBody>
      </p:sp>
      <p:sp>
        <p:nvSpPr>
          <p:cNvPr id="25" name="Slide Number Placeholder 3">
            <a:extLst>
              <a:ext uri="{FF2B5EF4-FFF2-40B4-BE49-F238E27FC236}">
                <a16:creationId xmlns:a16="http://schemas.microsoft.com/office/drawing/2014/main" id="{EF4DDA12-5386-0545-BA7F-9E8FB5F4391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2F5A6-819A-9F4C-9225-88E3002428E4}" type="slidenum">
              <a:rPr kumimoji="0" lang="en-US" sz="1100" b="1" i="0" u="none" strike="noStrike" kern="1200" cap="none" spc="0" normalizeH="0" baseline="0" noProof="0" smtClean="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100" b="1" i="0" u="none" strike="noStrike" kern="1200" cap="none" spc="0" normalizeH="0" baseline="0" noProof="0" dirty="0">
              <a:ln>
                <a:noFill/>
              </a:ln>
              <a:solidFill>
                <a:srgbClr val="D60056"/>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23" name="Picture Placeholder 23"/>
          <p:cNvPicPr>
            <a:picLocks noGrp="1" noChangeAspect="1"/>
          </p:cNvPicPr>
          <p:nvPr>
            <p:ph type="pic" sz="quarter" idx="17"/>
          </p:nvPr>
        </p:nvPicPr>
        <p:blipFill>
          <a:blip r:embed="rId2">
            <a:extLst>
              <a:ext uri="{28A0092B-C50C-407E-A947-70E740481C1C}">
                <a14:useLocalDpi xmlns:a14="http://schemas.microsoft.com/office/drawing/2010/main" val="0"/>
              </a:ext>
            </a:extLst>
          </a:blip>
          <a:stretch>
            <a:fillRect/>
          </a:stretch>
        </p:blipFill>
        <p:spPr>
          <a:xfrm>
            <a:off x="2229896" y="2066800"/>
            <a:ext cx="676183" cy="676183"/>
          </a:xfrm>
          <a:prstGeom prst="rect">
            <a:avLst/>
          </a:prstGeom>
        </p:spPr>
      </p:pic>
      <p:sp>
        <p:nvSpPr>
          <p:cNvPr id="70" name="Text Placeholder 69">
            <a:extLst>
              <a:ext uri="{FF2B5EF4-FFF2-40B4-BE49-F238E27FC236}">
                <a16:creationId xmlns:a16="http://schemas.microsoft.com/office/drawing/2014/main" id="{E9A2042E-DC1E-6245-860F-86C88286A46D}"/>
              </a:ext>
            </a:extLst>
          </p:cNvPr>
          <p:cNvSpPr>
            <a:spLocks noGrp="1"/>
          </p:cNvSpPr>
          <p:nvPr>
            <p:ph type="body" sz="quarter" idx="23"/>
          </p:nvPr>
        </p:nvSpPr>
        <p:spPr>
          <a:xfrm>
            <a:off x="3083473" y="2059822"/>
            <a:ext cx="3218127" cy="611660"/>
          </a:xfrm>
        </p:spPr>
        <p:txBody>
          <a:bodyPr>
            <a:normAutofit lnSpcReduction="10000"/>
          </a:bodyPr>
          <a:lstStyle/>
          <a:p>
            <a:pPr lvl="1"/>
            <a:r>
              <a:rPr lang="en-GB" dirty="0"/>
              <a:t>£50K claim arising from a failed braided metal hose below a sink in the insured's property (a church).</a:t>
            </a:r>
          </a:p>
        </p:txBody>
      </p:sp>
      <p:pic>
        <p:nvPicPr>
          <p:cNvPr id="31" name="Picture Placeholder 23"/>
          <p:cNvPicPr>
            <a:picLocks noGrp="1" noChangeAspect="1"/>
          </p:cNvPicPr>
          <p:nvPr>
            <p:ph type="pic" sz="quarter" idx="24"/>
          </p:nvPr>
        </p:nvPicPr>
        <p:blipFill>
          <a:blip r:embed="rId2">
            <a:extLst>
              <a:ext uri="{28A0092B-C50C-407E-A947-70E740481C1C}">
                <a14:useLocalDpi xmlns:a14="http://schemas.microsoft.com/office/drawing/2010/main" val="0"/>
              </a:ext>
            </a:extLst>
          </a:blip>
          <a:stretch>
            <a:fillRect/>
          </a:stretch>
        </p:blipFill>
        <p:spPr>
          <a:xfrm>
            <a:off x="2229896" y="3062049"/>
            <a:ext cx="676183" cy="676183"/>
          </a:xfrm>
          <a:prstGeom prst="rect">
            <a:avLst/>
          </a:prstGeom>
        </p:spPr>
      </p:pic>
      <p:sp>
        <p:nvSpPr>
          <p:cNvPr id="3" name="Text Placeholder 2"/>
          <p:cNvSpPr>
            <a:spLocks noGrp="1"/>
          </p:cNvSpPr>
          <p:nvPr>
            <p:ph type="body" sz="quarter" idx="25"/>
          </p:nvPr>
        </p:nvSpPr>
        <p:spPr>
          <a:xfrm>
            <a:off x="3083473" y="3282577"/>
            <a:ext cx="2916262" cy="215444"/>
          </a:xfrm>
        </p:spPr>
        <p:txBody>
          <a:bodyPr>
            <a:normAutofit/>
          </a:bodyPr>
          <a:lstStyle/>
          <a:p>
            <a:r>
              <a:rPr lang="en-GB" sz="1400" dirty="0"/>
              <a:t>Hose was retained by insured.</a:t>
            </a:r>
          </a:p>
        </p:txBody>
      </p:sp>
      <p:pic>
        <p:nvPicPr>
          <p:cNvPr id="32" name="Picture Placeholder 23"/>
          <p:cNvPicPr>
            <a:picLocks noGrp="1" noChangeAspect="1"/>
          </p:cNvPicPr>
          <p:nvPr>
            <p:ph type="pic" sz="quarter" idx="26"/>
          </p:nvPr>
        </p:nvPicPr>
        <p:blipFill>
          <a:blip r:embed="rId2">
            <a:extLst>
              <a:ext uri="{28A0092B-C50C-407E-A947-70E740481C1C}">
                <a14:useLocalDpi xmlns:a14="http://schemas.microsoft.com/office/drawing/2010/main" val="0"/>
              </a:ext>
            </a:extLst>
          </a:blip>
          <a:stretch>
            <a:fillRect/>
          </a:stretch>
        </p:blipFill>
        <p:spPr>
          <a:xfrm>
            <a:off x="2229896" y="4057298"/>
            <a:ext cx="676183" cy="676183"/>
          </a:xfrm>
          <a:prstGeom prst="rect">
            <a:avLst/>
          </a:prstGeom>
        </p:spPr>
      </p:pic>
      <p:sp>
        <p:nvSpPr>
          <p:cNvPr id="5" name="Text Placeholder 4"/>
          <p:cNvSpPr>
            <a:spLocks noGrp="1"/>
          </p:cNvSpPr>
          <p:nvPr>
            <p:ph type="body" sz="quarter" idx="27"/>
          </p:nvPr>
        </p:nvSpPr>
        <p:spPr>
          <a:xfrm>
            <a:off x="3083474" y="4057298"/>
            <a:ext cx="2916262" cy="861774"/>
          </a:xfrm>
        </p:spPr>
        <p:txBody>
          <a:bodyPr/>
          <a:lstStyle/>
          <a:p>
            <a:r>
              <a:rPr lang="en-GB" sz="1400" dirty="0"/>
              <a:t>Failure was either due to hose being made from poor quality steel or by insured's use of abrasive cleaning products.</a:t>
            </a:r>
          </a:p>
        </p:txBody>
      </p:sp>
      <p:pic>
        <p:nvPicPr>
          <p:cNvPr id="33" name="Picture Placeholder 23"/>
          <p:cNvPicPr>
            <a:picLocks noGrp="1" noChangeAspect="1"/>
          </p:cNvPicPr>
          <p:nvPr>
            <p:ph type="pic" sz="quarter" idx="28"/>
          </p:nvPr>
        </p:nvPicPr>
        <p:blipFill>
          <a:blip r:embed="rId2">
            <a:extLst>
              <a:ext uri="{28A0092B-C50C-407E-A947-70E740481C1C}">
                <a14:useLocalDpi xmlns:a14="http://schemas.microsoft.com/office/drawing/2010/main" val="0"/>
              </a:ext>
            </a:extLst>
          </a:blip>
          <a:stretch>
            <a:fillRect/>
          </a:stretch>
        </p:blipFill>
        <p:spPr>
          <a:xfrm>
            <a:off x="2229896" y="5052548"/>
            <a:ext cx="676183" cy="676183"/>
          </a:xfrm>
          <a:prstGeom prst="rect">
            <a:avLst/>
          </a:prstGeom>
        </p:spPr>
      </p:pic>
      <p:sp>
        <p:nvSpPr>
          <p:cNvPr id="7" name="Text Placeholder 6"/>
          <p:cNvSpPr>
            <a:spLocks noGrp="1"/>
          </p:cNvSpPr>
          <p:nvPr>
            <p:ph type="body" sz="quarter" idx="29"/>
          </p:nvPr>
        </p:nvSpPr>
        <p:spPr>
          <a:xfrm>
            <a:off x="3083474" y="5123585"/>
            <a:ext cx="2916262" cy="990015"/>
          </a:xfrm>
        </p:spPr>
        <p:txBody>
          <a:bodyPr/>
          <a:lstStyle/>
          <a:p>
            <a:r>
              <a:rPr lang="en-GB" sz="1400" dirty="0"/>
              <a:t>Having retained the hose allowed a joint inspection with the third party expert.</a:t>
            </a:r>
          </a:p>
          <a:p>
            <a:endParaRPr lang="en-GB" sz="1400" dirty="0"/>
          </a:p>
        </p:txBody>
      </p:sp>
      <p:pic>
        <p:nvPicPr>
          <p:cNvPr id="35" name="Picture Placeholder 23"/>
          <p:cNvPicPr>
            <a:picLocks noGrp="1" noChangeAspect="1"/>
          </p:cNvPicPr>
          <p:nvPr>
            <p:ph type="pic" sz="quarter" idx="30"/>
          </p:nvPr>
        </p:nvPicPr>
        <p:blipFill>
          <a:blip r:embed="rId2">
            <a:extLst>
              <a:ext uri="{28A0092B-C50C-407E-A947-70E740481C1C}">
                <a14:useLocalDpi xmlns:a14="http://schemas.microsoft.com/office/drawing/2010/main" val="0"/>
              </a:ext>
            </a:extLst>
          </a:blip>
          <a:stretch>
            <a:fillRect/>
          </a:stretch>
        </p:blipFill>
        <p:spPr>
          <a:xfrm>
            <a:off x="6711956" y="2066800"/>
            <a:ext cx="676183" cy="676183"/>
          </a:xfrm>
          <a:prstGeom prst="rect">
            <a:avLst/>
          </a:prstGeom>
        </p:spPr>
      </p:pic>
      <p:sp>
        <p:nvSpPr>
          <p:cNvPr id="9" name="Text Placeholder 8"/>
          <p:cNvSpPr>
            <a:spLocks noGrp="1"/>
          </p:cNvSpPr>
          <p:nvPr>
            <p:ph type="body" sz="quarter" idx="31"/>
          </p:nvPr>
        </p:nvSpPr>
        <p:spPr>
          <a:xfrm>
            <a:off x="7565534" y="2059822"/>
            <a:ext cx="3371408" cy="646331"/>
          </a:xfrm>
        </p:spPr>
        <p:txBody>
          <a:bodyPr>
            <a:normAutofit fontScale="92500" lnSpcReduction="20000"/>
          </a:bodyPr>
          <a:lstStyle/>
          <a:p>
            <a:r>
              <a:rPr lang="en-GB" sz="1400" dirty="0"/>
              <a:t>Subsequently we were able to carry out chemical analysis that confirmed hose was manufactured from very poor quality steel.</a:t>
            </a:r>
          </a:p>
        </p:txBody>
      </p:sp>
      <p:pic>
        <p:nvPicPr>
          <p:cNvPr id="36" name="Picture Placeholder 23"/>
          <p:cNvPicPr>
            <a:picLocks noGrp="1" noChangeAspect="1"/>
          </p:cNvPicPr>
          <p:nvPr>
            <p:ph type="pic" sz="quarter" idx="32"/>
          </p:nvPr>
        </p:nvPicPr>
        <p:blipFill>
          <a:blip r:embed="rId2">
            <a:extLst>
              <a:ext uri="{28A0092B-C50C-407E-A947-70E740481C1C}">
                <a14:useLocalDpi xmlns:a14="http://schemas.microsoft.com/office/drawing/2010/main" val="0"/>
              </a:ext>
            </a:extLst>
          </a:blip>
          <a:stretch>
            <a:fillRect/>
          </a:stretch>
        </p:blipFill>
        <p:spPr>
          <a:xfrm>
            <a:off x="6711956" y="3371955"/>
            <a:ext cx="676183" cy="676183"/>
          </a:xfrm>
          <a:prstGeom prst="rect">
            <a:avLst/>
          </a:prstGeom>
        </p:spPr>
      </p:pic>
      <p:sp>
        <p:nvSpPr>
          <p:cNvPr id="10" name="Text Placeholder 9"/>
          <p:cNvSpPr>
            <a:spLocks noGrp="1"/>
          </p:cNvSpPr>
          <p:nvPr>
            <p:ph type="body" sz="quarter" idx="33"/>
          </p:nvPr>
        </p:nvSpPr>
        <p:spPr>
          <a:xfrm>
            <a:off x="7565534" y="3371955"/>
            <a:ext cx="2916262" cy="1077218"/>
          </a:xfrm>
        </p:spPr>
        <p:txBody>
          <a:bodyPr/>
          <a:lstStyle/>
          <a:p>
            <a:r>
              <a:rPr lang="en-GB" sz="1400" dirty="0"/>
              <a:t>Disclosed results of analysis and third party insurers/solicitors have agreed to settle the clam (with no further liability arguments).</a:t>
            </a:r>
          </a:p>
        </p:txBody>
      </p:sp>
      <p:pic>
        <p:nvPicPr>
          <p:cNvPr id="37" name="Picture Placeholder 23"/>
          <p:cNvPicPr>
            <a:picLocks noGrp="1" noChangeAspect="1"/>
          </p:cNvPicPr>
          <p:nvPr>
            <p:ph type="pic" sz="quarter" idx="34"/>
          </p:nvPr>
        </p:nvPicPr>
        <p:blipFill>
          <a:blip r:embed="rId2">
            <a:extLst>
              <a:ext uri="{28A0092B-C50C-407E-A947-70E740481C1C}">
                <a14:useLocalDpi xmlns:a14="http://schemas.microsoft.com/office/drawing/2010/main" val="0"/>
              </a:ext>
            </a:extLst>
          </a:blip>
          <a:stretch>
            <a:fillRect/>
          </a:stretch>
        </p:blipFill>
        <p:spPr>
          <a:xfrm>
            <a:off x="6711956" y="4800419"/>
            <a:ext cx="676183" cy="676183"/>
          </a:xfrm>
          <a:prstGeom prst="rect">
            <a:avLst/>
          </a:prstGeom>
        </p:spPr>
      </p:pic>
      <p:sp>
        <p:nvSpPr>
          <p:cNvPr id="11" name="Text Placeholder 10"/>
          <p:cNvSpPr>
            <a:spLocks noGrp="1"/>
          </p:cNvSpPr>
          <p:nvPr>
            <p:ph type="body" sz="quarter" idx="35"/>
          </p:nvPr>
        </p:nvSpPr>
        <p:spPr>
          <a:xfrm>
            <a:off x="7565534" y="4800419"/>
            <a:ext cx="2916262" cy="646331"/>
          </a:xfrm>
        </p:spPr>
        <p:txBody>
          <a:bodyPr>
            <a:normAutofit/>
          </a:bodyPr>
          <a:lstStyle/>
          <a:p>
            <a:r>
              <a:rPr lang="en-GB" sz="1400" dirty="0"/>
              <a:t>Probably limited chances of recovery if hose had not been retained.</a:t>
            </a:r>
          </a:p>
        </p:txBody>
      </p:sp>
      <p:sp>
        <p:nvSpPr>
          <p:cNvPr id="75" name="Footer Placeholder 74">
            <a:extLst>
              <a:ext uri="{FF2B5EF4-FFF2-40B4-BE49-F238E27FC236}">
                <a16:creationId xmlns:a16="http://schemas.microsoft.com/office/drawing/2014/main" id="{BF9F979D-E2A9-6C42-8AB4-683F95080B79}"/>
              </a:ext>
            </a:extLst>
          </p:cNvPr>
          <p:cNvSpPr>
            <a:spLocks noGrp="1"/>
          </p:cNvSpPr>
          <p:nvPr>
            <p:ph type="ftr" sz="quarter" idx="4294967295"/>
          </p:nvPr>
        </p:nvSpPr>
        <p:spPr>
          <a:xfrm>
            <a:off x="848291" y="6431552"/>
            <a:ext cx="6297613" cy="365125"/>
          </a:xfrm>
        </p:spPr>
        <p:txBody>
          <a:bodyPr/>
          <a:lstStyle/>
          <a:p>
            <a:pPr lvl="0"/>
            <a:r>
              <a:rPr kumimoji="0" lang="en-US" sz="11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DWF | </a:t>
            </a:r>
            <a:r>
              <a:rPr lang="en-US" dirty="0"/>
              <a:t>Property Recoveries</a:t>
            </a:r>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560291" y="1909482"/>
            <a:ext cx="1492210" cy="439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accent3"/>
                </a:solidFill>
                <a:latin typeface="+mj-lt"/>
              </a:rPr>
              <a:t>Example</a:t>
            </a:r>
            <a:endParaRPr lang="en-GB" sz="1600" dirty="0">
              <a:solidFill>
                <a:schemeClr val="accent3"/>
              </a:solidFill>
              <a:latin typeface="+mj-lt"/>
            </a:endParaRPr>
          </a:p>
        </p:txBody>
      </p:sp>
    </p:spTree>
    <p:extLst>
      <p:ext uri="{BB962C8B-B14F-4D97-AF65-F5344CB8AC3E}">
        <p14:creationId xmlns:p14="http://schemas.microsoft.com/office/powerpoint/2010/main" val="30125193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Practical Tips</a:t>
            </a:r>
            <a:endParaRPr lang="en-GB" dirty="0"/>
          </a:p>
        </p:txBody>
      </p:sp>
      <p:sp>
        <p:nvSpPr>
          <p:cNvPr id="3" name="Footer Placeholder 2"/>
          <p:cNvSpPr>
            <a:spLocks noGrp="1"/>
          </p:cNvSpPr>
          <p:nvPr>
            <p:ph type="ftr" sz="quarter" idx="10"/>
          </p:nvPr>
        </p:nvSpPr>
        <p:spPr/>
        <p:txBody>
          <a:bodyPr/>
          <a:lstStyle/>
          <a:p>
            <a:r>
              <a:rPr lang="en-US" dirty="0" smtClean="0"/>
              <a:t>DWF </a:t>
            </a:r>
            <a:r>
              <a:rPr lang="en-US" dirty="0"/>
              <a:t>| Property Recoveries</a:t>
            </a:r>
          </a:p>
        </p:txBody>
      </p:sp>
      <p:sp>
        <p:nvSpPr>
          <p:cNvPr id="4" name="Slide Number Placeholder 3"/>
          <p:cNvSpPr>
            <a:spLocks noGrp="1"/>
          </p:cNvSpPr>
          <p:nvPr>
            <p:ph type="sldNum" sz="quarter" idx="11"/>
          </p:nvPr>
        </p:nvSpPr>
        <p:spPr/>
        <p:txBody>
          <a:bodyPr/>
          <a:lstStyle/>
          <a:p>
            <a:fld id="{9F42F5A6-819A-9F4C-9225-88E3002428E4}" type="slidenum">
              <a:rPr lang="en-US" smtClean="0"/>
              <a:pPr/>
              <a:t>55</a:t>
            </a:fld>
            <a:endParaRPr lang="en-US" dirty="0"/>
          </a:p>
        </p:txBody>
      </p:sp>
      <p:sp>
        <p:nvSpPr>
          <p:cNvPr id="6" name="Text Placeholder 5"/>
          <p:cNvSpPr>
            <a:spLocks noGrp="1"/>
          </p:cNvSpPr>
          <p:nvPr>
            <p:ph type="body" sz="quarter" idx="13"/>
          </p:nvPr>
        </p:nvSpPr>
        <p:spPr>
          <a:xfrm>
            <a:off x="560387" y="2051050"/>
            <a:ext cx="7785753" cy="1928733"/>
          </a:xfrm>
        </p:spPr>
        <p:txBody>
          <a:bodyPr/>
          <a:lstStyle/>
          <a:p>
            <a:r>
              <a:rPr lang="en-GB" dirty="0"/>
              <a:t>Refer to </a:t>
            </a:r>
            <a:r>
              <a:rPr lang="en-GB" dirty="0" err="1"/>
              <a:t>DWF's</a:t>
            </a:r>
            <a:r>
              <a:rPr lang="en-GB" dirty="0"/>
              <a:t> checklist for maximizing recovery potential from day one  </a:t>
            </a:r>
          </a:p>
          <a:p>
            <a:r>
              <a:rPr lang="en-GB" sz="2000" b="1" dirty="0">
                <a:solidFill>
                  <a:schemeClr val="accent1"/>
                </a:solidFill>
                <a:latin typeface="+mn-lt"/>
              </a:rPr>
              <a:t>A</a:t>
            </a:r>
            <a:r>
              <a:rPr lang="en-GB" dirty="0">
                <a:latin typeface="+mn-lt"/>
              </a:rPr>
              <a:t>ssess the evidence </a:t>
            </a:r>
          </a:p>
          <a:p>
            <a:r>
              <a:rPr lang="en-GB" sz="2000" b="1" dirty="0">
                <a:solidFill>
                  <a:schemeClr val="accent1"/>
                </a:solidFill>
                <a:latin typeface="+mn-lt"/>
              </a:rPr>
              <a:t>B</a:t>
            </a:r>
            <a:r>
              <a:rPr lang="en-GB" dirty="0">
                <a:latin typeface="+mn-lt"/>
              </a:rPr>
              <a:t>eware Limitation  </a:t>
            </a:r>
          </a:p>
          <a:p>
            <a:r>
              <a:rPr lang="en-GB" sz="2000" b="1" dirty="0">
                <a:solidFill>
                  <a:schemeClr val="accent1"/>
                </a:solidFill>
                <a:latin typeface="+mn-lt"/>
              </a:rPr>
              <a:t>C</a:t>
            </a:r>
            <a:r>
              <a:rPr lang="en-GB" dirty="0">
                <a:latin typeface="+mn-lt"/>
              </a:rPr>
              <a:t>ommence the recovery</a:t>
            </a:r>
          </a:p>
          <a:p>
            <a:endParaRPr lang="en-GB" dirty="0"/>
          </a:p>
        </p:txBody>
      </p:sp>
    </p:spTree>
    <p:extLst>
      <p:ext uri="{BB962C8B-B14F-4D97-AF65-F5344CB8AC3E}">
        <p14:creationId xmlns:p14="http://schemas.microsoft.com/office/powerpoint/2010/main" val="13763923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291" y="723802"/>
            <a:ext cx="11070000" cy="538609"/>
          </a:xfrm>
        </p:spPr>
        <p:txBody>
          <a:bodyPr/>
          <a:lstStyle/>
          <a:p>
            <a:r>
              <a:rPr lang="en-US" dirty="0"/>
              <a:t>Property Recoveries: </a:t>
            </a:r>
            <a:r>
              <a:rPr lang="en-US" dirty="0" smtClean="0"/>
              <a:t>Learning Outcomes</a:t>
            </a:r>
            <a:endParaRPr lang="en-GB" dirty="0"/>
          </a:p>
        </p:txBody>
      </p:sp>
      <p:sp>
        <p:nvSpPr>
          <p:cNvPr id="3" name="Footer Placeholder 2"/>
          <p:cNvSpPr>
            <a:spLocks noGrp="1"/>
          </p:cNvSpPr>
          <p:nvPr>
            <p:ph type="ftr" sz="quarter" idx="10"/>
          </p:nvPr>
        </p:nvSpPr>
        <p:spPr/>
        <p:txBody>
          <a:bodyPr/>
          <a:lstStyle/>
          <a:p>
            <a:r>
              <a:rPr lang="en-US" dirty="0" smtClean="0"/>
              <a:t>DWF | Property Recoveries</a:t>
            </a:r>
            <a:endParaRPr lang="en-US" dirty="0"/>
          </a:p>
        </p:txBody>
      </p:sp>
      <p:sp>
        <p:nvSpPr>
          <p:cNvPr id="4" name="Slide Number Placeholder 3"/>
          <p:cNvSpPr>
            <a:spLocks noGrp="1"/>
          </p:cNvSpPr>
          <p:nvPr>
            <p:ph type="sldNum" sz="quarter" idx="11"/>
          </p:nvPr>
        </p:nvSpPr>
        <p:spPr/>
        <p:txBody>
          <a:bodyPr/>
          <a:lstStyle/>
          <a:p>
            <a:fld id="{9F42F5A6-819A-9F4C-9225-88E3002428E4}" type="slidenum">
              <a:rPr lang="en-US" smtClean="0"/>
              <a:pPr/>
              <a:t>56</a:t>
            </a:fld>
            <a:endParaRPr lang="en-US" dirty="0"/>
          </a:p>
        </p:txBody>
      </p:sp>
      <p:pic>
        <p:nvPicPr>
          <p:cNvPr id="15" name="Picture Placeholder 14"/>
          <p:cNvPicPr>
            <a:picLocks noGrp="1" noChangeAspect="1"/>
          </p:cNvPicPr>
          <p:nvPr>
            <p:ph type="pic" sz="quarter" idx="17"/>
          </p:nvPr>
        </p:nvPicPr>
        <p:blipFill>
          <a:blip r:embed="rId2">
            <a:extLst>
              <a:ext uri="{28A0092B-C50C-407E-A947-70E740481C1C}">
                <a14:useLocalDpi xmlns:a14="http://schemas.microsoft.com/office/drawing/2010/main" val="0"/>
              </a:ext>
            </a:extLst>
          </a:blip>
          <a:stretch>
            <a:fillRect/>
          </a:stretch>
        </p:blipFill>
        <p:spPr>
          <a:xfrm>
            <a:off x="1145292" y="2067942"/>
            <a:ext cx="899999" cy="899999"/>
          </a:xfrm>
        </p:spPr>
      </p:pic>
      <p:pic>
        <p:nvPicPr>
          <p:cNvPr id="16" name="Picture Placeholder 15"/>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a:stretch>
            <a:fillRect/>
          </a:stretch>
        </p:blipFill>
        <p:spPr/>
      </p:pic>
      <p:pic>
        <p:nvPicPr>
          <p:cNvPr id="17" name="Picture Placeholder 1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a:stretch>
            <a:fillRect/>
          </a:stretch>
        </p:blipFill>
        <p:spPr/>
      </p:pic>
      <p:pic>
        <p:nvPicPr>
          <p:cNvPr id="18" name="Picture Placeholder 17"/>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a:stretch>
            <a:fillRect/>
          </a:stretch>
        </p:blipFill>
        <p:spPr/>
      </p:pic>
      <p:pic>
        <p:nvPicPr>
          <p:cNvPr id="19" name="Picture Placeholder 18"/>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41"/>
          </p:nvPr>
        </p:nvSpPr>
        <p:spPr>
          <a:xfrm>
            <a:off x="695162" y="3566648"/>
            <a:ext cx="1800259" cy="861774"/>
          </a:xfrm>
        </p:spPr>
        <p:txBody>
          <a:bodyPr/>
          <a:lstStyle/>
          <a:p>
            <a:pPr algn="ctr"/>
            <a:r>
              <a:rPr lang="en-GB" sz="1400" dirty="0">
                <a:solidFill>
                  <a:schemeClr val="accent3"/>
                </a:solidFill>
                <a:latin typeface="+mj-lt"/>
              </a:rPr>
              <a:t>What is </a:t>
            </a:r>
            <a:r>
              <a:rPr lang="en-GB" sz="1400" dirty="0" smtClean="0">
                <a:solidFill>
                  <a:schemeClr val="accent3"/>
                </a:solidFill>
                <a:latin typeface="+mj-lt"/>
              </a:rPr>
              <a:t>subrogation and how it arises in property damage claims?</a:t>
            </a:r>
            <a:endParaRPr lang="en-GB" sz="1400" dirty="0">
              <a:solidFill>
                <a:schemeClr val="accent3"/>
              </a:solidFill>
              <a:latin typeface="+mj-lt"/>
            </a:endParaRPr>
          </a:p>
        </p:txBody>
      </p:sp>
      <p:sp>
        <p:nvSpPr>
          <p:cNvPr id="11" name="Text Placeholder 10"/>
          <p:cNvSpPr>
            <a:spLocks noGrp="1"/>
          </p:cNvSpPr>
          <p:nvPr>
            <p:ph type="body" sz="quarter" idx="42"/>
          </p:nvPr>
        </p:nvSpPr>
        <p:spPr>
          <a:xfrm>
            <a:off x="2945162" y="3566648"/>
            <a:ext cx="1800259" cy="430887"/>
          </a:xfrm>
        </p:spPr>
        <p:txBody>
          <a:bodyPr/>
          <a:lstStyle/>
          <a:p>
            <a:pPr algn="ctr"/>
            <a:r>
              <a:rPr lang="en-GB" sz="1400" dirty="0">
                <a:solidFill>
                  <a:schemeClr val="accent3"/>
                </a:solidFill>
                <a:latin typeface="+mj-lt"/>
              </a:rPr>
              <a:t>Life cycle of a subrogated </a:t>
            </a:r>
            <a:r>
              <a:rPr lang="en-GB" sz="1400" dirty="0" smtClean="0">
                <a:solidFill>
                  <a:schemeClr val="accent3"/>
                </a:solidFill>
                <a:latin typeface="+mj-lt"/>
              </a:rPr>
              <a:t>claim</a:t>
            </a:r>
            <a:endParaRPr lang="en-GB" sz="1400" dirty="0">
              <a:solidFill>
                <a:schemeClr val="accent3"/>
              </a:solidFill>
              <a:latin typeface="+mj-lt"/>
            </a:endParaRPr>
          </a:p>
        </p:txBody>
      </p:sp>
      <p:sp>
        <p:nvSpPr>
          <p:cNvPr id="12" name="Text Placeholder 11"/>
          <p:cNvSpPr>
            <a:spLocks noGrp="1"/>
          </p:cNvSpPr>
          <p:nvPr>
            <p:ph type="body" sz="quarter" idx="43"/>
          </p:nvPr>
        </p:nvSpPr>
        <p:spPr>
          <a:xfrm>
            <a:off x="5195162" y="3566648"/>
            <a:ext cx="1800259" cy="1508105"/>
          </a:xfrm>
        </p:spPr>
        <p:txBody>
          <a:bodyPr/>
          <a:lstStyle/>
          <a:p>
            <a:pPr algn="ctr"/>
            <a:r>
              <a:rPr lang="en-GB" sz="1400" dirty="0">
                <a:solidFill>
                  <a:schemeClr val="accent3"/>
                </a:solidFill>
                <a:latin typeface="+mj-lt"/>
              </a:rPr>
              <a:t>Causes of </a:t>
            </a:r>
            <a:r>
              <a:rPr lang="en-GB" sz="1400" dirty="0" smtClean="0">
                <a:solidFill>
                  <a:schemeClr val="accent3"/>
                </a:solidFill>
                <a:latin typeface="+mj-lt"/>
              </a:rPr>
              <a:t>action (</a:t>
            </a:r>
            <a:r>
              <a:rPr lang="en-GB" sz="1400" dirty="0">
                <a:solidFill>
                  <a:schemeClr val="accent3"/>
                </a:solidFill>
                <a:latin typeface="+mj-lt"/>
              </a:rPr>
              <a:t>Contract, Negligence, Nuisance, Statutory</a:t>
            </a:r>
            <a:r>
              <a:rPr lang="en-GB" sz="1400" dirty="0" smtClean="0">
                <a:solidFill>
                  <a:schemeClr val="accent3"/>
                </a:solidFill>
                <a:latin typeface="+mj-lt"/>
              </a:rPr>
              <a:t>)</a:t>
            </a:r>
            <a:r>
              <a:rPr lang="en-GB" sz="1400" dirty="0">
                <a:solidFill>
                  <a:schemeClr val="accent3"/>
                </a:solidFill>
                <a:latin typeface="+mj-lt"/>
              </a:rPr>
              <a:t> and how they enable us to pursue a subrogated claim </a:t>
            </a:r>
          </a:p>
        </p:txBody>
      </p:sp>
      <p:sp>
        <p:nvSpPr>
          <p:cNvPr id="13" name="Text Placeholder 12"/>
          <p:cNvSpPr>
            <a:spLocks noGrp="1"/>
          </p:cNvSpPr>
          <p:nvPr>
            <p:ph type="body" sz="quarter" idx="44"/>
          </p:nvPr>
        </p:nvSpPr>
        <p:spPr>
          <a:xfrm>
            <a:off x="7445162" y="3566648"/>
            <a:ext cx="1800259" cy="2154436"/>
          </a:xfrm>
        </p:spPr>
        <p:txBody>
          <a:bodyPr/>
          <a:lstStyle/>
          <a:p>
            <a:pPr algn="ctr"/>
            <a:r>
              <a:rPr lang="en-GB" sz="1400" dirty="0" smtClean="0">
                <a:solidFill>
                  <a:schemeClr val="accent3"/>
                </a:solidFill>
                <a:latin typeface="+mj-lt"/>
              </a:rPr>
              <a:t>Damages – the types of recoverable and irrecoverable loss and issues that impact recovery (betterment</a:t>
            </a:r>
            <a:r>
              <a:rPr lang="en-GB" sz="1400" dirty="0">
                <a:solidFill>
                  <a:schemeClr val="accent3"/>
                </a:solidFill>
                <a:latin typeface="+mj-lt"/>
              </a:rPr>
              <a:t>, mitigation, uninsured </a:t>
            </a:r>
            <a:r>
              <a:rPr lang="en-GB" sz="1400" dirty="0" smtClean="0">
                <a:solidFill>
                  <a:schemeClr val="accent3"/>
                </a:solidFill>
                <a:latin typeface="+mj-lt"/>
              </a:rPr>
              <a:t>losses and pure </a:t>
            </a:r>
            <a:r>
              <a:rPr lang="en-GB" sz="1400" dirty="0">
                <a:solidFill>
                  <a:schemeClr val="accent3"/>
                </a:solidFill>
                <a:latin typeface="+mj-lt"/>
              </a:rPr>
              <a:t>economic loss</a:t>
            </a:r>
            <a:r>
              <a:rPr lang="en-GB" sz="1400" dirty="0" smtClean="0">
                <a:solidFill>
                  <a:schemeClr val="accent3"/>
                </a:solidFill>
                <a:latin typeface="+mj-lt"/>
              </a:rPr>
              <a:t>)</a:t>
            </a:r>
            <a:endParaRPr lang="en-GB" sz="1400" dirty="0">
              <a:solidFill>
                <a:schemeClr val="accent3"/>
              </a:solidFill>
              <a:latin typeface="+mj-lt"/>
            </a:endParaRPr>
          </a:p>
        </p:txBody>
      </p:sp>
      <p:sp>
        <p:nvSpPr>
          <p:cNvPr id="14" name="Text Placeholder 13"/>
          <p:cNvSpPr>
            <a:spLocks noGrp="1"/>
          </p:cNvSpPr>
          <p:nvPr>
            <p:ph type="body" sz="quarter" idx="45"/>
          </p:nvPr>
        </p:nvSpPr>
        <p:spPr>
          <a:xfrm>
            <a:off x="9695162" y="3566648"/>
            <a:ext cx="1800259" cy="646331"/>
          </a:xfrm>
        </p:spPr>
        <p:txBody>
          <a:bodyPr/>
          <a:lstStyle/>
          <a:p>
            <a:pPr algn="ctr"/>
            <a:r>
              <a:rPr lang="en-GB" sz="1400" dirty="0">
                <a:solidFill>
                  <a:schemeClr val="accent3"/>
                </a:solidFill>
                <a:latin typeface="+mj-lt"/>
              </a:rPr>
              <a:t>Practical tips </a:t>
            </a:r>
            <a:r>
              <a:rPr lang="en-GB" sz="1400" dirty="0" smtClean="0">
                <a:solidFill>
                  <a:schemeClr val="accent3"/>
                </a:solidFill>
                <a:latin typeface="+mj-lt"/>
              </a:rPr>
              <a:t>on how to </a:t>
            </a:r>
            <a:r>
              <a:rPr lang="en-GB" sz="1400" dirty="0">
                <a:solidFill>
                  <a:schemeClr val="accent3"/>
                </a:solidFill>
                <a:latin typeface="+mj-lt"/>
              </a:rPr>
              <a:t>maximise </a:t>
            </a:r>
            <a:r>
              <a:rPr lang="en-GB" sz="1400" dirty="0" smtClean="0">
                <a:solidFill>
                  <a:schemeClr val="accent3"/>
                </a:solidFill>
                <a:latin typeface="+mj-lt"/>
              </a:rPr>
              <a:t>recoveries</a:t>
            </a:r>
            <a:endParaRPr lang="en-GB" sz="1400" dirty="0">
              <a:solidFill>
                <a:schemeClr val="accent3"/>
              </a:solidFill>
              <a:latin typeface="+mj-lt"/>
            </a:endParaRPr>
          </a:p>
        </p:txBody>
      </p:sp>
    </p:spTree>
    <p:extLst>
      <p:ext uri="{BB962C8B-B14F-4D97-AF65-F5344CB8AC3E}">
        <p14:creationId xmlns:p14="http://schemas.microsoft.com/office/powerpoint/2010/main" val="16367256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2ED3-9A25-AC45-BFF4-70FC0E5B959F}"/>
              </a:ext>
            </a:extLst>
          </p:cNvPr>
          <p:cNvSpPr>
            <a:spLocks noGrp="1"/>
          </p:cNvSpPr>
          <p:nvPr>
            <p:ph type="title"/>
          </p:nvPr>
        </p:nvSpPr>
        <p:spPr/>
        <p:txBody>
          <a:bodyPr/>
          <a:lstStyle/>
          <a:p>
            <a:r>
              <a:rPr lang="en-US" dirty="0"/>
              <a:t>Your team</a:t>
            </a:r>
          </a:p>
        </p:txBody>
      </p:sp>
      <p:sp>
        <p:nvSpPr>
          <p:cNvPr id="3" name="Footer Placeholder 2">
            <a:extLst>
              <a:ext uri="{FF2B5EF4-FFF2-40B4-BE49-F238E27FC236}">
                <a16:creationId xmlns:a16="http://schemas.microsoft.com/office/drawing/2014/main" id="{C6B37767-E957-5B47-96E4-3F2756DACBB6}"/>
              </a:ext>
            </a:extLst>
          </p:cNvPr>
          <p:cNvSpPr>
            <a:spLocks noGrp="1"/>
          </p:cNvSpPr>
          <p:nvPr>
            <p:ph type="ftr" sz="quarter" idx="10"/>
          </p:nvPr>
        </p:nvSpPr>
        <p:spPr/>
        <p:txBody>
          <a:bodyPr/>
          <a:lstStyle/>
          <a:p>
            <a:r>
              <a:rPr lang="en-US" dirty="0"/>
              <a:t>DWF | Property Recoveries</a:t>
            </a:r>
          </a:p>
        </p:txBody>
      </p:sp>
      <p:sp>
        <p:nvSpPr>
          <p:cNvPr id="4" name="Slide Number Placeholder 3">
            <a:extLst>
              <a:ext uri="{FF2B5EF4-FFF2-40B4-BE49-F238E27FC236}">
                <a16:creationId xmlns:a16="http://schemas.microsoft.com/office/drawing/2014/main" id="{94AD6251-A7A7-534C-B19E-431A4F6C99A9}"/>
              </a:ext>
            </a:extLst>
          </p:cNvPr>
          <p:cNvSpPr>
            <a:spLocks noGrp="1"/>
          </p:cNvSpPr>
          <p:nvPr>
            <p:ph type="sldNum" sz="quarter" idx="11"/>
          </p:nvPr>
        </p:nvSpPr>
        <p:spPr/>
        <p:txBody>
          <a:bodyPr/>
          <a:lstStyle/>
          <a:p>
            <a:fld id="{9F42F5A6-819A-9F4C-9225-88E3002428E4}" type="slidenum">
              <a:rPr lang="en-US" smtClean="0"/>
              <a:pPr/>
              <a:t>57</a:t>
            </a:fld>
            <a:endParaRPr lang="en-US" dirty="0"/>
          </a:p>
        </p:txBody>
      </p:sp>
      <p:pic>
        <p:nvPicPr>
          <p:cNvPr id="5" name="Picture Placeholder 4"/>
          <p:cNvPicPr>
            <a:picLocks noGrp="1" noChangeAspect="1"/>
          </p:cNvPicPr>
          <p:nvPr>
            <p:ph type="pic" sz="quarter" idx="41"/>
          </p:nvPr>
        </p:nvPicPr>
        <p:blipFill>
          <a:blip r:embed="rId2">
            <a:extLst>
              <a:ext uri="{28A0092B-C50C-407E-A947-70E740481C1C}">
                <a14:useLocalDpi xmlns:a14="http://schemas.microsoft.com/office/drawing/2010/main" val="0"/>
              </a:ext>
            </a:extLst>
          </a:blip>
          <a:srcRect l="371" r="371"/>
          <a:stretch>
            <a:fillRect/>
          </a:stretch>
        </p:blipFill>
        <p:spPr/>
      </p:pic>
      <p:sp>
        <p:nvSpPr>
          <p:cNvPr id="7" name="Text Placeholder 6">
            <a:extLst>
              <a:ext uri="{FF2B5EF4-FFF2-40B4-BE49-F238E27FC236}">
                <a16:creationId xmlns:a16="http://schemas.microsoft.com/office/drawing/2014/main" id="{E7D5A7D3-EA29-FD43-983C-600C518B2A8A}"/>
              </a:ext>
            </a:extLst>
          </p:cNvPr>
          <p:cNvSpPr>
            <a:spLocks noGrp="1"/>
          </p:cNvSpPr>
          <p:nvPr>
            <p:ph type="body" sz="quarter" idx="42"/>
          </p:nvPr>
        </p:nvSpPr>
        <p:spPr>
          <a:xfrm>
            <a:off x="2800808" y="2917825"/>
            <a:ext cx="2088000" cy="369332"/>
          </a:xfrm>
        </p:spPr>
        <p:txBody>
          <a:bodyPr/>
          <a:lstStyle/>
          <a:p>
            <a:r>
              <a:rPr lang="en-US" dirty="0" smtClean="0"/>
              <a:t>Marcus</a:t>
            </a:r>
            <a:r>
              <a:rPr lang="en-US" dirty="0"/>
              <a:t/>
            </a:r>
            <a:br>
              <a:rPr lang="en-US" dirty="0"/>
            </a:br>
            <a:r>
              <a:rPr lang="en-US" dirty="0" err="1" smtClean="0"/>
              <a:t>Chipperfield</a:t>
            </a:r>
            <a:endParaRPr lang="en-US" dirty="0"/>
          </a:p>
        </p:txBody>
      </p:sp>
      <p:sp>
        <p:nvSpPr>
          <p:cNvPr id="8" name="Text Placeholder 7">
            <a:extLst>
              <a:ext uri="{FF2B5EF4-FFF2-40B4-BE49-F238E27FC236}">
                <a16:creationId xmlns:a16="http://schemas.microsoft.com/office/drawing/2014/main" id="{A0F58C4B-E25B-DC40-A035-CBE7E43172C3}"/>
              </a:ext>
            </a:extLst>
          </p:cNvPr>
          <p:cNvSpPr>
            <a:spLocks noGrp="1"/>
          </p:cNvSpPr>
          <p:nvPr>
            <p:ph type="body" sz="quarter" idx="43"/>
          </p:nvPr>
        </p:nvSpPr>
        <p:spPr/>
        <p:txBody>
          <a:bodyPr/>
          <a:lstStyle/>
          <a:p>
            <a:r>
              <a:rPr lang="en-US" dirty="0" smtClean="0"/>
              <a:t>Head of Subrogation</a:t>
            </a:r>
            <a:endParaRPr lang="en-US" dirty="0"/>
          </a:p>
        </p:txBody>
      </p:sp>
      <p:sp>
        <p:nvSpPr>
          <p:cNvPr id="9" name="Text Placeholder 8">
            <a:extLst>
              <a:ext uri="{FF2B5EF4-FFF2-40B4-BE49-F238E27FC236}">
                <a16:creationId xmlns:a16="http://schemas.microsoft.com/office/drawing/2014/main" id="{E7A53234-AFFD-6F40-91C2-88A306C93734}"/>
              </a:ext>
            </a:extLst>
          </p:cNvPr>
          <p:cNvSpPr>
            <a:spLocks noGrp="1"/>
          </p:cNvSpPr>
          <p:nvPr>
            <p:ph type="body" sz="quarter" idx="44"/>
          </p:nvPr>
        </p:nvSpPr>
        <p:spPr/>
        <p:txBody>
          <a:bodyPr/>
          <a:lstStyle/>
          <a:p>
            <a:r>
              <a:rPr lang="en-US" dirty="0" smtClean="0"/>
              <a:t>T </a:t>
            </a:r>
            <a:r>
              <a:rPr lang="en-GB" dirty="0"/>
              <a:t>+44 20 7220 5217</a:t>
            </a:r>
            <a:endParaRPr lang="en-US" dirty="0"/>
          </a:p>
        </p:txBody>
      </p:sp>
      <p:sp>
        <p:nvSpPr>
          <p:cNvPr id="10" name="Text Placeholder 9">
            <a:extLst>
              <a:ext uri="{FF2B5EF4-FFF2-40B4-BE49-F238E27FC236}">
                <a16:creationId xmlns:a16="http://schemas.microsoft.com/office/drawing/2014/main" id="{EA248E81-53B6-3B47-87EE-4441B6E2C077}"/>
              </a:ext>
            </a:extLst>
          </p:cNvPr>
          <p:cNvSpPr>
            <a:spLocks noGrp="1"/>
          </p:cNvSpPr>
          <p:nvPr>
            <p:ph type="body" sz="quarter" idx="45"/>
          </p:nvPr>
        </p:nvSpPr>
        <p:spPr/>
        <p:txBody>
          <a:bodyPr/>
          <a:lstStyle/>
          <a:p>
            <a:r>
              <a:rPr lang="en-US" dirty="0" smtClean="0"/>
              <a:t>M +44 7565 009616</a:t>
            </a:r>
            <a:endParaRPr lang="en-US" dirty="0"/>
          </a:p>
        </p:txBody>
      </p:sp>
      <p:sp>
        <p:nvSpPr>
          <p:cNvPr id="11" name="Text Placeholder 10">
            <a:extLst>
              <a:ext uri="{FF2B5EF4-FFF2-40B4-BE49-F238E27FC236}">
                <a16:creationId xmlns:a16="http://schemas.microsoft.com/office/drawing/2014/main" id="{A993B12A-E7C3-C644-9ECB-B392BE234B3B}"/>
              </a:ext>
            </a:extLst>
          </p:cNvPr>
          <p:cNvSpPr>
            <a:spLocks noGrp="1"/>
          </p:cNvSpPr>
          <p:nvPr>
            <p:ph type="body" sz="quarter" idx="46"/>
          </p:nvPr>
        </p:nvSpPr>
        <p:spPr/>
        <p:txBody>
          <a:bodyPr/>
          <a:lstStyle/>
          <a:p>
            <a:r>
              <a:rPr lang="en-US" dirty="0" smtClean="0"/>
              <a:t>E </a:t>
            </a:r>
            <a:r>
              <a:rPr lang="en-US" dirty="0" err="1" smtClean="0"/>
              <a:t>marcus.chipperfield@dwf.law</a:t>
            </a:r>
            <a:endParaRPr lang="en-US" dirty="0"/>
          </a:p>
        </p:txBody>
      </p:sp>
      <p:pic>
        <p:nvPicPr>
          <p:cNvPr id="54" name="Picture Placeholder 53"/>
          <p:cNvPicPr>
            <a:picLocks noGrp="1" noChangeAspect="1"/>
          </p:cNvPicPr>
          <p:nvPr>
            <p:ph type="pic" sz="quarter" idx="47"/>
          </p:nvPr>
        </p:nvPicPr>
        <p:blipFill>
          <a:blip r:embed="rId3">
            <a:extLst>
              <a:ext uri="{28A0092B-C50C-407E-A947-70E740481C1C}">
                <a14:useLocalDpi xmlns:a14="http://schemas.microsoft.com/office/drawing/2010/main" val="0"/>
              </a:ext>
            </a:extLst>
          </a:blip>
          <a:srcRect l="537" r="537"/>
          <a:stretch>
            <a:fillRect/>
          </a:stretch>
        </p:blipFill>
        <p:spPr/>
      </p:pic>
      <p:sp>
        <p:nvSpPr>
          <p:cNvPr id="13" name="Text Placeholder 12">
            <a:extLst>
              <a:ext uri="{FF2B5EF4-FFF2-40B4-BE49-F238E27FC236}">
                <a16:creationId xmlns:a16="http://schemas.microsoft.com/office/drawing/2014/main" id="{7510CC5D-258E-204C-AD28-8212A6ECCE83}"/>
              </a:ext>
            </a:extLst>
          </p:cNvPr>
          <p:cNvSpPr>
            <a:spLocks noGrp="1"/>
          </p:cNvSpPr>
          <p:nvPr>
            <p:ph type="body" sz="quarter" idx="48"/>
          </p:nvPr>
        </p:nvSpPr>
        <p:spPr>
          <a:xfrm>
            <a:off x="5048062" y="2917825"/>
            <a:ext cx="2088000" cy="369332"/>
          </a:xfrm>
        </p:spPr>
        <p:txBody>
          <a:bodyPr/>
          <a:lstStyle/>
          <a:p>
            <a:r>
              <a:rPr lang="en-US" dirty="0" smtClean="0"/>
              <a:t>Alex</a:t>
            </a:r>
            <a:r>
              <a:rPr lang="en-US" dirty="0"/>
              <a:t/>
            </a:r>
            <a:br>
              <a:rPr lang="en-US" dirty="0"/>
            </a:br>
            <a:r>
              <a:rPr lang="en-US" dirty="0" smtClean="0"/>
              <a:t>Welch</a:t>
            </a:r>
            <a:endParaRPr lang="en-US" dirty="0"/>
          </a:p>
        </p:txBody>
      </p:sp>
      <p:sp>
        <p:nvSpPr>
          <p:cNvPr id="14" name="Text Placeholder 13">
            <a:extLst>
              <a:ext uri="{FF2B5EF4-FFF2-40B4-BE49-F238E27FC236}">
                <a16:creationId xmlns:a16="http://schemas.microsoft.com/office/drawing/2014/main" id="{3B713452-21C6-E94F-BB62-522792C1F0B0}"/>
              </a:ext>
            </a:extLst>
          </p:cNvPr>
          <p:cNvSpPr>
            <a:spLocks noGrp="1"/>
          </p:cNvSpPr>
          <p:nvPr>
            <p:ph type="body" sz="quarter" idx="49"/>
          </p:nvPr>
        </p:nvSpPr>
        <p:spPr/>
        <p:txBody>
          <a:bodyPr/>
          <a:lstStyle/>
          <a:p>
            <a:r>
              <a:rPr lang="en-US" dirty="0" smtClean="0"/>
              <a:t>Senior Associate</a:t>
            </a:r>
            <a:endParaRPr lang="en-US" dirty="0"/>
          </a:p>
        </p:txBody>
      </p:sp>
      <p:sp>
        <p:nvSpPr>
          <p:cNvPr id="15" name="Text Placeholder 14">
            <a:extLst>
              <a:ext uri="{FF2B5EF4-FFF2-40B4-BE49-F238E27FC236}">
                <a16:creationId xmlns:a16="http://schemas.microsoft.com/office/drawing/2014/main" id="{A7AE99B9-9A05-964A-BFA5-139A4AA33E55}"/>
              </a:ext>
            </a:extLst>
          </p:cNvPr>
          <p:cNvSpPr>
            <a:spLocks noGrp="1"/>
          </p:cNvSpPr>
          <p:nvPr>
            <p:ph type="body" sz="quarter" idx="50"/>
          </p:nvPr>
        </p:nvSpPr>
        <p:spPr/>
        <p:txBody>
          <a:bodyPr/>
          <a:lstStyle/>
          <a:p>
            <a:r>
              <a:rPr lang="en-US" dirty="0" smtClean="0"/>
              <a:t>T +44 117 244 4778</a:t>
            </a:r>
            <a:endParaRPr lang="en-US" dirty="0"/>
          </a:p>
        </p:txBody>
      </p:sp>
      <p:sp>
        <p:nvSpPr>
          <p:cNvPr id="16" name="Text Placeholder 15">
            <a:extLst>
              <a:ext uri="{FF2B5EF4-FFF2-40B4-BE49-F238E27FC236}">
                <a16:creationId xmlns:a16="http://schemas.microsoft.com/office/drawing/2014/main" id="{3C31B75B-F9BD-4345-8273-C62ACD23DFBB}"/>
              </a:ext>
            </a:extLst>
          </p:cNvPr>
          <p:cNvSpPr>
            <a:spLocks noGrp="1"/>
          </p:cNvSpPr>
          <p:nvPr>
            <p:ph type="body" sz="quarter" idx="51"/>
          </p:nvPr>
        </p:nvSpPr>
        <p:spPr/>
        <p:txBody>
          <a:bodyPr/>
          <a:lstStyle/>
          <a:p>
            <a:r>
              <a:rPr lang="en-US" dirty="0" smtClean="0"/>
              <a:t>M +44 7395 285145</a:t>
            </a:r>
            <a:endParaRPr lang="en-US" dirty="0"/>
          </a:p>
        </p:txBody>
      </p:sp>
      <p:sp>
        <p:nvSpPr>
          <p:cNvPr id="17" name="Text Placeholder 16">
            <a:extLst>
              <a:ext uri="{FF2B5EF4-FFF2-40B4-BE49-F238E27FC236}">
                <a16:creationId xmlns:a16="http://schemas.microsoft.com/office/drawing/2014/main" id="{3484A7DF-B6BB-874F-B3F4-D4799D449C48}"/>
              </a:ext>
            </a:extLst>
          </p:cNvPr>
          <p:cNvSpPr>
            <a:spLocks noGrp="1"/>
          </p:cNvSpPr>
          <p:nvPr>
            <p:ph type="body" sz="quarter" idx="52"/>
          </p:nvPr>
        </p:nvSpPr>
        <p:spPr/>
        <p:txBody>
          <a:bodyPr/>
          <a:lstStyle/>
          <a:p>
            <a:r>
              <a:rPr lang="en-US" dirty="0" smtClean="0"/>
              <a:t>E </a:t>
            </a:r>
            <a:r>
              <a:rPr lang="en-US" dirty="0" err="1" smtClean="0"/>
              <a:t>alex.welch@dwf.law</a:t>
            </a:r>
            <a:endParaRPr lang="en-US" dirty="0"/>
          </a:p>
        </p:txBody>
      </p:sp>
      <p:pic>
        <p:nvPicPr>
          <p:cNvPr id="56" name="Picture Placeholder 55"/>
          <p:cNvPicPr>
            <a:picLocks noGrp="1" noChangeAspect="1"/>
          </p:cNvPicPr>
          <p:nvPr>
            <p:ph type="pic" sz="quarter" idx="53"/>
          </p:nvPr>
        </p:nvPicPr>
        <p:blipFill>
          <a:blip r:embed="rId4">
            <a:extLst>
              <a:ext uri="{28A0092B-C50C-407E-A947-70E740481C1C}">
                <a14:useLocalDpi xmlns:a14="http://schemas.microsoft.com/office/drawing/2010/main" val="0"/>
              </a:ext>
            </a:extLst>
          </a:blip>
          <a:srcRect l="574" r="574"/>
          <a:stretch>
            <a:fillRect/>
          </a:stretch>
        </p:blipFill>
        <p:spPr/>
      </p:pic>
      <p:sp>
        <p:nvSpPr>
          <p:cNvPr id="19" name="Text Placeholder 18">
            <a:extLst>
              <a:ext uri="{FF2B5EF4-FFF2-40B4-BE49-F238E27FC236}">
                <a16:creationId xmlns:a16="http://schemas.microsoft.com/office/drawing/2014/main" id="{E634E28C-0939-1849-ACE5-B369746B67C5}"/>
              </a:ext>
            </a:extLst>
          </p:cNvPr>
          <p:cNvSpPr>
            <a:spLocks noGrp="1"/>
          </p:cNvSpPr>
          <p:nvPr>
            <p:ph type="body" sz="quarter" idx="54"/>
          </p:nvPr>
        </p:nvSpPr>
        <p:spPr>
          <a:xfrm>
            <a:off x="7295317" y="2917825"/>
            <a:ext cx="2088000" cy="369332"/>
          </a:xfrm>
        </p:spPr>
        <p:txBody>
          <a:bodyPr/>
          <a:lstStyle/>
          <a:p>
            <a:r>
              <a:rPr lang="en-US" dirty="0" smtClean="0"/>
              <a:t>James</a:t>
            </a:r>
            <a:r>
              <a:rPr lang="en-US" dirty="0"/>
              <a:t/>
            </a:r>
            <a:br>
              <a:rPr lang="en-US" dirty="0"/>
            </a:br>
            <a:r>
              <a:rPr lang="en-US" dirty="0" err="1" smtClean="0"/>
              <a:t>Hancox</a:t>
            </a:r>
            <a:endParaRPr lang="en-US" dirty="0"/>
          </a:p>
        </p:txBody>
      </p:sp>
      <p:sp>
        <p:nvSpPr>
          <p:cNvPr id="20" name="Text Placeholder 19">
            <a:extLst>
              <a:ext uri="{FF2B5EF4-FFF2-40B4-BE49-F238E27FC236}">
                <a16:creationId xmlns:a16="http://schemas.microsoft.com/office/drawing/2014/main" id="{2385C6E1-1310-1C40-8D47-BC2D9DFFAA25}"/>
              </a:ext>
            </a:extLst>
          </p:cNvPr>
          <p:cNvSpPr>
            <a:spLocks noGrp="1"/>
          </p:cNvSpPr>
          <p:nvPr>
            <p:ph type="body" sz="quarter" idx="55"/>
          </p:nvPr>
        </p:nvSpPr>
        <p:spPr/>
        <p:txBody>
          <a:bodyPr/>
          <a:lstStyle/>
          <a:p>
            <a:r>
              <a:rPr lang="en-US" dirty="0" smtClean="0"/>
              <a:t>Senior Associate</a:t>
            </a:r>
            <a:endParaRPr lang="en-US" dirty="0"/>
          </a:p>
        </p:txBody>
      </p:sp>
      <p:sp>
        <p:nvSpPr>
          <p:cNvPr id="21" name="Text Placeholder 20">
            <a:extLst>
              <a:ext uri="{FF2B5EF4-FFF2-40B4-BE49-F238E27FC236}">
                <a16:creationId xmlns:a16="http://schemas.microsoft.com/office/drawing/2014/main" id="{6934ABBE-E339-6D4C-82FF-7D6F94D640DB}"/>
              </a:ext>
            </a:extLst>
          </p:cNvPr>
          <p:cNvSpPr>
            <a:spLocks noGrp="1"/>
          </p:cNvSpPr>
          <p:nvPr>
            <p:ph type="body" sz="quarter" idx="56"/>
          </p:nvPr>
        </p:nvSpPr>
        <p:spPr/>
        <p:txBody>
          <a:bodyPr/>
          <a:lstStyle/>
          <a:p>
            <a:r>
              <a:rPr lang="en-US" dirty="0" smtClean="0"/>
              <a:t>T +44 117 428 9553</a:t>
            </a:r>
            <a:endParaRPr lang="en-US" dirty="0"/>
          </a:p>
        </p:txBody>
      </p:sp>
      <p:sp>
        <p:nvSpPr>
          <p:cNvPr id="22" name="Text Placeholder 21">
            <a:extLst>
              <a:ext uri="{FF2B5EF4-FFF2-40B4-BE49-F238E27FC236}">
                <a16:creationId xmlns:a16="http://schemas.microsoft.com/office/drawing/2014/main" id="{B2910CDB-0ED5-EF4D-B1C5-B8F195F80D2B}"/>
              </a:ext>
            </a:extLst>
          </p:cNvPr>
          <p:cNvSpPr>
            <a:spLocks noGrp="1"/>
          </p:cNvSpPr>
          <p:nvPr>
            <p:ph type="body" sz="quarter" idx="57"/>
          </p:nvPr>
        </p:nvSpPr>
        <p:spPr/>
        <p:txBody>
          <a:bodyPr/>
          <a:lstStyle/>
          <a:p>
            <a:r>
              <a:rPr lang="en-US" dirty="0" smtClean="0"/>
              <a:t>M +44 7712 544996</a:t>
            </a:r>
            <a:endParaRPr lang="en-US" dirty="0"/>
          </a:p>
        </p:txBody>
      </p:sp>
      <p:sp>
        <p:nvSpPr>
          <p:cNvPr id="23" name="Text Placeholder 22">
            <a:extLst>
              <a:ext uri="{FF2B5EF4-FFF2-40B4-BE49-F238E27FC236}">
                <a16:creationId xmlns:a16="http://schemas.microsoft.com/office/drawing/2014/main" id="{E4F44390-D6B8-EE42-8D07-0C8B43A31035}"/>
              </a:ext>
            </a:extLst>
          </p:cNvPr>
          <p:cNvSpPr>
            <a:spLocks noGrp="1"/>
          </p:cNvSpPr>
          <p:nvPr>
            <p:ph type="body" sz="quarter" idx="58"/>
          </p:nvPr>
        </p:nvSpPr>
        <p:spPr/>
        <p:txBody>
          <a:bodyPr/>
          <a:lstStyle/>
          <a:p>
            <a:r>
              <a:rPr lang="en-US" dirty="0" smtClean="0"/>
              <a:t>E </a:t>
            </a:r>
            <a:r>
              <a:rPr lang="en-US" dirty="0" err="1" smtClean="0"/>
              <a:t>james.hancox@dwf.law</a:t>
            </a:r>
            <a:endParaRPr lang="en-US" dirty="0"/>
          </a:p>
        </p:txBody>
      </p:sp>
      <p:pic>
        <p:nvPicPr>
          <p:cNvPr id="57" name="Picture Placeholder 56"/>
          <p:cNvPicPr>
            <a:picLocks noGrp="1" noChangeAspect="1"/>
          </p:cNvPicPr>
          <p:nvPr>
            <p:ph type="pic" sz="quarter" idx="59"/>
          </p:nvPr>
        </p:nvPicPr>
        <p:blipFill>
          <a:blip r:embed="rId5">
            <a:extLst>
              <a:ext uri="{28A0092B-C50C-407E-A947-70E740481C1C}">
                <a14:useLocalDpi xmlns:a14="http://schemas.microsoft.com/office/drawing/2010/main" val="0"/>
              </a:ext>
            </a:extLst>
          </a:blip>
          <a:srcRect l="1338" r="1338"/>
          <a:stretch>
            <a:fillRect/>
          </a:stretch>
        </p:blipFill>
        <p:spPr/>
      </p:pic>
      <p:sp>
        <p:nvSpPr>
          <p:cNvPr id="25" name="Text Placeholder 24">
            <a:extLst>
              <a:ext uri="{FF2B5EF4-FFF2-40B4-BE49-F238E27FC236}">
                <a16:creationId xmlns:a16="http://schemas.microsoft.com/office/drawing/2014/main" id="{2E8F6E38-479B-D440-8BC1-75BD88D63D72}"/>
              </a:ext>
            </a:extLst>
          </p:cNvPr>
          <p:cNvSpPr>
            <a:spLocks noGrp="1"/>
          </p:cNvSpPr>
          <p:nvPr>
            <p:ph type="body" sz="quarter" idx="60"/>
          </p:nvPr>
        </p:nvSpPr>
        <p:spPr>
          <a:xfrm>
            <a:off x="9558069" y="2917825"/>
            <a:ext cx="2088000" cy="369332"/>
          </a:xfrm>
        </p:spPr>
        <p:txBody>
          <a:bodyPr/>
          <a:lstStyle/>
          <a:p>
            <a:r>
              <a:rPr lang="en-US" dirty="0" smtClean="0"/>
              <a:t>Joe</a:t>
            </a:r>
            <a:r>
              <a:rPr lang="en-US" dirty="0"/>
              <a:t/>
            </a:r>
            <a:br>
              <a:rPr lang="en-US" dirty="0"/>
            </a:br>
            <a:r>
              <a:rPr lang="en-US" dirty="0" smtClean="0"/>
              <a:t>Rogers</a:t>
            </a:r>
            <a:endParaRPr lang="en-US" dirty="0"/>
          </a:p>
        </p:txBody>
      </p:sp>
      <p:sp>
        <p:nvSpPr>
          <p:cNvPr id="26" name="Text Placeholder 25">
            <a:extLst>
              <a:ext uri="{FF2B5EF4-FFF2-40B4-BE49-F238E27FC236}">
                <a16:creationId xmlns:a16="http://schemas.microsoft.com/office/drawing/2014/main" id="{82B2FEDB-09D9-4A41-95F5-745924F48ACB}"/>
              </a:ext>
            </a:extLst>
          </p:cNvPr>
          <p:cNvSpPr>
            <a:spLocks noGrp="1"/>
          </p:cNvSpPr>
          <p:nvPr>
            <p:ph type="body" sz="quarter" idx="61"/>
          </p:nvPr>
        </p:nvSpPr>
        <p:spPr/>
        <p:txBody>
          <a:bodyPr/>
          <a:lstStyle/>
          <a:p>
            <a:r>
              <a:rPr lang="en-US" dirty="0" smtClean="0"/>
              <a:t>Associate</a:t>
            </a:r>
            <a:endParaRPr lang="en-US" dirty="0"/>
          </a:p>
        </p:txBody>
      </p:sp>
      <p:sp>
        <p:nvSpPr>
          <p:cNvPr id="27" name="Text Placeholder 26">
            <a:extLst>
              <a:ext uri="{FF2B5EF4-FFF2-40B4-BE49-F238E27FC236}">
                <a16:creationId xmlns:a16="http://schemas.microsoft.com/office/drawing/2014/main" id="{0D4A40C9-457A-BB48-9DB0-5464936FF5A3}"/>
              </a:ext>
            </a:extLst>
          </p:cNvPr>
          <p:cNvSpPr>
            <a:spLocks noGrp="1"/>
          </p:cNvSpPr>
          <p:nvPr>
            <p:ph type="body" sz="quarter" idx="62"/>
          </p:nvPr>
        </p:nvSpPr>
        <p:spPr/>
        <p:txBody>
          <a:bodyPr/>
          <a:lstStyle/>
          <a:p>
            <a:r>
              <a:rPr lang="en-US" dirty="0" smtClean="0"/>
              <a:t>T +44 117 244 4779</a:t>
            </a:r>
            <a:endParaRPr lang="en-US" dirty="0"/>
          </a:p>
        </p:txBody>
      </p:sp>
      <p:sp>
        <p:nvSpPr>
          <p:cNvPr id="28" name="Text Placeholder 27">
            <a:extLst>
              <a:ext uri="{FF2B5EF4-FFF2-40B4-BE49-F238E27FC236}">
                <a16:creationId xmlns:a16="http://schemas.microsoft.com/office/drawing/2014/main" id="{7CCA3730-C364-5B46-829D-0AE0754CB8B5}"/>
              </a:ext>
            </a:extLst>
          </p:cNvPr>
          <p:cNvSpPr>
            <a:spLocks noGrp="1"/>
          </p:cNvSpPr>
          <p:nvPr>
            <p:ph type="body" sz="quarter" idx="63"/>
          </p:nvPr>
        </p:nvSpPr>
        <p:spPr/>
        <p:txBody>
          <a:bodyPr/>
          <a:lstStyle/>
          <a:p>
            <a:r>
              <a:rPr lang="en-US" dirty="0" smtClean="0"/>
              <a:t>M +44 7716 225795</a:t>
            </a:r>
            <a:endParaRPr lang="en-US" dirty="0"/>
          </a:p>
        </p:txBody>
      </p:sp>
      <p:sp>
        <p:nvSpPr>
          <p:cNvPr id="29" name="Text Placeholder 28">
            <a:extLst>
              <a:ext uri="{FF2B5EF4-FFF2-40B4-BE49-F238E27FC236}">
                <a16:creationId xmlns:a16="http://schemas.microsoft.com/office/drawing/2014/main" id="{8F8C9E7E-6C09-3147-996B-BE7746B62CCD}"/>
              </a:ext>
            </a:extLst>
          </p:cNvPr>
          <p:cNvSpPr>
            <a:spLocks noGrp="1"/>
          </p:cNvSpPr>
          <p:nvPr>
            <p:ph type="body" sz="quarter" idx="64"/>
          </p:nvPr>
        </p:nvSpPr>
        <p:spPr/>
        <p:txBody>
          <a:bodyPr/>
          <a:lstStyle/>
          <a:p>
            <a:r>
              <a:rPr lang="en-US" dirty="0" smtClean="0"/>
              <a:t>E </a:t>
            </a:r>
            <a:r>
              <a:rPr lang="en-US" dirty="0" err="1" smtClean="0"/>
              <a:t>joe.rogers@dwf.law</a:t>
            </a:r>
            <a:endParaRPr lang="en-US" dirty="0"/>
          </a:p>
        </p:txBody>
      </p:sp>
      <p:pic>
        <p:nvPicPr>
          <p:cNvPr id="58" name="Picture Placeholder 57"/>
          <p:cNvPicPr>
            <a:picLocks noGrp="1" noChangeAspect="1"/>
          </p:cNvPicPr>
          <p:nvPr>
            <p:ph type="pic" sz="quarter" idx="65"/>
          </p:nvPr>
        </p:nvPicPr>
        <p:blipFill>
          <a:blip r:embed="rId6">
            <a:extLst>
              <a:ext uri="{28A0092B-C50C-407E-A947-70E740481C1C}">
                <a14:useLocalDpi xmlns:a14="http://schemas.microsoft.com/office/drawing/2010/main" val="0"/>
              </a:ext>
            </a:extLst>
          </a:blip>
          <a:srcRect l="1048" r="1048"/>
          <a:stretch>
            <a:fillRect/>
          </a:stretch>
        </p:blipFill>
        <p:spPr/>
      </p:pic>
      <p:sp>
        <p:nvSpPr>
          <p:cNvPr id="31" name="Text Placeholder 30">
            <a:extLst>
              <a:ext uri="{FF2B5EF4-FFF2-40B4-BE49-F238E27FC236}">
                <a16:creationId xmlns:a16="http://schemas.microsoft.com/office/drawing/2014/main" id="{28F77C2A-0E78-4B44-976F-439FC523143E}"/>
              </a:ext>
            </a:extLst>
          </p:cNvPr>
          <p:cNvSpPr>
            <a:spLocks noGrp="1"/>
          </p:cNvSpPr>
          <p:nvPr>
            <p:ph type="body" sz="quarter" idx="66"/>
          </p:nvPr>
        </p:nvSpPr>
        <p:spPr>
          <a:xfrm>
            <a:off x="2800808" y="5010096"/>
            <a:ext cx="2088000" cy="369332"/>
          </a:xfrm>
        </p:spPr>
        <p:txBody>
          <a:bodyPr/>
          <a:lstStyle/>
          <a:p>
            <a:r>
              <a:rPr lang="en-US" dirty="0" smtClean="0"/>
              <a:t>Lindsay</a:t>
            </a:r>
            <a:r>
              <a:rPr lang="en-US" dirty="0"/>
              <a:t/>
            </a:r>
            <a:br>
              <a:rPr lang="en-US" dirty="0"/>
            </a:br>
            <a:r>
              <a:rPr lang="en-US" dirty="0" err="1" smtClean="0"/>
              <a:t>Abley</a:t>
            </a:r>
            <a:endParaRPr lang="en-US" dirty="0"/>
          </a:p>
        </p:txBody>
      </p:sp>
      <p:sp>
        <p:nvSpPr>
          <p:cNvPr id="32" name="Text Placeholder 31">
            <a:extLst>
              <a:ext uri="{FF2B5EF4-FFF2-40B4-BE49-F238E27FC236}">
                <a16:creationId xmlns:a16="http://schemas.microsoft.com/office/drawing/2014/main" id="{6AE5707D-7406-D24A-A36A-B4004643C803}"/>
              </a:ext>
            </a:extLst>
          </p:cNvPr>
          <p:cNvSpPr>
            <a:spLocks noGrp="1"/>
          </p:cNvSpPr>
          <p:nvPr>
            <p:ph type="body" sz="quarter" idx="67"/>
          </p:nvPr>
        </p:nvSpPr>
        <p:spPr/>
        <p:txBody>
          <a:bodyPr/>
          <a:lstStyle/>
          <a:p>
            <a:r>
              <a:rPr lang="en-US" dirty="0" smtClean="0"/>
              <a:t>Specialist Manager</a:t>
            </a:r>
            <a:endParaRPr lang="en-US" dirty="0"/>
          </a:p>
        </p:txBody>
      </p:sp>
      <p:sp>
        <p:nvSpPr>
          <p:cNvPr id="33" name="Text Placeholder 32">
            <a:extLst>
              <a:ext uri="{FF2B5EF4-FFF2-40B4-BE49-F238E27FC236}">
                <a16:creationId xmlns:a16="http://schemas.microsoft.com/office/drawing/2014/main" id="{C47F4305-7ECC-F341-96A0-FE5F1786470E}"/>
              </a:ext>
            </a:extLst>
          </p:cNvPr>
          <p:cNvSpPr>
            <a:spLocks noGrp="1"/>
          </p:cNvSpPr>
          <p:nvPr>
            <p:ph type="body" sz="quarter" idx="68"/>
          </p:nvPr>
        </p:nvSpPr>
        <p:spPr/>
        <p:txBody>
          <a:bodyPr/>
          <a:lstStyle/>
          <a:p>
            <a:r>
              <a:rPr lang="en-US" dirty="0" smtClean="0"/>
              <a:t>T +44 117 244 4772</a:t>
            </a:r>
            <a:endParaRPr lang="en-US" dirty="0"/>
          </a:p>
        </p:txBody>
      </p:sp>
      <p:sp>
        <p:nvSpPr>
          <p:cNvPr id="34" name="Text Placeholder 33">
            <a:extLst>
              <a:ext uri="{FF2B5EF4-FFF2-40B4-BE49-F238E27FC236}">
                <a16:creationId xmlns:a16="http://schemas.microsoft.com/office/drawing/2014/main" id="{90F4371B-290A-8446-AE31-922359983722}"/>
              </a:ext>
            </a:extLst>
          </p:cNvPr>
          <p:cNvSpPr>
            <a:spLocks noGrp="1"/>
          </p:cNvSpPr>
          <p:nvPr>
            <p:ph type="body" sz="quarter" idx="69"/>
          </p:nvPr>
        </p:nvSpPr>
        <p:spPr/>
        <p:txBody>
          <a:bodyPr/>
          <a:lstStyle/>
          <a:p>
            <a:r>
              <a:rPr lang="en-US" dirty="0" smtClean="0"/>
              <a:t>M +44 7712 544867</a:t>
            </a:r>
            <a:endParaRPr lang="en-US" dirty="0"/>
          </a:p>
        </p:txBody>
      </p:sp>
      <p:sp>
        <p:nvSpPr>
          <p:cNvPr id="35" name="Text Placeholder 34">
            <a:extLst>
              <a:ext uri="{FF2B5EF4-FFF2-40B4-BE49-F238E27FC236}">
                <a16:creationId xmlns:a16="http://schemas.microsoft.com/office/drawing/2014/main" id="{B69E7B23-5199-B640-980B-0ED68F39763A}"/>
              </a:ext>
            </a:extLst>
          </p:cNvPr>
          <p:cNvSpPr>
            <a:spLocks noGrp="1"/>
          </p:cNvSpPr>
          <p:nvPr>
            <p:ph type="body" sz="quarter" idx="70"/>
          </p:nvPr>
        </p:nvSpPr>
        <p:spPr/>
        <p:txBody>
          <a:bodyPr/>
          <a:lstStyle/>
          <a:p>
            <a:r>
              <a:rPr lang="en-US" dirty="0" smtClean="0"/>
              <a:t>E </a:t>
            </a:r>
            <a:r>
              <a:rPr lang="en-US" dirty="0" err="1" smtClean="0"/>
              <a:t>lindsay.abley@dwf.law</a:t>
            </a:r>
            <a:endParaRPr lang="en-US" dirty="0"/>
          </a:p>
        </p:txBody>
      </p:sp>
      <p:pic>
        <p:nvPicPr>
          <p:cNvPr id="59" name="Picture Placeholder 58"/>
          <p:cNvPicPr>
            <a:picLocks noGrp="1" noChangeAspect="1"/>
          </p:cNvPicPr>
          <p:nvPr>
            <p:ph type="pic" sz="quarter" idx="71"/>
          </p:nvPr>
        </p:nvPicPr>
        <p:blipFill>
          <a:blip r:embed="rId7">
            <a:extLst>
              <a:ext uri="{28A0092B-C50C-407E-A947-70E740481C1C}">
                <a14:useLocalDpi xmlns:a14="http://schemas.microsoft.com/office/drawing/2010/main" val="0"/>
              </a:ext>
            </a:extLst>
          </a:blip>
          <a:srcRect l="751" r="751"/>
          <a:stretch>
            <a:fillRect/>
          </a:stretch>
        </p:blipFill>
        <p:spPr/>
      </p:pic>
      <p:sp>
        <p:nvSpPr>
          <p:cNvPr id="37" name="Text Placeholder 36">
            <a:extLst>
              <a:ext uri="{FF2B5EF4-FFF2-40B4-BE49-F238E27FC236}">
                <a16:creationId xmlns:a16="http://schemas.microsoft.com/office/drawing/2014/main" id="{CDBFB33B-614D-5D4F-BA44-CA04F9F1834A}"/>
              </a:ext>
            </a:extLst>
          </p:cNvPr>
          <p:cNvSpPr>
            <a:spLocks noGrp="1"/>
          </p:cNvSpPr>
          <p:nvPr>
            <p:ph type="body" sz="quarter" idx="72"/>
          </p:nvPr>
        </p:nvSpPr>
        <p:spPr>
          <a:xfrm>
            <a:off x="5048062" y="5010096"/>
            <a:ext cx="2088000" cy="369332"/>
          </a:xfrm>
        </p:spPr>
        <p:txBody>
          <a:bodyPr/>
          <a:lstStyle/>
          <a:p>
            <a:r>
              <a:rPr lang="en-US" dirty="0" err="1" smtClean="0"/>
              <a:t>Shanaze</a:t>
            </a:r>
            <a:r>
              <a:rPr lang="en-US" dirty="0"/>
              <a:t/>
            </a:r>
            <a:br>
              <a:rPr lang="en-US" dirty="0"/>
            </a:br>
            <a:r>
              <a:rPr lang="en-US" dirty="0" err="1" smtClean="0"/>
              <a:t>Mustan</a:t>
            </a:r>
            <a:endParaRPr lang="en-US" dirty="0"/>
          </a:p>
        </p:txBody>
      </p:sp>
      <p:sp>
        <p:nvSpPr>
          <p:cNvPr id="38" name="Text Placeholder 37">
            <a:extLst>
              <a:ext uri="{FF2B5EF4-FFF2-40B4-BE49-F238E27FC236}">
                <a16:creationId xmlns:a16="http://schemas.microsoft.com/office/drawing/2014/main" id="{F21AD446-B336-D849-AD7B-178C216B6681}"/>
              </a:ext>
            </a:extLst>
          </p:cNvPr>
          <p:cNvSpPr>
            <a:spLocks noGrp="1"/>
          </p:cNvSpPr>
          <p:nvPr>
            <p:ph type="body" sz="quarter" idx="73"/>
          </p:nvPr>
        </p:nvSpPr>
        <p:spPr/>
        <p:txBody>
          <a:bodyPr/>
          <a:lstStyle/>
          <a:p>
            <a:r>
              <a:rPr lang="en-US" dirty="0" smtClean="0"/>
              <a:t>Associate</a:t>
            </a:r>
            <a:endParaRPr lang="en-US" dirty="0"/>
          </a:p>
        </p:txBody>
      </p:sp>
      <p:sp>
        <p:nvSpPr>
          <p:cNvPr id="39" name="Text Placeholder 38">
            <a:extLst>
              <a:ext uri="{FF2B5EF4-FFF2-40B4-BE49-F238E27FC236}">
                <a16:creationId xmlns:a16="http://schemas.microsoft.com/office/drawing/2014/main" id="{5A25791F-9A81-8947-A229-530896F2DFB2}"/>
              </a:ext>
            </a:extLst>
          </p:cNvPr>
          <p:cNvSpPr>
            <a:spLocks noGrp="1"/>
          </p:cNvSpPr>
          <p:nvPr>
            <p:ph type="body" sz="quarter" idx="74"/>
          </p:nvPr>
        </p:nvSpPr>
        <p:spPr/>
        <p:txBody>
          <a:bodyPr/>
          <a:lstStyle/>
          <a:p>
            <a:r>
              <a:rPr lang="en-US" dirty="0" smtClean="0"/>
              <a:t>T +44 117 428 9514</a:t>
            </a:r>
            <a:endParaRPr lang="en-US" dirty="0"/>
          </a:p>
        </p:txBody>
      </p:sp>
      <p:sp>
        <p:nvSpPr>
          <p:cNvPr id="40" name="Text Placeholder 39">
            <a:extLst>
              <a:ext uri="{FF2B5EF4-FFF2-40B4-BE49-F238E27FC236}">
                <a16:creationId xmlns:a16="http://schemas.microsoft.com/office/drawing/2014/main" id="{78931544-63D3-0941-A2AF-501DAA83E1E7}"/>
              </a:ext>
            </a:extLst>
          </p:cNvPr>
          <p:cNvSpPr>
            <a:spLocks noGrp="1"/>
          </p:cNvSpPr>
          <p:nvPr>
            <p:ph type="body" sz="quarter" idx="75"/>
          </p:nvPr>
        </p:nvSpPr>
        <p:spPr/>
        <p:txBody>
          <a:bodyPr/>
          <a:lstStyle/>
          <a:p>
            <a:r>
              <a:rPr lang="en-US" dirty="0" smtClean="0"/>
              <a:t>M +44 7849 629243</a:t>
            </a:r>
            <a:endParaRPr lang="en-US" dirty="0"/>
          </a:p>
        </p:txBody>
      </p:sp>
      <p:sp>
        <p:nvSpPr>
          <p:cNvPr id="41" name="Text Placeholder 40">
            <a:extLst>
              <a:ext uri="{FF2B5EF4-FFF2-40B4-BE49-F238E27FC236}">
                <a16:creationId xmlns:a16="http://schemas.microsoft.com/office/drawing/2014/main" id="{1553F854-E604-B447-BD46-2BBE379D8228}"/>
              </a:ext>
            </a:extLst>
          </p:cNvPr>
          <p:cNvSpPr>
            <a:spLocks noGrp="1"/>
          </p:cNvSpPr>
          <p:nvPr>
            <p:ph type="body" sz="quarter" idx="76"/>
          </p:nvPr>
        </p:nvSpPr>
        <p:spPr/>
        <p:txBody>
          <a:bodyPr/>
          <a:lstStyle/>
          <a:p>
            <a:r>
              <a:rPr lang="en-US" dirty="0" smtClean="0"/>
              <a:t>E </a:t>
            </a:r>
            <a:r>
              <a:rPr lang="en-US" dirty="0" err="1" smtClean="0"/>
              <a:t>shanaze.mustan@dwf.law</a:t>
            </a:r>
            <a:endParaRPr lang="en-US" dirty="0"/>
          </a:p>
        </p:txBody>
      </p:sp>
    </p:spTree>
    <p:extLst>
      <p:ext uri="{BB962C8B-B14F-4D97-AF65-F5344CB8AC3E}">
        <p14:creationId xmlns:p14="http://schemas.microsoft.com/office/powerpoint/2010/main" val="6742653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633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650E-EEE5-D640-AC56-62A33A37502B}"/>
              </a:ext>
            </a:extLst>
          </p:cNvPr>
          <p:cNvSpPr>
            <a:spLocks noGrp="1"/>
          </p:cNvSpPr>
          <p:nvPr>
            <p:ph type="title"/>
          </p:nvPr>
        </p:nvSpPr>
        <p:spPr/>
        <p:txBody>
          <a:bodyPr/>
          <a:lstStyle/>
          <a:p>
            <a:r>
              <a:rPr lang="en-MY" dirty="0" smtClean="0"/>
              <a:t>Life Cycle</a:t>
            </a:r>
            <a:endParaRPr lang="en-MY" dirty="0"/>
          </a:p>
        </p:txBody>
      </p:sp>
      <p:sp>
        <p:nvSpPr>
          <p:cNvPr id="3" name="Footer Placeholder 2">
            <a:extLst>
              <a:ext uri="{FF2B5EF4-FFF2-40B4-BE49-F238E27FC236}">
                <a16:creationId xmlns:a16="http://schemas.microsoft.com/office/drawing/2014/main" id="{26FABE67-52D7-9D42-84BD-8E23AC9FC51A}"/>
              </a:ext>
            </a:extLst>
          </p:cNvPr>
          <p:cNvSpPr>
            <a:spLocks noGrp="1"/>
          </p:cNvSpPr>
          <p:nvPr>
            <p:ph type="ftr" sz="quarter" idx="56"/>
          </p:nvPr>
        </p:nvSpPr>
        <p:spPr>
          <a:xfrm>
            <a:off x="848291" y="6436556"/>
            <a:ext cx="10782000" cy="169277"/>
          </a:xfrm>
        </p:spPr>
        <p:txBody>
          <a:bodyPr/>
          <a:lstStyle/>
          <a:p>
            <a:r>
              <a:rPr lang="en-US" dirty="0"/>
              <a:t>DWF | Property Recoveries</a:t>
            </a:r>
          </a:p>
        </p:txBody>
      </p:sp>
      <p:sp>
        <p:nvSpPr>
          <p:cNvPr id="4" name="Slide Number Placeholder 3">
            <a:extLst>
              <a:ext uri="{FF2B5EF4-FFF2-40B4-BE49-F238E27FC236}">
                <a16:creationId xmlns:a16="http://schemas.microsoft.com/office/drawing/2014/main" id="{F708B96D-FF8C-C441-8341-0D04B57909B2}"/>
              </a:ext>
            </a:extLst>
          </p:cNvPr>
          <p:cNvSpPr>
            <a:spLocks noGrp="1"/>
          </p:cNvSpPr>
          <p:nvPr>
            <p:ph type="sldNum" sz="quarter" idx="11"/>
          </p:nvPr>
        </p:nvSpPr>
        <p:spPr/>
        <p:txBody>
          <a:bodyPr/>
          <a:lstStyle/>
          <a:p>
            <a:fld id="{9F42F5A6-819A-9F4C-9225-88E3002428E4}" type="slidenum">
              <a:rPr lang="en-US" smtClean="0"/>
              <a:pPr/>
              <a:t>5</a:t>
            </a:fld>
            <a:endParaRPr lang="en-US" dirty="0"/>
          </a:p>
        </p:txBody>
      </p:sp>
      <p:pic>
        <p:nvPicPr>
          <p:cNvPr id="44" name="Picture Placeholder 4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3227210" y="1864695"/>
            <a:ext cx="1026000" cy="1026000"/>
          </a:xfrm>
        </p:spPr>
      </p:pic>
      <p:pic>
        <p:nvPicPr>
          <p:cNvPr id="45" name="Picture Placeholder 44"/>
          <p:cNvPicPr>
            <a:picLocks noGrp="1" noChangeAspect="1"/>
          </p:cNvPicPr>
          <p:nvPr>
            <p:ph type="pic" sz="quarter" idx="35"/>
          </p:nvPr>
        </p:nvPicPr>
        <p:blipFill>
          <a:blip r:embed="rId3">
            <a:extLst>
              <a:ext uri="{28A0092B-C50C-407E-A947-70E740481C1C}">
                <a14:useLocalDpi xmlns:a14="http://schemas.microsoft.com/office/drawing/2010/main" val="0"/>
              </a:ext>
            </a:extLst>
          </a:blip>
          <a:stretch>
            <a:fillRect/>
          </a:stretch>
        </p:blipFill>
        <p:spPr>
          <a:xfrm>
            <a:off x="2518339" y="2894712"/>
            <a:ext cx="1026000" cy="1025507"/>
          </a:xfrm>
        </p:spPr>
      </p:pic>
      <p:pic>
        <p:nvPicPr>
          <p:cNvPr id="46" name="Picture Placeholder 45"/>
          <p:cNvPicPr>
            <a:picLocks noGrp="1" noChangeAspect="1"/>
          </p:cNvPicPr>
          <p:nvPr>
            <p:ph type="pic" sz="quarter" idx="36"/>
          </p:nvPr>
        </p:nvPicPr>
        <p:blipFill>
          <a:blip r:embed="rId4">
            <a:extLst>
              <a:ext uri="{28A0092B-C50C-407E-A947-70E740481C1C}">
                <a14:useLocalDpi xmlns:a14="http://schemas.microsoft.com/office/drawing/2010/main" val="0"/>
              </a:ext>
            </a:extLst>
          </a:blip>
          <a:stretch>
            <a:fillRect/>
          </a:stretch>
        </p:blipFill>
        <p:spPr>
          <a:xfrm>
            <a:off x="2537287" y="4077814"/>
            <a:ext cx="1026000" cy="1026000"/>
          </a:xfrm>
        </p:spPr>
      </p:pic>
      <p:pic>
        <p:nvPicPr>
          <p:cNvPr id="47" name="Picture Placeholder 46"/>
          <p:cNvPicPr>
            <a:picLocks noGrp="1" noChangeAspect="1"/>
          </p:cNvPicPr>
          <p:nvPr>
            <p:ph type="pic" sz="quarter" idx="37"/>
          </p:nvPr>
        </p:nvPicPr>
        <p:blipFill>
          <a:blip r:embed="rId5">
            <a:extLst>
              <a:ext uri="{28A0092B-C50C-407E-A947-70E740481C1C}">
                <a14:useLocalDpi xmlns:a14="http://schemas.microsoft.com/office/drawing/2010/main" val="0"/>
              </a:ext>
            </a:extLst>
          </a:blip>
          <a:stretch>
            <a:fillRect/>
          </a:stretch>
        </p:blipFill>
        <p:spPr>
          <a:xfrm>
            <a:off x="3214780" y="5101199"/>
            <a:ext cx="1026000" cy="1026000"/>
          </a:xfrm>
        </p:spPr>
      </p:pic>
      <p:pic>
        <p:nvPicPr>
          <p:cNvPr id="48" name="Picture Placeholder 47"/>
          <p:cNvPicPr>
            <a:picLocks noGrp="1" noChangeAspect="1"/>
          </p:cNvPicPr>
          <p:nvPr>
            <p:ph type="pic" sz="quarter" idx="38"/>
          </p:nvPr>
        </p:nvPicPr>
        <p:blipFill>
          <a:blip r:embed="rId6">
            <a:extLst>
              <a:ext uri="{28A0092B-C50C-407E-A947-70E740481C1C}">
                <a14:useLocalDpi xmlns:a14="http://schemas.microsoft.com/office/drawing/2010/main" val="0"/>
              </a:ext>
            </a:extLst>
          </a:blip>
          <a:stretch>
            <a:fillRect/>
          </a:stretch>
        </p:blipFill>
        <p:spPr>
          <a:xfrm>
            <a:off x="7920384" y="1864941"/>
            <a:ext cx="1026000" cy="1025507"/>
          </a:xfrm>
        </p:spPr>
      </p:pic>
      <p:pic>
        <p:nvPicPr>
          <p:cNvPr id="49" name="Picture Placeholder 48"/>
          <p:cNvPicPr>
            <a:picLocks noGrp="1" noChangeAspect="1"/>
          </p:cNvPicPr>
          <p:nvPr>
            <p:ph type="pic" sz="quarter" idx="39"/>
          </p:nvPr>
        </p:nvPicPr>
        <p:blipFill>
          <a:blip r:embed="rId7">
            <a:extLst>
              <a:ext uri="{28A0092B-C50C-407E-A947-70E740481C1C}">
                <a14:useLocalDpi xmlns:a14="http://schemas.microsoft.com/office/drawing/2010/main" val="0"/>
              </a:ext>
            </a:extLst>
          </a:blip>
          <a:stretch>
            <a:fillRect/>
          </a:stretch>
        </p:blipFill>
        <p:spPr>
          <a:xfrm>
            <a:off x="8500214" y="2894466"/>
            <a:ext cx="1026000" cy="1026000"/>
          </a:xfrm>
        </p:spPr>
      </p:pic>
      <p:pic>
        <p:nvPicPr>
          <p:cNvPr id="50" name="Picture Placeholder 49"/>
          <p:cNvPicPr>
            <a:picLocks noGrp="1" noChangeAspect="1"/>
          </p:cNvPicPr>
          <p:nvPr>
            <p:ph type="pic" sz="quarter" idx="40"/>
          </p:nvPr>
        </p:nvPicPr>
        <p:blipFill>
          <a:blip r:embed="rId8">
            <a:extLst>
              <a:ext uri="{28A0092B-C50C-407E-A947-70E740481C1C}">
                <a14:useLocalDpi xmlns:a14="http://schemas.microsoft.com/office/drawing/2010/main" val="0"/>
              </a:ext>
            </a:extLst>
          </a:blip>
          <a:stretch>
            <a:fillRect/>
          </a:stretch>
        </p:blipFill>
        <p:spPr>
          <a:xfrm>
            <a:off x="8524567" y="4077814"/>
            <a:ext cx="1026000" cy="1026000"/>
          </a:xfrm>
        </p:spPr>
      </p:pic>
      <p:pic>
        <p:nvPicPr>
          <p:cNvPr id="51" name="Picture Placeholder 50"/>
          <p:cNvPicPr>
            <a:picLocks noGrp="1" noChangeAspect="1"/>
          </p:cNvPicPr>
          <p:nvPr>
            <p:ph type="pic" sz="quarter" idx="41"/>
          </p:nvPr>
        </p:nvPicPr>
        <p:blipFill>
          <a:blip r:embed="rId9">
            <a:extLst>
              <a:ext uri="{28A0092B-C50C-407E-A947-70E740481C1C}">
                <a14:useLocalDpi xmlns:a14="http://schemas.microsoft.com/office/drawing/2010/main" val="0"/>
              </a:ext>
            </a:extLst>
          </a:blip>
          <a:stretch>
            <a:fillRect/>
          </a:stretch>
        </p:blipFill>
        <p:spPr>
          <a:xfrm>
            <a:off x="7907954" y="5101199"/>
            <a:ext cx="1026000" cy="1026000"/>
          </a:xfrm>
        </p:spPr>
      </p:pic>
      <p:sp>
        <p:nvSpPr>
          <p:cNvPr id="30" name="Text Placeholder 29">
            <a:extLst>
              <a:ext uri="{FF2B5EF4-FFF2-40B4-BE49-F238E27FC236}">
                <a16:creationId xmlns:a16="http://schemas.microsoft.com/office/drawing/2014/main" id="{3B88B116-2687-FA45-9725-259DDE01293A}"/>
              </a:ext>
            </a:extLst>
          </p:cNvPr>
          <p:cNvSpPr>
            <a:spLocks noGrp="1"/>
          </p:cNvSpPr>
          <p:nvPr>
            <p:ph type="body" sz="quarter" idx="43"/>
          </p:nvPr>
        </p:nvSpPr>
        <p:spPr>
          <a:xfrm>
            <a:off x="8987265" y="5491089"/>
            <a:ext cx="2642400" cy="246221"/>
          </a:xfrm>
        </p:spPr>
        <p:txBody>
          <a:bodyPr/>
          <a:lstStyle/>
          <a:p>
            <a:r>
              <a:rPr lang="en-MY" dirty="0" smtClean="0"/>
              <a:t>4. Disclosure</a:t>
            </a:r>
            <a:endParaRPr lang="en-US" dirty="0"/>
          </a:p>
        </p:txBody>
      </p:sp>
      <p:sp>
        <p:nvSpPr>
          <p:cNvPr id="32" name="Text Placeholder 31">
            <a:extLst>
              <a:ext uri="{FF2B5EF4-FFF2-40B4-BE49-F238E27FC236}">
                <a16:creationId xmlns:a16="http://schemas.microsoft.com/office/drawing/2014/main" id="{32857CA7-E087-134D-AC19-C505BD201ED9}"/>
              </a:ext>
            </a:extLst>
          </p:cNvPr>
          <p:cNvSpPr>
            <a:spLocks noGrp="1"/>
          </p:cNvSpPr>
          <p:nvPr>
            <p:ph type="body" sz="quarter" idx="44"/>
          </p:nvPr>
        </p:nvSpPr>
        <p:spPr>
          <a:xfrm>
            <a:off x="9557831" y="3284356"/>
            <a:ext cx="2088000" cy="246221"/>
          </a:xfrm>
        </p:spPr>
        <p:txBody>
          <a:bodyPr/>
          <a:lstStyle/>
          <a:p>
            <a:r>
              <a:rPr lang="en-MY" dirty="0" smtClean="0"/>
              <a:t>2. Issue</a:t>
            </a:r>
            <a:endParaRPr lang="en-US" dirty="0"/>
          </a:p>
        </p:txBody>
      </p:sp>
      <p:sp>
        <p:nvSpPr>
          <p:cNvPr id="34" name="Text Placeholder 33">
            <a:extLst>
              <a:ext uri="{FF2B5EF4-FFF2-40B4-BE49-F238E27FC236}">
                <a16:creationId xmlns:a16="http://schemas.microsoft.com/office/drawing/2014/main" id="{5CD6ADA6-C9EB-664A-8AAF-780F045F0295}"/>
              </a:ext>
            </a:extLst>
          </p:cNvPr>
          <p:cNvSpPr>
            <a:spLocks noGrp="1"/>
          </p:cNvSpPr>
          <p:nvPr>
            <p:ph type="body" sz="quarter" idx="45"/>
          </p:nvPr>
        </p:nvSpPr>
        <p:spPr>
          <a:xfrm>
            <a:off x="9557831" y="4467704"/>
            <a:ext cx="2088000" cy="246221"/>
          </a:xfrm>
        </p:spPr>
        <p:txBody>
          <a:bodyPr/>
          <a:lstStyle/>
          <a:p>
            <a:r>
              <a:rPr lang="en-MY" dirty="0" smtClean="0"/>
              <a:t>3. CMC</a:t>
            </a:r>
            <a:endParaRPr lang="en-US" dirty="0"/>
          </a:p>
        </p:txBody>
      </p:sp>
      <p:sp>
        <p:nvSpPr>
          <p:cNvPr id="35" name="Text Placeholder 34">
            <a:extLst>
              <a:ext uri="{FF2B5EF4-FFF2-40B4-BE49-F238E27FC236}">
                <a16:creationId xmlns:a16="http://schemas.microsoft.com/office/drawing/2014/main" id="{150A5007-680F-C146-8E3F-A74F0FA1AAE8}"/>
              </a:ext>
            </a:extLst>
          </p:cNvPr>
          <p:cNvSpPr>
            <a:spLocks noGrp="1"/>
          </p:cNvSpPr>
          <p:nvPr>
            <p:ph type="body" sz="quarter" idx="51"/>
          </p:nvPr>
        </p:nvSpPr>
        <p:spPr>
          <a:xfrm>
            <a:off x="560290" y="2254585"/>
            <a:ext cx="2642400" cy="246221"/>
          </a:xfrm>
        </p:spPr>
        <p:txBody>
          <a:bodyPr/>
          <a:lstStyle/>
          <a:p>
            <a:r>
              <a:rPr lang="en-MY" dirty="0" smtClean="0"/>
              <a:t>8. </a:t>
            </a:r>
            <a:r>
              <a:rPr lang="en-MY" dirty="0" err="1" smtClean="0"/>
              <a:t>ADR</a:t>
            </a:r>
            <a:endParaRPr lang="en-US" dirty="0"/>
          </a:p>
        </p:txBody>
      </p:sp>
      <p:sp>
        <p:nvSpPr>
          <p:cNvPr id="36" name="Text Placeholder 35">
            <a:extLst>
              <a:ext uri="{FF2B5EF4-FFF2-40B4-BE49-F238E27FC236}">
                <a16:creationId xmlns:a16="http://schemas.microsoft.com/office/drawing/2014/main" id="{A6B43F61-415D-894B-A5E7-2C539B5C70EB}"/>
              </a:ext>
            </a:extLst>
          </p:cNvPr>
          <p:cNvSpPr>
            <a:spLocks noGrp="1"/>
          </p:cNvSpPr>
          <p:nvPr>
            <p:ph type="body" sz="quarter" idx="52"/>
          </p:nvPr>
        </p:nvSpPr>
        <p:spPr>
          <a:xfrm>
            <a:off x="560290" y="5491089"/>
            <a:ext cx="2642400" cy="246221"/>
          </a:xfrm>
        </p:spPr>
        <p:txBody>
          <a:bodyPr/>
          <a:lstStyle/>
          <a:p>
            <a:r>
              <a:rPr lang="en-MY" dirty="0" smtClean="0"/>
              <a:t>5. Witness Statements</a:t>
            </a:r>
            <a:endParaRPr lang="en-US" dirty="0"/>
          </a:p>
        </p:txBody>
      </p:sp>
      <p:sp>
        <p:nvSpPr>
          <p:cNvPr id="33" name="Text Placeholder 32">
            <a:extLst>
              <a:ext uri="{FF2B5EF4-FFF2-40B4-BE49-F238E27FC236}">
                <a16:creationId xmlns:a16="http://schemas.microsoft.com/office/drawing/2014/main" id="{1D4886CB-45DB-C143-8F86-4BBADF99BA14}"/>
              </a:ext>
            </a:extLst>
          </p:cNvPr>
          <p:cNvSpPr>
            <a:spLocks noGrp="1"/>
          </p:cNvSpPr>
          <p:nvPr>
            <p:ph type="body" sz="quarter" idx="53"/>
          </p:nvPr>
        </p:nvSpPr>
        <p:spPr>
          <a:xfrm>
            <a:off x="560290" y="3284356"/>
            <a:ext cx="1944000" cy="246221"/>
          </a:xfrm>
        </p:spPr>
        <p:txBody>
          <a:bodyPr/>
          <a:lstStyle/>
          <a:p>
            <a:r>
              <a:rPr lang="en-MY" dirty="0" smtClean="0"/>
              <a:t>7. Trial</a:t>
            </a:r>
            <a:endParaRPr lang="en-US" dirty="0"/>
          </a:p>
        </p:txBody>
      </p:sp>
      <p:sp>
        <p:nvSpPr>
          <p:cNvPr id="37" name="Text Placeholder 36">
            <a:extLst>
              <a:ext uri="{FF2B5EF4-FFF2-40B4-BE49-F238E27FC236}">
                <a16:creationId xmlns:a16="http://schemas.microsoft.com/office/drawing/2014/main" id="{B898F712-30D3-0D43-9415-DAA584DFB8F5}"/>
              </a:ext>
            </a:extLst>
          </p:cNvPr>
          <p:cNvSpPr>
            <a:spLocks noGrp="1"/>
          </p:cNvSpPr>
          <p:nvPr>
            <p:ph type="body" sz="quarter" idx="54"/>
          </p:nvPr>
        </p:nvSpPr>
        <p:spPr>
          <a:xfrm>
            <a:off x="560290" y="4467704"/>
            <a:ext cx="1944000" cy="246221"/>
          </a:xfrm>
        </p:spPr>
        <p:txBody>
          <a:bodyPr/>
          <a:lstStyle/>
          <a:p>
            <a:r>
              <a:rPr lang="en-MY" dirty="0" smtClean="0"/>
              <a:t>6. Experts</a:t>
            </a:r>
            <a:endParaRPr lang="en-US" dirty="0"/>
          </a:p>
        </p:txBody>
      </p:sp>
      <p:sp>
        <p:nvSpPr>
          <p:cNvPr id="5" name="Text Placeholder 4"/>
          <p:cNvSpPr>
            <a:spLocks noGrp="1"/>
          </p:cNvSpPr>
          <p:nvPr>
            <p:ph type="body" sz="quarter" idx="55"/>
          </p:nvPr>
        </p:nvSpPr>
        <p:spPr>
          <a:xfrm>
            <a:off x="4202355" y="2022434"/>
            <a:ext cx="3754777" cy="3768766"/>
          </a:xfrm>
          <a:solidFill>
            <a:schemeClr val="accent3"/>
          </a:solidFill>
        </p:spPr>
        <p:txBody>
          <a:bodyPr/>
          <a:lstStyle/>
          <a:p>
            <a:r>
              <a:rPr lang="en-MY" sz="4400" dirty="0" smtClean="0"/>
              <a:t>LIFE CYCLE</a:t>
            </a:r>
            <a:endParaRPr lang="en-GB" sz="4400" dirty="0"/>
          </a:p>
        </p:txBody>
      </p:sp>
      <p:sp>
        <p:nvSpPr>
          <p:cNvPr id="23" name="Text Placeholder 34">
            <a:extLst>
              <a:ext uri="{FF2B5EF4-FFF2-40B4-BE49-F238E27FC236}">
                <a16:creationId xmlns:a16="http://schemas.microsoft.com/office/drawing/2014/main" id="{150A5007-680F-C146-8E3F-A74F0FA1AAE8}"/>
              </a:ext>
            </a:extLst>
          </p:cNvPr>
          <p:cNvSpPr>
            <a:spLocks noGrp="1"/>
          </p:cNvSpPr>
          <p:nvPr>
            <p:ph type="body" sz="quarter" idx="51"/>
          </p:nvPr>
        </p:nvSpPr>
        <p:spPr>
          <a:xfrm>
            <a:off x="9037567" y="1936707"/>
            <a:ext cx="2473115" cy="677108"/>
          </a:xfrm>
        </p:spPr>
        <p:txBody>
          <a:bodyPr/>
          <a:lstStyle/>
          <a:p>
            <a:pPr marL="169863" indent="-169863" algn="l"/>
            <a:r>
              <a:rPr lang="en-MY" dirty="0" smtClean="0"/>
              <a:t>1. Pre Issue (</a:t>
            </a:r>
            <a:r>
              <a:rPr lang="en-MY" sz="1200" dirty="0" smtClean="0"/>
              <a:t>Letter of Claim, Letter of Response, </a:t>
            </a:r>
            <a:r>
              <a:rPr lang="en-MY" sz="1200" dirty="0" err="1" smtClean="0"/>
              <a:t>ADR</a:t>
            </a:r>
            <a:r>
              <a:rPr lang="en-MY" dirty="0" smtClean="0"/>
              <a:t>)</a:t>
            </a:r>
            <a:endParaRPr lang="en-US" dirty="0"/>
          </a:p>
        </p:txBody>
      </p:sp>
      <p:grpSp>
        <p:nvGrpSpPr>
          <p:cNvPr id="25" name="Group 24"/>
          <p:cNvGrpSpPr/>
          <p:nvPr/>
        </p:nvGrpSpPr>
        <p:grpSpPr>
          <a:xfrm>
            <a:off x="4482722" y="2348911"/>
            <a:ext cx="3118128" cy="3142616"/>
            <a:chOff x="4446494" y="1406992"/>
            <a:chExt cx="3693894" cy="3618212"/>
          </a:xfrm>
        </p:grpSpPr>
        <p:grpSp>
          <p:nvGrpSpPr>
            <p:cNvPr id="26" name="Group 25"/>
            <p:cNvGrpSpPr/>
            <p:nvPr/>
          </p:nvGrpSpPr>
          <p:grpSpPr>
            <a:xfrm>
              <a:off x="4587230" y="1406992"/>
              <a:ext cx="1876322" cy="1518532"/>
              <a:chOff x="4587230" y="1406992"/>
              <a:chExt cx="1876322" cy="1518532"/>
            </a:xfrm>
            <a:solidFill>
              <a:schemeClr val="accent3">
                <a:lumMod val="50000"/>
                <a:lumOff val="50000"/>
              </a:schemeClr>
            </a:solidFill>
            <a:effectLst>
              <a:outerShdw blurRad="50800" dist="38100" algn="l" rotWithShape="0">
                <a:prstClr val="black">
                  <a:alpha val="40000"/>
                </a:prstClr>
              </a:outerShdw>
            </a:effectLst>
          </p:grpSpPr>
          <p:sp>
            <p:nvSpPr>
              <p:cNvPr id="52" name="Freeform 51"/>
              <p:cNvSpPr/>
              <p:nvPr/>
            </p:nvSpPr>
            <p:spPr>
              <a:xfrm>
                <a:off x="4587230" y="1550856"/>
                <a:ext cx="1418554" cy="1374668"/>
              </a:xfrm>
              <a:custGeom>
                <a:avLst/>
                <a:gdLst>
                  <a:gd name="connsiteX0" fmla="*/ 1418554 w 1418554"/>
                  <a:gd name="connsiteY0" fmla="*/ 0 h 1374668"/>
                  <a:gd name="connsiteX1" fmla="*/ 1418554 w 1418554"/>
                  <a:gd name="connsiteY1" fmla="*/ 295381 h 1374668"/>
                  <a:gd name="connsiteX2" fmla="*/ 1283010 w 1418554"/>
                  <a:gd name="connsiteY2" fmla="*/ 329132 h 1374668"/>
                  <a:gd name="connsiteX3" fmla="*/ 329264 w 1418554"/>
                  <a:gd name="connsiteY3" fmla="*/ 1252746 h 1374668"/>
                  <a:gd name="connsiteX4" fmla="*/ 296893 w 1418554"/>
                  <a:gd name="connsiteY4" fmla="*/ 1374668 h 1374668"/>
                  <a:gd name="connsiteX5" fmla="*/ 0 w 1418554"/>
                  <a:gd name="connsiteY5" fmla="*/ 1374668 h 1374668"/>
                  <a:gd name="connsiteX6" fmla="*/ 7245 w 1418554"/>
                  <a:gd name="connsiteY6" fmla="*/ 1328441 h 1374668"/>
                  <a:gd name="connsiteX7" fmla="*/ 1363095 w 1418554"/>
                  <a:gd name="connsiteY7" fmla="*/ 8242 h 1374668"/>
                  <a:gd name="connsiteX8" fmla="*/ 1418554 w 1418554"/>
                  <a:gd name="connsiteY8" fmla="*/ 0 h 13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54" h="1374668">
                    <a:moveTo>
                      <a:pt x="1418554" y="0"/>
                    </a:moveTo>
                    <a:lnTo>
                      <a:pt x="1418554" y="295381"/>
                    </a:lnTo>
                    <a:lnTo>
                      <a:pt x="1283010" y="329132"/>
                    </a:lnTo>
                    <a:cubicBezTo>
                      <a:pt x="828915" y="465908"/>
                      <a:pt x="470503" y="812997"/>
                      <a:pt x="329264" y="1252746"/>
                    </a:cubicBezTo>
                    <a:lnTo>
                      <a:pt x="296893" y="1374668"/>
                    </a:lnTo>
                    <a:lnTo>
                      <a:pt x="0" y="1374668"/>
                    </a:lnTo>
                    <a:lnTo>
                      <a:pt x="7245" y="1328441"/>
                    </a:lnTo>
                    <a:cubicBezTo>
                      <a:pt x="146508" y="665777"/>
                      <a:pt x="682537" y="143842"/>
                      <a:pt x="1363095" y="8242"/>
                    </a:cubicBezTo>
                    <a:lnTo>
                      <a:pt x="14185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Isosceles Triangle 52"/>
              <p:cNvSpPr/>
              <p:nvPr/>
            </p:nvSpPr>
            <p:spPr>
              <a:xfrm rot="5400000">
                <a:off x="5952194" y="1460582"/>
                <a:ext cx="564948" cy="457768"/>
              </a:xfrm>
              <a:prstGeom prst="triangle">
                <a:avLst>
                  <a:gd name="adj" fmla="val 512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6597174" y="1550856"/>
              <a:ext cx="1543214" cy="1832436"/>
              <a:chOff x="6597174" y="1550856"/>
              <a:chExt cx="1543214" cy="1832436"/>
            </a:xfrm>
            <a:solidFill>
              <a:schemeClr val="accent3">
                <a:lumMod val="50000"/>
                <a:lumOff val="50000"/>
              </a:schemeClr>
            </a:solidFill>
            <a:effectLst>
              <a:outerShdw blurRad="50800" dist="38100" dir="2700000" algn="tl" rotWithShape="0">
                <a:prstClr val="black">
                  <a:alpha val="40000"/>
                </a:prstClr>
              </a:outerShdw>
            </a:effectLst>
          </p:grpSpPr>
          <p:sp>
            <p:nvSpPr>
              <p:cNvPr id="42" name="Freeform 41"/>
              <p:cNvSpPr/>
              <p:nvPr/>
            </p:nvSpPr>
            <p:spPr>
              <a:xfrm>
                <a:off x="6597174" y="1550856"/>
                <a:ext cx="1418557" cy="1374668"/>
              </a:xfrm>
              <a:custGeom>
                <a:avLst/>
                <a:gdLst>
                  <a:gd name="connsiteX0" fmla="*/ 0 w 1418557"/>
                  <a:gd name="connsiteY0" fmla="*/ 0 h 1374668"/>
                  <a:gd name="connsiteX1" fmla="*/ 55461 w 1418557"/>
                  <a:gd name="connsiteY1" fmla="*/ 8242 h 1374668"/>
                  <a:gd name="connsiteX2" fmla="*/ 1411311 w 1418557"/>
                  <a:gd name="connsiteY2" fmla="*/ 1328441 h 1374668"/>
                  <a:gd name="connsiteX3" fmla="*/ 1418557 w 1418557"/>
                  <a:gd name="connsiteY3" fmla="*/ 1374668 h 1374668"/>
                  <a:gd name="connsiteX4" fmla="*/ 1121663 w 1418557"/>
                  <a:gd name="connsiteY4" fmla="*/ 1374668 h 1374668"/>
                  <a:gd name="connsiteX5" fmla="*/ 1089292 w 1418557"/>
                  <a:gd name="connsiteY5" fmla="*/ 1252746 h 1374668"/>
                  <a:gd name="connsiteX6" fmla="*/ 135546 w 1418557"/>
                  <a:gd name="connsiteY6" fmla="*/ 329132 h 1374668"/>
                  <a:gd name="connsiteX7" fmla="*/ 0 w 1418557"/>
                  <a:gd name="connsiteY7" fmla="*/ 295381 h 1374668"/>
                  <a:gd name="connsiteX8" fmla="*/ 0 w 1418557"/>
                  <a:gd name="connsiteY8" fmla="*/ 0 h 13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57" h="1374668">
                    <a:moveTo>
                      <a:pt x="0" y="0"/>
                    </a:moveTo>
                    <a:lnTo>
                      <a:pt x="55461" y="8242"/>
                    </a:lnTo>
                    <a:cubicBezTo>
                      <a:pt x="736019" y="143842"/>
                      <a:pt x="1272048" y="665777"/>
                      <a:pt x="1411311" y="1328441"/>
                    </a:cubicBezTo>
                    <a:lnTo>
                      <a:pt x="1418557" y="1374668"/>
                    </a:lnTo>
                    <a:lnTo>
                      <a:pt x="1121663" y="1374668"/>
                    </a:lnTo>
                    <a:lnTo>
                      <a:pt x="1089292" y="1252746"/>
                    </a:lnTo>
                    <a:cubicBezTo>
                      <a:pt x="948054" y="812997"/>
                      <a:pt x="589642" y="465908"/>
                      <a:pt x="135546" y="329132"/>
                    </a:cubicBezTo>
                    <a:lnTo>
                      <a:pt x="0" y="295381"/>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Isosceles Triangle 42"/>
              <p:cNvSpPr/>
              <p:nvPr/>
            </p:nvSpPr>
            <p:spPr>
              <a:xfrm rot="10800000">
                <a:off x="7575440" y="2925524"/>
                <a:ext cx="564948" cy="457768"/>
              </a:xfrm>
              <a:prstGeom prst="triangle">
                <a:avLst>
                  <a:gd name="adj" fmla="val 512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p:cNvGrpSpPr/>
            <p:nvPr/>
          </p:nvGrpSpPr>
          <p:grpSpPr>
            <a:xfrm>
              <a:off x="6157338" y="3516914"/>
              <a:ext cx="1876325" cy="1508290"/>
              <a:chOff x="6157338" y="3516914"/>
              <a:chExt cx="1876325" cy="1508290"/>
            </a:xfrm>
            <a:solidFill>
              <a:schemeClr val="accent3">
                <a:lumMod val="50000"/>
                <a:lumOff val="50000"/>
              </a:schemeClr>
            </a:solidFill>
            <a:effectLst>
              <a:outerShdw blurRad="50800" dist="38100" dir="2700000" algn="tl" rotWithShape="0">
                <a:prstClr val="black">
                  <a:alpha val="40000"/>
                </a:prstClr>
              </a:outerShdw>
            </a:effectLst>
          </p:grpSpPr>
          <p:sp>
            <p:nvSpPr>
              <p:cNvPr id="40" name="Freeform 39"/>
              <p:cNvSpPr/>
              <p:nvPr/>
            </p:nvSpPr>
            <p:spPr>
              <a:xfrm>
                <a:off x="6615106" y="3516914"/>
                <a:ext cx="1418557" cy="1374668"/>
              </a:xfrm>
              <a:custGeom>
                <a:avLst/>
                <a:gdLst>
                  <a:gd name="connsiteX0" fmla="*/ 1121663 w 1418557"/>
                  <a:gd name="connsiteY0" fmla="*/ 0 h 1374668"/>
                  <a:gd name="connsiteX1" fmla="*/ 1418557 w 1418557"/>
                  <a:gd name="connsiteY1" fmla="*/ 0 h 1374668"/>
                  <a:gd name="connsiteX2" fmla="*/ 1411311 w 1418557"/>
                  <a:gd name="connsiteY2" fmla="*/ 46227 h 1374668"/>
                  <a:gd name="connsiteX3" fmla="*/ 55461 w 1418557"/>
                  <a:gd name="connsiteY3" fmla="*/ 1366426 h 1374668"/>
                  <a:gd name="connsiteX4" fmla="*/ 0 w 1418557"/>
                  <a:gd name="connsiteY4" fmla="*/ 1374668 h 1374668"/>
                  <a:gd name="connsiteX5" fmla="*/ 0 w 1418557"/>
                  <a:gd name="connsiteY5" fmla="*/ 1079288 h 1374668"/>
                  <a:gd name="connsiteX6" fmla="*/ 135546 w 1418557"/>
                  <a:gd name="connsiteY6" fmla="*/ 1045536 h 1374668"/>
                  <a:gd name="connsiteX7" fmla="*/ 1089292 w 1418557"/>
                  <a:gd name="connsiteY7" fmla="*/ 121922 h 1374668"/>
                  <a:gd name="connsiteX8" fmla="*/ 1121663 w 1418557"/>
                  <a:gd name="connsiteY8" fmla="*/ 0 h 13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57" h="1374668">
                    <a:moveTo>
                      <a:pt x="1121663" y="0"/>
                    </a:moveTo>
                    <a:lnTo>
                      <a:pt x="1418557" y="0"/>
                    </a:lnTo>
                    <a:lnTo>
                      <a:pt x="1411311" y="46227"/>
                    </a:lnTo>
                    <a:cubicBezTo>
                      <a:pt x="1272048" y="708891"/>
                      <a:pt x="736019" y="1230826"/>
                      <a:pt x="55461" y="1366426"/>
                    </a:cubicBezTo>
                    <a:lnTo>
                      <a:pt x="0" y="1374668"/>
                    </a:lnTo>
                    <a:lnTo>
                      <a:pt x="0" y="1079288"/>
                    </a:lnTo>
                    <a:lnTo>
                      <a:pt x="135546" y="1045536"/>
                    </a:lnTo>
                    <a:cubicBezTo>
                      <a:pt x="589642" y="908760"/>
                      <a:pt x="948054" y="561671"/>
                      <a:pt x="1089292" y="121922"/>
                    </a:cubicBezTo>
                    <a:lnTo>
                      <a:pt x="11216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Isosceles Triangle 40"/>
              <p:cNvSpPr/>
              <p:nvPr/>
            </p:nvSpPr>
            <p:spPr>
              <a:xfrm rot="16200000">
                <a:off x="6103748" y="4513846"/>
                <a:ext cx="564948" cy="457768"/>
              </a:xfrm>
              <a:prstGeom prst="triangle">
                <a:avLst>
                  <a:gd name="adj" fmla="val 512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p:cNvGrpSpPr/>
            <p:nvPr/>
          </p:nvGrpSpPr>
          <p:grpSpPr>
            <a:xfrm>
              <a:off x="4446494" y="3064951"/>
              <a:ext cx="1559290" cy="1826631"/>
              <a:chOff x="4446494" y="3064951"/>
              <a:chExt cx="1559290" cy="1826631"/>
            </a:xfrm>
            <a:solidFill>
              <a:schemeClr val="accent3">
                <a:lumMod val="50000"/>
                <a:lumOff val="50000"/>
              </a:schemeClr>
            </a:solidFill>
            <a:effectLst>
              <a:outerShdw blurRad="50800" dist="38100" dir="2700000" algn="tl" rotWithShape="0">
                <a:prstClr val="black">
                  <a:alpha val="40000"/>
                </a:prstClr>
              </a:outerShdw>
            </a:effectLst>
          </p:grpSpPr>
          <p:sp>
            <p:nvSpPr>
              <p:cNvPr id="38" name="Freeform 37"/>
              <p:cNvSpPr/>
              <p:nvPr/>
            </p:nvSpPr>
            <p:spPr>
              <a:xfrm>
                <a:off x="4587230" y="3516914"/>
                <a:ext cx="1418554" cy="1374668"/>
              </a:xfrm>
              <a:custGeom>
                <a:avLst/>
                <a:gdLst>
                  <a:gd name="connsiteX0" fmla="*/ 0 w 1418554"/>
                  <a:gd name="connsiteY0" fmla="*/ 0 h 1374668"/>
                  <a:gd name="connsiteX1" fmla="*/ 296893 w 1418554"/>
                  <a:gd name="connsiteY1" fmla="*/ 0 h 1374668"/>
                  <a:gd name="connsiteX2" fmla="*/ 329264 w 1418554"/>
                  <a:gd name="connsiteY2" fmla="*/ 121922 h 1374668"/>
                  <a:gd name="connsiteX3" fmla="*/ 1283010 w 1418554"/>
                  <a:gd name="connsiteY3" fmla="*/ 1045536 h 1374668"/>
                  <a:gd name="connsiteX4" fmla="*/ 1418554 w 1418554"/>
                  <a:gd name="connsiteY4" fmla="*/ 1079287 h 1374668"/>
                  <a:gd name="connsiteX5" fmla="*/ 1418554 w 1418554"/>
                  <a:gd name="connsiteY5" fmla="*/ 1374668 h 1374668"/>
                  <a:gd name="connsiteX6" fmla="*/ 1363095 w 1418554"/>
                  <a:gd name="connsiteY6" fmla="*/ 1366426 h 1374668"/>
                  <a:gd name="connsiteX7" fmla="*/ 7245 w 1418554"/>
                  <a:gd name="connsiteY7" fmla="*/ 46227 h 1374668"/>
                  <a:gd name="connsiteX8" fmla="*/ 0 w 1418554"/>
                  <a:gd name="connsiteY8" fmla="*/ 0 h 13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54" h="1374668">
                    <a:moveTo>
                      <a:pt x="0" y="0"/>
                    </a:moveTo>
                    <a:lnTo>
                      <a:pt x="296893" y="0"/>
                    </a:lnTo>
                    <a:lnTo>
                      <a:pt x="329264" y="121922"/>
                    </a:lnTo>
                    <a:cubicBezTo>
                      <a:pt x="470503" y="561671"/>
                      <a:pt x="828915" y="908760"/>
                      <a:pt x="1283010" y="1045536"/>
                    </a:cubicBezTo>
                    <a:lnTo>
                      <a:pt x="1418554" y="1079287"/>
                    </a:lnTo>
                    <a:lnTo>
                      <a:pt x="1418554" y="1374668"/>
                    </a:lnTo>
                    <a:lnTo>
                      <a:pt x="1363095" y="1366426"/>
                    </a:lnTo>
                    <a:cubicBezTo>
                      <a:pt x="682537" y="1230826"/>
                      <a:pt x="146508" y="708891"/>
                      <a:pt x="7245" y="46227"/>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Isosceles Triangle 38"/>
              <p:cNvSpPr/>
              <p:nvPr/>
            </p:nvSpPr>
            <p:spPr>
              <a:xfrm rot="21432422">
                <a:off x="4446494" y="3064951"/>
                <a:ext cx="564948" cy="457768"/>
              </a:xfrm>
              <a:prstGeom prst="triangle">
                <a:avLst>
                  <a:gd name="adj" fmla="val 512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860678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91DCE4-6175-694F-98AC-E7594F9FD474}"/>
              </a:ext>
            </a:extLst>
          </p:cNvPr>
          <p:cNvSpPr>
            <a:spLocks noGrp="1"/>
          </p:cNvSpPr>
          <p:nvPr>
            <p:ph type="title"/>
          </p:nvPr>
        </p:nvSpPr>
        <p:spPr>
          <a:xfrm>
            <a:off x="757140" y="2521077"/>
            <a:ext cx="8640859" cy="615553"/>
          </a:xfrm>
        </p:spPr>
        <p:txBody>
          <a:bodyPr/>
          <a:lstStyle/>
          <a:p>
            <a:r>
              <a:rPr lang="en-US" dirty="0" smtClean="0">
                <a:solidFill>
                  <a:schemeClr val="tx1"/>
                </a:solidFill>
              </a:rPr>
              <a:t>Causes of Action</a:t>
            </a:r>
            <a:endParaRPr lang="en-US" dirty="0">
              <a:solidFill>
                <a:schemeClr val="tx1"/>
              </a:solidFill>
            </a:endParaRPr>
          </a:p>
        </p:txBody>
      </p:sp>
    </p:spTree>
    <p:extLst>
      <p:ext uri="{BB962C8B-B14F-4D97-AF65-F5344CB8AC3E}">
        <p14:creationId xmlns:p14="http://schemas.microsoft.com/office/powerpoint/2010/main" val="2583475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Causes of Action</a:t>
            </a:r>
            <a:endParaRPr lang="en-GB" dirty="0"/>
          </a:p>
        </p:txBody>
      </p:sp>
      <p:sp>
        <p:nvSpPr>
          <p:cNvPr id="4" name="Slide Number Placeholder 3"/>
          <p:cNvSpPr>
            <a:spLocks noGrp="1"/>
          </p:cNvSpPr>
          <p:nvPr>
            <p:ph type="sldNum" sz="quarter" idx="11"/>
          </p:nvPr>
        </p:nvSpPr>
        <p:spPr/>
        <p:txBody>
          <a:bodyPr/>
          <a:lstStyle/>
          <a:p>
            <a:fld id="{9F42F5A6-819A-9F4C-9225-88E3002428E4}" type="slidenum">
              <a:rPr lang="en-US" smtClean="0"/>
              <a:pPr/>
              <a:t>7</a:t>
            </a:fld>
            <a:endParaRPr lang="en-US" dirty="0"/>
          </a:p>
        </p:txBody>
      </p:sp>
      <p:pic>
        <p:nvPicPr>
          <p:cNvPr id="17" name="Picture Placeholder 16"/>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a:fillRect/>
          </a:stretch>
        </p:blipFill>
        <p:spPr/>
      </p:pic>
      <p:pic>
        <p:nvPicPr>
          <p:cNvPr id="18" name="Picture Placeholder 17"/>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a:stretch>
            <a:fillRect/>
          </a:stretch>
        </p:blipFill>
        <p:spPr/>
      </p:pic>
      <p:pic>
        <p:nvPicPr>
          <p:cNvPr id="19" name="Picture Placeholder 18"/>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a:stretch>
            <a:fillRect/>
          </a:stretch>
        </p:blipFill>
        <p:spPr/>
      </p:pic>
      <p:pic>
        <p:nvPicPr>
          <p:cNvPr id="20" name="Picture Placeholder 19"/>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a:stretch>
            <a:fillRect/>
          </a:stretch>
        </p:blipFill>
        <p:spPr/>
      </p:pic>
      <p:pic>
        <p:nvPicPr>
          <p:cNvPr id="22" name="Picture Placeholder 21"/>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a:stretch>
            <a:fillRect/>
          </a:stretch>
        </p:blipFill>
        <p:spPr/>
      </p:pic>
      <p:pic>
        <p:nvPicPr>
          <p:cNvPr id="21" name="Picture Placeholder 20"/>
          <p:cNvPicPr>
            <a:picLocks noGrp="1" noChangeAspect="1"/>
          </p:cNvPicPr>
          <p:nvPr>
            <p:ph type="pic" sz="quarter" idx="33"/>
          </p:nvPr>
        </p:nvPicPr>
        <p:blipFill>
          <a:blip r:embed="rId2">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41"/>
          </p:nvPr>
        </p:nvSpPr>
        <p:spPr>
          <a:xfrm>
            <a:off x="560388" y="3429000"/>
            <a:ext cx="1619903" cy="553998"/>
          </a:xfrm>
        </p:spPr>
        <p:txBody>
          <a:bodyPr/>
          <a:lstStyle/>
          <a:p>
            <a:pPr algn="ctr"/>
            <a:r>
              <a:rPr lang="en-GB" sz="1800" dirty="0" smtClean="0">
                <a:solidFill>
                  <a:schemeClr val="accent3"/>
                </a:solidFill>
                <a:latin typeface="+mj-lt"/>
              </a:rPr>
              <a:t>Breach of Contract</a:t>
            </a:r>
            <a:endParaRPr lang="en-GB" sz="1800" dirty="0">
              <a:solidFill>
                <a:schemeClr val="accent3"/>
              </a:solidFill>
              <a:latin typeface="+mj-lt"/>
            </a:endParaRPr>
          </a:p>
        </p:txBody>
      </p:sp>
      <p:sp>
        <p:nvSpPr>
          <p:cNvPr id="12" name="Text Placeholder 11"/>
          <p:cNvSpPr>
            <a:spLocks noGrp="1"/>
          </p:cNvSpPr>
          <p:nvPr>
            <p:ph type="body" sz="quarter" idx="42"/>
          </p:nvPr>
        </p:nvSpPr>
        <p:spPr>
          <a:xfrm>
            <a:off x="2450388" y="3429000"/>
            <a:ext cx="1619903" cy="276999"/>
          </a:xfrm>
        </p:spPr>
        <p:txBody>
          <a:bodyPr/>
          <a:lstStyle/>
          <a:p>
            <a:pPr algn="ctr"/>
            <a:r>
              <a:rPr lang="en-GB" sz="1800" dirty="0" smtClean="0">
                <a:solidFill>
                  <a:schemeClr val="accent3"/>
                </a:solidFill>
                <a:latin typeface="+mj-lt"/>
              </a:rPr>
              <a:t>Negligence</a:t>
            </a:r>
            <a:endParaRPr lang="en-GB" sz="1800" dirty="0">
              <a:solidFill>
                <a:schemeClr val="accent3"/>
              </a:solidFill>
              <a:latin typeface="+mj-lt"/>
            </a:endParaRPr>
          </a:p>
        </p:txBody>
      </p:sp>
      <p:sp>
        <p:nvSpPr>
          <p:cNvPr id="13" name="Text Placeholder 12"/>
          <p:cNvSpPr>
            <a:spLocks noGrp="1"/>
          </p:cNvSpPr>
          <p:nvPr>
            <p:ph type="body" sz="quarter" idx="43"/>
          </p:nvPr>
        </p:nvSpPr>
        <p:spPr>
          <a:xfrm>
            <a:off x="4340291" y="3429000"/>
            <a:ext cx="1619903" cy="276999"/>
          </a:xfrm>
        </p:spPr>
        <p:txBody>
          <a:bodyPr/>
          <a:lstStyle/>
          <a:p>
            <a:pPr algn="ctr"/>
            <a:r>
              <a:rPr lang="en-GB" sz="1800" dirty="0" smtClean="0">
                <a:solidFill>
                  <a:schemeClr val="accent3"/>
                </a:solidFill>
                <a:latin typeface="+mj-lt"/>
              </a:rPr>
              <a:t>Nuisance</a:t>
            </a:r>
            <a:endParaRPr lang="en-GB" sz="1800" dirty="0">
              <a:solidFill>
                <a:schemeClr val="accent3"/>
              </a:solidFill>
              <a:latin typeface="+mj-lt"/>
            </a:endParaRPr>
          </a:p>
        </p:txBody>
      </p:sp>
      <p:sp>
        <p:nvSpPr>
          <p:cNvPr id="14" name="Text Placeholder 13"/>
          <p:cNvSpPr>
            <a:spLocks noGrp="1"/>
          </p:cNvSpPr>
          <p:nvPr>
            <p:ph type="body" sz="quarter" idx="44"/>
          </p:nvPr>
        </p:nvSpPr>
        <p:spPr>
          <a:xfrm>
            <a:off x="6230388" y="3429000"/>
            <a:ext cx="1619903" cy="1107996"/>
          </a:xfrm>
        </p:spPr>
        <p:txBody>
          <a:bodyPr/>
          <a:lstStyle/>
          <a:p>
            <a:pPr algn="ctr"/>
            <a:r>
              <a:rPr lang="en-GB" sz="1800" dirty="0">
                <a:solidFill>
                  <a:schemeClr val="accent3"/>
                </a:solidFill>
                <a:latin typeface="+mj-lt"/>
              </a:rPr>
              <a:t>Section 209 Water Industry Act </a:t>
            </a:r>
            <a:r>
              <a:rPr lang="en-GB" sz="1800" dirty="0" smtClean="0">
                <a:solidFill>
                  <a:schemeClr val="accent3"/>
                </a:solidFill>
                <a:latin typeface="+mj-lt"/>
              </a:rPr>
              <a:t>1991</a:t>
            </a:r>
            <a:endParaRPr lang="en-GB" sz="1800" dirty="0">
              <a:solidFill>
                <a:schemeClr val="accent3"/>
              </a:solidFill>
              <a:latin typeface="+mj-lt"/>
            </a:endParaRPr>
          </a:p>
        </p:txBody>
      </p:sp>
      <p:sp>
        <p:nvSpPr>
          <p:cNvPr id="15" name="Text Placeholder 14"/>
          <p:cNvSpPr>
            <a:spLocks noGrp="1"/>
          </p:cNvSpPr>
          <p:nvPr>
            <p:ph type="body" sz="quarter" idx="45"/>
          </p:nvPr>
        </p:nvSpPr>
        <p:spPr>
          <a:xfrm>
            <a:off x="8120388" y="3429000"/>
            <a:ext cx="1619903" cy="1341393"/>
          </a:xfrm>
        </p:spPr>
        <p:txBody>
          <a:bodyPr/>
          <a:lstStyle/>
          <a:p>
            <a:pPr algn="ctr"/>
            <a:r>
              <a:rPr lang="en-GB" sz="1800" dirty="0">
                <a:solidFill>
                  <a:schemeClr val="accent3"/>
                </a:solidFill>
                <a:latin typeface="+mj-lt"/>
              </a:rPr>
              <a:t>Section 1 Defective Premises Act 1972</a:t>
            </a:r>
          </a:p>
          <a:p>
            <a:endParaRPr lang="en-GB" dirty="0"/>
          </a:p>
        </p:txBody>
      </p:sp>
      <p:sp>
        <p:nvSpPr>
          <p:cNvPr id="16" name="Text Placeholder 15"/>
          <p:cNvSpPr>
            <a:spLocks noGrp="1"/>
          </p:cNvSpPr>
          <p:nvPr>
            <p:ph type="body" sz="quarter" idx="46"/>
          </p:nvPr>
        </p:nvSpPr>
        <p:spPr>
          <a:xfrm>
            <a:off x="10010388" y="3429000"/>
            <a:ext cx="1619903" cy="830997"/>
          </a:xfrm>
        </p:spPr>
        <p:txBody>
          <a:bodyPr/>
          <a:lstStyle/>
          <a:p>
            <a:pPr algn="ctr"/>
            <a:r>
              <a:rPr lang="en-GB" sz="1800" dirty="0" smtClean="0">
                <a:solidFill>
                  <a:schemeClr val="accent3"/>
                </a:solidFill>
                <a:latin typeface="+mj-lt"/>
              </a:rPr>
              <a:t>Section 2 Consumer Protection Act</a:t>
            </a:r>
            <a:endParaRPr lang="en-GB" sz="1800" dirty="0">
              <a:solidFill>
                <a:schemeClr val="accent3"/>
              </a:solidFill>
              <a:latin typeface="+mj-lt"/>
            </a:endParaRPr>
          </a:p>
        </p:txBody>
      </p:sp>
      <p:sp>
        <p:nvSpPr>
          <p:cNvPr id="3" name="Footer Placeholder 2"/>
          <p:cNvSpPr>
            <a:spLocks noGrp="1"/>
          </p:cNvSpPr>
          <p:nvPr>
            <p:ph type="ftr" sz="quarter" idx="4294967295"/>
          </p:nvPr>
        </p:nvSpPr>
        <p:spPr>
          <a:xfrm>
            <a:off x="742678" y="6423270"/>
            <a:ext cx="6297613" cy="365125"/>
          </a:xfrm>
        </p:spPr>
        <p:txBody>
          <a:bodyPr/>
          <a:lstStyle/>
          <a:p>
            <a:r>
              <a:rPr lang="en-US" dirty="0" smtClean="0"/>
              <a:t>DWF </a:t>
            </a:r>
            <a:r>
              <a:rPr lang="en-US" dirty="0"/>
              <a:t>| Property Recoveries</a:t>
            </a:r>
          </a:p>
        </p:txBody>
      </p:sp>
    </p:spTree>
    <p:extLst>
      <p:ext uri="{BB962C8B-B14F-4D97-AF65-F5344CB8AC3E}">
        <p14:creationId xmlns:p14="http://schemas.microsoft.com/office/powerpoint/2010/main" val="121749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91DCE4-6175-694F-98AC-E7594F9FD474}"/>
              </a:ext>
            </a:extLst>
          </p:cNvPr>
          <p:cNvSpPr>
            <a:spLocks noGrp="1"/>
          </p:cNvSpPr>
          <p:nvPr>
            <p:ph type="title"/>
          </p:nvPr>
        </p:nvSpPr>
        <p:spPr>
          <a:xfrm>
            <a:off x="757140" y="2521077"/>
            <a:ext cx="8640859" cy="615553"/>
          </a:xfrm>
        </p:spPr>
        <p:txBody>
          <a:bodyPr/>
          <a:lstStyle/>
          <a:p>
            <a:r>
              <a:rPr lang="en-US" dirty="0" smtClean="0">
                <a:solidFill>
                  <a:schemeClr val="tx1"/>
                </a:solidFill>
              </a:rPr>
              <a:t>Breach of Contract</a:t>
            </a:r>
            <a:endParaRPr lang="en-US" dirty="0">
              <a:solidFill>
                <a:schemeClr val="tx1"/>
              </a:solidFill>
            </a:endParaRPr>
          </a:p>
        </p:txBody>
      </p:sp>
    </p:spTree>
    <p:extLst>
      <p:ext uri="{BB962C8B-B14F-4D97-AF65-F5344CB8AC3E}">
        <p14:creationId xmlns:p14="http://schemas.microsoft.com/office/powerpoint/2010/main" val="3693492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Front and Back Covers">
  <a:themeElements>
    <a:clrScheme name="210305 DWF 2">
      <a:dk1>
        <a:srgbClr val="000000"/>
      </a:dk1>
      <a:lt1>
        <a:srgbClr val="FFFFFF"/>
      </a:lt1>
      <a:dk2>
        <a:srgbClr val="626669"/>
      </a:dk2>
      <a:lt2>
        <a:srgbClr val="D9D9D6"/>
      </a:lt2>
      <a:accent1>
        <a:srgbClr val="D60056"/>
      </a:accent1>
      <a:accent2>
        <a:srgbClr val="5D145A"/>
      </a:accent2>
      <a:accent3>
        <a:srgbClr val="093250"/>
      </a:accent3>
      <a:accent4>
        <a:srgbClr val="D69C15"/>
      </a:accent4>
      <a:accent5>
        <a:srgbClr val="D9D9D6"/>
      </a:accent5>
      <a:accent6>
        <a:srgbClr val="626669"/>
      </a:accent6>
      <a:hlink>
        <a:srgbClr val="D60056"/>
      </a:hlink>
      <a:folHlink>
        <a:srgbClr val="5D145A"/>
      </a:folHlink>
    </a:clrScheme>
    <a:fontScheme name="DWF 21 Reg">
      <a:majorFont>
        <a:latin typeface="Merriweather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and quote slides">
  <a:themeElements>
    <a:clrScheme name="210305 DWF 2">
      <a:dk1>
        <a:srgbClr val="000000"/>
      </a:dk1>
      <a:lt1>
        <a:srgbClr val="FFFFFF"/>
      </a:lt1>
      <a:dk2>
        <a:srgbClr val="626669"/>
      </a:dk2>
      <a:lt2>
        <a:srgbClr val="D9D9D6"/>
      </a:lt2>
      <a:accent1>
        <a:srgbClr val="D60056"/>
      </a:accent1>
      <a:accent2>
        <a:srgbClr val="5D145A"/>
      </a:accent2>
      <a:accent3>
        <a:srgbClr val="093250"/>
      </a:accent3>
      <a:accent4>
        <a:srgbClr val="D69C15"/>
      </a:accent4>
      <a:accent5>
        <a:srgbClr val="D9D9D6"/>
      </a:accent5>
      <a:accent6>
        <a:srgbClr val="626669"/>
      </a:accent6>
      <a:hlink>
        <a:srgbClr val="D60056"/>
      </a:hlink>
      <a:folHlink>
        <a:srgbClr val="5D145A"/>
      </a:folHlink>
    </a:clrScheme>
    <a:fontScheme name="DWF 21 Reg">
      <a:majorFont>
        <a:latin typeface="Merriweather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 boxes">
  <a:themeElements>
    <a:clrScheme name="DWF Colours">
      <a:dk1>
        <a:srgbClr val="000000"/>
      </a:dk1>
      <a:lt1>
        <a:srgbClr val="FFFFFF"/>
      </a:lt1>
      <a:dk2>
        <a:srgbClr val="626669"/>
      </a:dk2>
      <a:lt2>
        <a:srgbClr val="D9D9D6"/>
      </a:lt2>
      <a:accent1>
        <a:srgbClr val="D60056"/>
      </a:accent1>
      <a:accent2>
        <a:srgbClr val="5D145A"/>
      </a:accent2>
      <a:accent3>
        <a:srgbClr val="093250"/>
      </a:accent3>
      <a:accent4>
        <a:srgbClr val="D69C15"/>
      </a:accent4>
      <a:accent5>
        <a:srgbClr val="D9D9D6"/>
      </a:accent5>
      <a:accent6>
        <a:srgbClr val="626669"/>
      </a:accent6>
      <a:hlink>
        <a:srgbClr val="D60056"/>
      </a:hlink>
      <a:folHlink>
        <a:srgbClr val="5D145A"/>
      </a:folHlink>
    </a:clrScheme>
    <a:fontScheme name="DWF Fonts">
      <a:majorFont>
        <a:latin typeface="Merriweather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act Slides">
  <a:themeElements>
    <a:clrScheme name="210305 DWF 2">
      <a:dk1>
        <a:srgbClr val="000000"/>
      </a:dk1>
      <a:lt1>
        <a:srgbClr val="FFFFFF"/>
      </a:lt1>
      <a:dk2>
        <a:srgbClr val="626669"/>
      </a:dk2>
      <a:lt2>
        <a:srgbClr val="D9D9D6"/>
      </a:lt2>
      <a:accent1>
        <a:srgbClr val="D60056"/>
      </a:accent1>
      <a:accent2>
        <a:srgbClr val="5D145A"/>
      </a:accent2>
      <a:accent3>
        <a:srgbClr val="093250"/>
      </a:accent3>
      <a:accent4>
        <a:srgbClr val="D69C15"/>
      </a:accent4>
      <a:accent5>
        <a:srgbClr val="D9D9D6"/>
      </a:accent5>
      <a:accent6>
        <a:srgbClr val="626669"/>
      </a:accent6>
      <a:hlink>
        <a:srgbClr val="D60056"/>
      </a:hlink>
      <a:folHlink>
        <a:srgbClr val="5D145A"/>
      </a:folHlink>
    </a:clrScheme>
    <a:fontScheme name="DWF 21 Reg">
      <a:majorFont>
        <a:latin typeface="Merriweather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s">
  <a:themeElements>
    <a:clrScheme name="210305 DWF 2">
      <a:dk1>
        <a:srgbClr val="000000"/>
      </a:dk1>
      <a:lt1>
        <a:srgbClr val="FFFFFF"/>
      </a:lt1>
      <a:dk2>
        <a:srgbClr val="626669"/>
      </a:dk2>
      <a:lt2>
        <a:srgbClr val="D9D9D6"/>
      </a:lt2>
      <a:accent1>
        <a:srgbClr val="D60056"/>
      </a:accent1>
      <a:accent2>
        <a:srgbClr val="5D145A"/>
      </a:accent2>
      <a:accent3>
        <a:srgbClr val="093250"/>
      </a:accent3>
      <a:accent4>
        <a:srgbClr val="D69C15"/>
      </a:accent4>
      <a:accent5>
        <a:srgbClr val="D9D9D6"/>
      </a:accent5>
      <a:accent6>
        <a:srgbClr val="626669"/>
      </a:accent6>
      <a:hlink>
        <a:srgbClr val="D60056"/>
      </a:hlink>
      <a:folHlink>
        <a:srgbClr val="5D145A"/>
      </a:folHlink>
    </a:clrScheme>
    <a:fontScheme name="DWF 21 Reg">
      <a:majorFont>
        <a:latin typeface="Merriweather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ext boxes">
  <a:themeElements>
    <a:clrScheme name="DWF 2022">
      <a:dk1>
        <a:srgbClr val="000000"/>
      </a:dk1>
      <a:lt1>
        <a:srgbClr val="FFFFFF"/>
      </a:lt1>
      <a:dk2>
        <a:srgbClr val="626669"/>
      </a:dk2>
      <a:lt2>
        <a:srgbClr val="D9D9D6"/>
      </a:lt2>
      <a:accent1>
        <a:srgbClr val="D60056"/>
      </a:accent1>
      <a:accent2>
        <a:srgbClr val="5D145A"/>
      </a:accent2>
      <a:accent3>
        <a:srgbClr val="093250"/>
      </a:accent3>
      <a:accent4>
        <a:srgbClr val="D69C15"/>
      </a:accent4>
      <a:accent5>
        <a:srgbClr val="00856F"/>
      </a:accent5>
      <a:accent6>
        <a:srgbClr val="626669"/>
      </a:accent6>
      <a:hlink>
        <a:srgbClr val="D60056"/>
      </a:hlink>
      <a:folHlink>
        <a:srgbClr val="5D145A"/>
      </a:folHlink>
    </a:clrScheme>
    <a:fontScheme name="DWF Fonts">
      <a:majorFont>
        <a:latin typeface="Merriweather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Infographics">
  <a:themeElements>
    <a:clrScheme name="DWF 2022">
      <a:dk1>
        <a:srgbClr val="000000"/>
      </a:dk1>
      <a:lt1>
        <a:srgbClr val="FFFFFF"/>
      </a:lt1>
      <a:dk2>
        <a:srgbClr val="626669"/>
      </a:dk2>
      <a:lt2>
        <a:srgbClr val="D9D9D6"/>
      </a:lt2>
      <a:accent1>
        <a:srgbClr val="D60056"/>
      </a:accent1>
      <a:accent2>
        <a:srgbClr val="5D145A"/>
      </a:accent2>
      <a:accent3>
        <a:srgbClr val="093250"/>
      </a:accent3>
      <a:accent4>
        <a:srgbClr val="D69C15"/>
      </a:accent4>
      <a:accent5>
        <a:srgbClr val="00856F"/>
      </a:accent5>
      <a:accent6>
        <a:srgbClr val="626669"/>
      </a:accent6>
      <a:hlink>
        <a:srgbClr val="D60056"/>
      </a:hlink>
      <a:folHlink>
        <a:srgbClr val="5D145A"/>
      </a:folHlink>
    </a:clrScheme>
    <a:fontScheme name="DWF 21 Reg">
      <a:majorFont>
        <a:latin typeface="Merriweather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6913</TotalTime>
  <Words>4164</Words>
  <Application>Microsoft Office PowerPoint</Application>
  <PresentationFormat>Widescreen</PresentationFormat>
  <Paragraphs>453</Paragraphs>
  <Slides>59</Slides>
  <Notes>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59</vt:i4>
      </vt:variant>
    </vt:vector>
  </HeadingPairs>
  <TitlesOfParts>
    <vt:vector size="72" baseType="lpstr">
      <vt:lpstr>Open Sans SemiBold</vt:lpstr>
      <vt:lpstr>Arial</vt:lpstr>
      <vt:lpstr>Merriweather Light</vt:lpstr>
      <vt:lpstr>Calibri</vt:lpstr>
      <vt:lpstr>Open Sans</vt:lpstr>
      <vt:lpstr>Open Sans Light</vt:lpstr>
      <vt:lpstr>Front and Back Covers</vt:lpstr>
      <vt:lpstr>Divider and quote slides</vt:lpstr>
      <vt:lpstr>Text boxes</vt:lpstr>
      <vt:lpstr>Contact Slides</vt:lpstr>
      <vt:lpstr>Infographics</vt:lpstr>
      <vt:lpstr>1_Text boxes</vt:lpstr>
      <vt:lpstr>1_Infographics</vt:lpstr>
      <vt:lpstr>Property Recoveries</vt:lpstr>
      <vt:lpstr>Property Recoveries: Introduction</vt:lpstr>
      <vt:lpstr>Property Recoveries: Learning Outcomes</vt:lpstr>
      <vt:lpstr>What is Subrogation? </vt:lpstr>
      <vt:lpstr>Life Cycle</vt:lpstr>
      <vt:lpstr>Life Cycle</vt:lpstr>
      <vt:lpstr>Causes of Action</vt:lpstr>
      <vt:lpstr>Causes of Action</vt:lpstr>
      <vt:lpstr>Breach of Contract</vt:lpstr>
      <vt:lpstr>Breach of Contract</vt:lpstr>
      <vt:lpstr>Breach of Contract</vt:lpstr>
      <vt:lpstr>Breach of Contract</vt:lpstr>
      <vt:lpstr>Breach of Contract</vt:lpstr>
      <vt:lpstr>Breach of Contract Example</vt:lpstr>
      <vt:lpstr>Breach of Contract Example</vt:lpstr>
      <vt:lpstr>Breach of Contract - Defences</vt:lpstr>
      <vt:lpstr>Negligence</vt:lpstr>
      <vt:lpstr>Negligence</vt:lpstr>
      <vt:lpstr>Negligence</vt:lpstr>
      <vt:lpstr>Negligence - Example</vt:lpstr>
      <vt:lpstr>Negligence - Example</vt:lpstr>
      <vt:lpstr>Negligence - Defences</vt:lpstr>
      <vt:lpstr>Negligence - Defences</vt:lpstr>
      <vt:lpstr>Nuisance</vt:lpstr>
      <vt:lpstr>Nuisance</vt:lpstr>
      <vt:lpstr>Nuisance</vt:lpstr>
      <vt:lpstr>Nuisance</vt:lpstr>
      <vt:lpstr>Section 209 Water Industry Act 1991</vt:lpstr>
      <vt:lpstr>Section 209 Water Industry Act 1991</vt:lpstr>
      <vt:lpstr>Section 209 - Example</vt:lpstr>
      <vt:lpstr>Section 209 - Example</vt:lpstr>
      <vt:lpstr>Section 209 Water Industry Act 1991</vt:lpstr>
      <vt:lpstr>Section 1 Defective Premises Act 1972</vt:lpstr>
      <vt:lpstr>Section 1 Defective Premises Act 1972</vt:lpstr>
      <vt:lpstr>Section 1 Defective Premises Act 1972</vt:lpstr>
      <vt:lpstr>Section 1- Example</vt:lpstr>
      <vt:lpstr>Section 1 - Example</vt:lpstr>
      <vt:lpstr>Section 1 Defective Premises Act 1972</vt:lpstr>
      <vt:lpstr>Section 2 Consumer Protection Act 1987</vt:lpstr>
      <vt:lpstr>Section 2 Consumer Protection  Act 1987</vt:lpstr>
      <vt:lpstr>Section 2  Consumer Protection Act 1987</vt:lpstr>
      <vt:lpstr>Section 2 - Example</vt:lpstr>
      <vt:lpstr>Section 2 - Example</vt:lpstr>
      <vt:lpstr>Section 2 Consumer Protection Act 1987</vt:lpstr>
      <vt:lpstr>Damages</vt:lpstr>
      <vt:lpstr>Damages</vt:lpstr>
      <vt:lpstr>Damages</vt:lpstr>
      <vt:lpstr>Damages</vt:lpstr>
      <vt:lpstr>Damages</vt:lpstr>
      <vt:lpstr>Damages</vt:lpstr>
      <vt:lpstr>Damages</vt:lpstr>
      <vt:lpstr>Damages</vt:lpstr>
      <vt:lpstr>Practical Tips</vt:lpstr>
      <vt:lpstr>Securing the evidence early</vt:lpstr>
      <vt:lpstr>Securing the evidence early</vt:lpstr>
      <vt:lpstr>Practical Tips</vt:lpstr>
      <vt:lpstr>Property Recoveries: Learning Outcomes</vt:lpstr>
      <vt:lpstr>Your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Nurulhuda Mansor</dc:creator>
  <cp:lastModifiedBy>Shanaze Mustan</cp:lastModifiedBy>
  <cp:revision>730</cp:revision>
  <dcterms:created xsi:type="dcterms:W3CDTF">2021-02-03T06:30:03Z</dcterms:created>
  <dcterms:modified xsi:type="dcterms:W3CDTF">2023-01-25T11:49:00Z</dcterms:modified>
</cp:coreProperties>
</file>